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slideLayouts/slideLayout30.xml" ContentType="application/vnd.openxmlformats-officedocument.presentationml.slideLayout+xml"/>
  <Override PartName="/ppt/theme/theme6.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7.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77" r:id="rId3"/>
    <p:sldMasterId id="2147483683" r:id="rId4"/>
    <p:sldMasterId id="2147483689" r:id="rId5"/>
    <p:sldMasterId id="2147483694" r:id="rId6"/>
    <p:sldMasterId id="2147483696" r:id="rId7"/>
    <p:sldMasterId id="2147483710" r:id="rId8"/>
  </p:sldMasterIdLst>
  <p:notesMasterIdLst>
    <p:notesMasterId r:id="rId28"/>
  </p:notesMasterIdLst>
  <p:sldIdLst>
    <p:sldId id="2220" r:id="rId9"/>
    <p:sldId id="260" r:id="rId10"/>
    <p:sldId id="307" r:id="rId11"/>
    <p:sldId id="261" r:id="rId12"/>
    <p:sldId id="286" r:id="rId13"/>
    <p:sldId id="262" r:id="rId14"/>
    <p:sldId id="2219" r:id="rId15"/>
    <p:sldId id="2328" r:id="rId16"/>
    <p:sldId id="265" r:id="rId17"/>
    <p:sldId id="266" r:id="rId18"/>
    <p:sldId id="267" r:id="rId19"/>
    <p:sldId id="272" r:id="rId20"/>
    <p:sldId id="273" r:id="rId21"/>
    <p:sldId id="277" r:id="rId22"/>
    <p:sldId id="279" r:id="rId23"/>
    <p:sldId id="281" r:id="rId24"/>
    <p:sldId id="280" r:id="rId25"/>
    <p:sldId id="2218" r:id="rId26"/>
    <p:sldId id="28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F45C56-8DAE-9B31-9C18-B9487FFA97FB}" name="Caroline Sheils" initials="CS" userId="S::caroline.sheils@oide.ie::ad49ccd9-34b9-4dc4-abf5-1a976b2037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5A3002-EA9C-4502-BD55-544A64166EE2}" v="2" dt="2024-11-06T10:57:58.8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457" autoAdjust="0"/>
  </p:normalViewPr>
  <p:slideViewPr>
    <p:cSldViewPr snapToGrid="0">
      <p:cViewPr varScale="1">
        <p:scale>
          <a:sx n="63" d="100"/>
          <a:sy n="63" d="100"/>
        </p:scale>
        <p:origin x="80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microsoft.com/office/2015/10/relationships/revisionInfo" Target="revisionInfo.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Master" Target="slideMasters/slideMaster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isha Callanan" userId="2a317711-a048-4b99-8082-96f4944a6998" providerId="ADAL" clId="{695A3002-EA9C-4502-BD55-544A64166EE2}"/>
    <pc:docChg chg="undo custSel delSld modSld sldOrd">
      <pc:chgData name="Trisha Callanan" userId="2a317711-a048-4b99-8082-96f4944a6998" providerId="ADAL" clId="{695A3002-EA9C-4502-BD55-544A64166EE2}" dt="2024-11-07T12:30:09.268" v="127" actId="2696"/>
      <pc:docMkLst>
        <pc:docMk/>
      </pc:docMkLst>
      <pc:sldChg chg="addSp delSp modSp mod modNotesTx">
        <pc:chgData name="Trisha Callanan" userId="2a317711-a048-4b99-8082-96f4944a6998" providerId="ADAL" clId="{695A3002-EA9C-4502-BD55-544A64166EE2}" dt="2024-11-06T11:03:03.486" v="57" actId="14100"/>
        <pc:sldMkLst>
          <pc:docMk/>
          <pc:sldMk cId="0" sldId="265"/>
        </pc:sldMkLst>
        <pc:spChg chg="del">
          <ac:chgData name="Trisha Callanan" userId="2a317711-a048-4b99-8082-96f4944a6998" providerId="ADAL" clId="{695A3002-EA9C-4502-BD55-544A64166EE2}" dt="2024-11-06T11:00:46.934" v="45" actId="478"/>
          <ac:spMkLst>
            <pc:docMk/>
            <pc:sldMk cId="0" sldId="265"/>
            <ac:spMk id="3" creationId="{EF35C7A4-F551-D51F-A9BD-2E4923F1C0DE}"/>
          </ac:spMkLst>
        </pc:spChg>
        <pc:spChg chg="mod">
          <ac:chgData name="Trisha Callanan" userId="2a317711-a048-4b99-8082-96f4944a6998" providerId="ADAL" clId="{695A3002-EA9C-4502-BD55-544A64166EE2}" dt="2024-11-06T11:03:00.670" v="55" actId="1076"/>
          <ac:spMkLst>
            <pc:docMk/>
            <pc:sldMk cId="0" sldId="265"/>
            <ac:spMk id="138" creationId="{00000000-0000-0000-0000-000000000000}"/>
          </ac:spMkLst>
        </pc:spChg>
        <pc:picChg chg="del">
          <ac:chgData name="Trisha Callanan" userId="2a317711-a048-4b99-8082-96f4944a6998" providerId="ADAL" clId="{695A3002-EA9C-4502-BD55-544A64166EE2}" dt="2024-11-06T11:00:43.108" v="44" actId="478"/>
          <ac:picMkLst>
            <pc:docMk/>
            <pc:sldMk cId="0" sldId="265"/>
            <ac:picMk id="2" creationId="{1F7C7BD8-CCBF-6403-463F-C1384E891062}"/>
          </ac:picMkLst>
        </pc:picChg>
        <pc:picChg chg="add mod">
          <ac:chgData name="Trisha Callanan" userId="2a317711-a048-4b99-8082-96f4944a6998" providerId="ADAL" clId="{695A3002-EA9C-4502-BD55-544A64166EE2}" dt="2024-11-06T11:03:03.486" v="57" actId="14100"/>
          <ac:picMkLst>
            <pc:docMk/>
            <pc:sldMk cId="0" sldId="265"/>
            <ac:picMk id="5" creationId="{65F39C79-829C-7993-77A5-1F2C0D8DF66B}"/>
          </ac:picMkLst>
        </pc:picChg>
      </pc:sldChg>
      <pc:sldChg chg="addSp modSp mod">
        <pc:chgData name="Trisha Callanan" userId="2a317711-a048-4b99-8082-96f4944a6998" providerId="ADAL" clId="{695A3002-EA9C-4502-BD55-544A64166EE2}" dt="2024-11-06T10:45:41.407" v="8" actId="1076"/>
        <pc:sldMkLst>
          <pc:docMk/>
          <pc:sldMk cId="0" sldId="267"/>
        </pc:sldMkLst>
        <pc:picChg chg="add mod">
          <ac:chgData name="Trisha Callanan" userId="2a317711-a048-4b99-8082-96f4944a6998" providerId="ADAL" clId="{695A3002-EA9C-4502-BD55-544A64166EE2}" dt="2024-11-06T10:45:41.407" v="8" actId="1076"/>
          <ac:picMkLst>
            <pc:docMk/>
            <pc:sldMk cId="0" sldId="267"/>
            <ac:picMk id="4" creationId="{1E0E0003-EF98-FB6C-5CAB-B34135846539}"/>
          </ac:picMkLst>
        </pc:picChg>
        <pc:picChg chg="mod">
          <ac:chgData name="Trisha Callanan" userId="2a317711-a048-4b99-8082-96f4944a6998" providerId="ADAL" clId="{695A3002-EA9C-4502-BD55-544A64166EE2}" dt="2024-11-06T10:45:37.528" v="5" actId="1076"/>
          <ac:picMkLst>
            <pc:docMk/>
            <pc:sldMk cId="0" sldId="267"/>
            <ac:picMk id="145" creationId="{00000000-0000-0000-0000-000000000000}"/>
          </ac:picMkLst>
        </pc:picChg>
      </pc:sldChg>
      <pc:sldChg chg="modSp mod">
        <pc:chgData name="Trisha Callanan" userId="2a317711-a048-4b99-8082-96f4944a6998" providerId="ADAL" clId="{695A3002-EA9C-4502-BD55-544A64166EE2}" dt="2024-11-06T11:01:52.638" v="52" actId="1076"/>
        <pc:sldMkLst>
          <pc:docMk/>
          <pc:sldMk cId="0" sldId="279"/>
        </pc:sldMkLst>
        <pc:picChg chg="mod modCrop">
          <ac:chgData name="Trisha Callanan" userId="2a317711-a048-4b99-8082-96f4944a6998" providerId="ADAL" clId="{695A3002-EA9C-4502-BD55-544A64166EE2}" dt="2024-11-06T11:01:52.638" v="52" actId="1076"/>
          <ac:picMkLst>
            <pc:docMk/>
            <pc:sldMk cId="0" sldId="279"/>
            <ac:picMk id="239" creationId="{00000000-0000-0000-0000-000000000000}"/>
          </ac:picMkLst>
        </pc:picChg>
        <pc:picChg chg="mod">
          <ac:chgData name="Trisha Callanan" userId="2a317711-a048-4b99-8082-96f4944a6998" providerId="ADAL" clId="{695A3002-EA9C-4502-BD55-544A64166EE2}" dt="2024-11-06T11:01:22.332" v="46" actId="14100"/>
          <ac:picMkLst>
            <pc:docMk/>
            <pc:sldMk cId="0" sldId="279"/>
            <ac:picMk id="240" creationId="{00000000-0000-0000-0000-000000000000}"/>
          </ac:picMkLst>
        </pc:picChg>
      </pc:sldChg>
      <pc:sldChg chg="modSp mod">
        <pc:chgData name="Trisha Callanan" userId="2a317711-a048-4b99-8082-96f4944a6998" providerId="ADAL" clId="{695A3002-EA9C-4502-BD55-544A64166EE2}" dt="2024-11-06T11:06:44.212" v="122" actId="20577"/>
        <pc:sldMkLst>
          <pc:docMk/>
          <pc:sldMk cId="0" sldId="283"/>
        </pc:sldMkLst>
        <pc:spChg chg="mod">
          <ac:chgData name="Trisha Callanan" userId="2a317711-a048-4b99-8082-96f4944a6998" providerId="ADAL" clId="{695A3002-EA9C-4502-BD55-544A64166EE2}" dt="2024-11-06T11:06:44.212" v="122" actId="20577"/>
          <ac:spMkLst>
            <pc:docMk/>
            <pc:sldMk cId="0" sldId="283"/>
            <ac:spMk id="251" creationId="{00000000-0000-0000-0000-000000000000}"/>
          </ac:spMkLst>
        </pc:spChg>
      </pc:sldChg>
      <pc:sldChg chg="del modNotesTx">
        <pc:chgData name="Trisha Callanan" userId="2a317711-a048-4b99-8082-96f4944a6998" providerId="ADAL" clId="{695A3002-EA9C-4502-BD55-544A64166EE2}" dt="2024-11-07T12:30:09.268" v="127" actId="2696"/>
        <pc:sldMkLst>
          <pc:docMk/>
          <pc:sldMk cId="1278660979" sldId="2221"/>
        </pc:sldMkLst>
      </pc:sldChg>
      <pc:sldChg chg="ord">
        <pc:chgData name="Trisha Callanan" userId="2a317711-a048-4b99-8082-96f4944a6998" providerId="ADAL" clId="{695A3002-EA9C-4502-BD55-544A64166EE2}" dt="2024-11-07T09:51:36.760" v="126"/>
        <pc:sldMkLst>
          <pc:docMk/>
          <pc:sldMk cId="2164082366" sldId="232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7606BF-8133-4C16-BA67-53CF6CE6F627}" type="datetimeFigureOut">
              <a:rPr lang="en-IE" smtClean="0"/>
              <a:t>07/11/2024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A4F5A-9441-449C-9F81-02DBDBFBBD45}" type="slidenum">
              <a:rPr lang="en-IE" smtClean="0"/>
              <a:t>‹#›</a:t>
            </a:fld>
            <a:endParaRPr lang="en-IE"/>
          </a:p>
        </p:txBody>
      </p:sp>
    </p:spTree>
    <p:extLst>
      <p:ext uri="{BB962C8B-B14F-4D97-AF65-F5344CB8AC3E}">
        <p14:creationId xmlns:p14="http://schemas.microsoft.com/office/powerpoint/2010/main" val="4263929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eogebra.org/m/etg2rk8j"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geogebra.org/"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eogebra.org/classic/bcpvuca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b="0" i="0" dirty="0">
                <a:solidFill>
                  <a:srgbClr val="000000"/>
                </a:solidFill>
                <a:effectLst/>
                <a:latin typeface="Aptos" panose="020B0004020202020204" pitchFamily="34" charset="0"/>
              </a:rPr>
              <a:t>It is for a 40min presentation on GeoGebra as a dynamic digital manipulative, focusing on recognizing the effective use of digital technologies with reference to key policy documents. Task 1 uses the constructivist approach to explore the updated version of GeoGebra Suite, its bank of existing activities readily available, how to modify and publish already existing activities to suit the needs of our own students. Participants will then engage with a student learning experience using a Live GeoGebra Classroom(Task 2). Participants will have the agency to choose between two learning experiences as one is taken from an Online GeoGebra Course from last year’s team (the tent task) and a new task created exploring the relationship between the centroid, </a:t>
            </a:r>
            <a:r>
              <a:rPr lang="en-GB" b="0" i="0" dirty="0" err="1">
                <a:solidFill>
                  <a:srgbClr val="000000"/>
                </a:solidFill>
                <a:effectLst/>
                <a:latin typeface="Aptos" panose="020B0004020202020204" pitchFamily="34" charset="0"/>
              </a:rPr>
              <a:t>orthocenter</a:t>
            </a:r>
            <a:r>
              <a:rPr lang="en-GB" b="0" i="0" dirty="0">
                <a:solidFill>
                  <a:srgbClr val="000000"/>
                </a:solidFill>
                <a:effectLst/>
                <a:latin typeface="Aptos" panose="020B0004020202020204" pitchFamily="34" charset="0"/>
              </a:rPr>
              <a:t> and the </a:t>
            </a:r>
            <a:r>
              <a:rPr lang="en-GB" b="0" i="0" dirty="0" err="1">
                <a:solidFill>
                  <a:srgbClr val="000000"/>
                </a:solidFill>
                <a:effectLst/>
                <a:latin typeface="Aptos" panose="020B0004020202020204" pitchFamily="34" charset="0"/>
              </a:rPr>
              <a:t>circumcenter</a:t>
            </a:r>
            <a:r>
              <a:rPr lang="en-GB" b="0" i="0" dirty="0">
                <a:solidFill>
                  <a:srgbClr val="000000"/>
                </a:solidFill>
                <a:effectLst/>
                <a:latin typeface="Aptos" panose="020B0004020202020204" pitchFamily="34" charset="0"/>
              </a:rPr>
              <a:t> depending on the triangle type and the Euler Line (if case anyone has already seen the tent task or might want to try Senior Cycle content). Both tasks are connected and are extended to real-life contexts. The workshop will close with a reflection piece on where participants could bring any or if any learning from the workshop to the classroom.</a:t>
            </a:r>
          </a:p>
          <a:p>
            <a:pPr marL="158750" lvl="0" indent="0" algn="l" rtl="0">
              <a:lnSpc>
                <a:spcPct val="100000"/>
              </a:lnSpc>
              <a:spcBef>
                <a:spcPts val="0"/>
              </a:spcBef>
              <a:spcAft>
                <a:spcPts val="0"/>
              </a:spcAft>
              <a:buSzPts val="1100"/>
              <a:buNone/>
            </a:pPr>
            <a:endParaRPr lang="en-GB" b="0" i="0" dirty="0">
              <a:solidFill>
                <a:srgbClr val="000000"/>
              </a:solidFill>
              <a:effectLst/>
              <a:latin typeface="Aptos" panose="020B0004020202020204" pitchFamily="34" charset="0"/>
            </a:endParaRPr>
          </a:p>
          <a:p>
            <a:pPr marL="158750" lvl="0" indent="0" algn="l" rtl="0">
              <a:lnSpc>
                <a:spcPct val="100000"/>
              </a:lnSpc>
              <a:spcBef>
                <a:spcPts val="0"/>
              </a:spcBef>
              <a:spcAft>
                <a:spcPts val="0"/>
              </a:spcAft>
              <a:buSzPts val="1100"/>
              <a:buNone/>
            </a:pPr>
            <a:r>
              <a:rPr lang="en-GB" b="1" i="0" dirty="0">
                <a:solidFill>
                  <a:srgbClr val="000000"/>
                </a:solidFill>
                <a:effectLst/>
                <a:latin typeface="Aptos" panose="020B0004020202020204" pitchFamily="34" charset="0"/>
              </a:rPr>
              <a:t>Introduction </a:t>
            </a:r>
            <a:r>
              <a:rPr lang="en-GB" b="0" i="0" dirty="0">
                <a:solidFill>
                  <a:srgbClr val="000000"/>
                </a:solidFill>
                <a:effectLst/>
                <a:latin typeface="Aptos" panose="020B0004020202020204" pitchFamily="34" charset="0"/>
              </a:rPr>
              <a:t>(5mins)</a:t>
            </a:r>
          </a:p>
          <a:p>
            <a:pPr marL="158750" lvl="0" indent="0" algn="l" rtl="0">
              <a:lnSpc>
                <a:spcPct val="100000"/>
              </a:lnSpc>
              <a:spcBef>
                <a:spcPts val="0"/>
              </a:spcBef>
              <a:spcAft>
                <a:spcPts val="0"/>
              </a:spcAft>
              <a:buSzPts val="1100"/>
              <a:buNone/>
            </a:pPr>
            <a:r>
              <a:rPr lang="en-GB" b="0" i="0" dirty="0">
                <a:solidFill>
                  <a:srgbClr val="000000"/>
                </a:solidFill>
                <a:effectLst/>
                <a:latin typeface="Aptos" panose="020B0004020202020204" pitchFamily="34" charset="0"/>
              </a:rPr>
              <a:t>(Key message, learning intentions, success criteria and effective use of digital technologies with reference to key policy documents)</a:t>
            </a:r>
          </a:p>
          <a:p>
            <a:pPr marL="158750" lvl="0" indent="0" algn="l" rtl="0">
              <a:lnSpc>
                <a:spcPct val="100000"/>
              </a:lnSpc>
              <a:spcBef>
                <a:spcPts val="0"/>
              </a:spcBef>
              <a:spcAft>
                <a:spcPts val="0"/>
              </a:spcAft>
              <a:buSzPts val="1100"/>
              <a:buNone/>
            </a:pPr>
            <a:endParaRPr lang="en-GB" b="0" i="0" dirty="0">
              <a:solidFill>
                <a:srgbClr val="000000"/>
              </a:solidFill>
              <a:effectLst/>
              <a:latin typeface="Aptos" panose="020B0004020202020204" pitchFamily="34" charset="0"/>
            </a:endParaRPr>
          </a:p>
          <a:p>
            <a:pPr marL="158750" lvl="0" indent="0" algn="l" rtl="0">
              <a:lnSpc>
                <a:spcPct val="100000"/>
              </a:lnSpc>
              <a:spcBef>
                <a:spcPts val="0"/>
              </a:spcBef>
              <a:spcAft>
                <a:spcPts val="0"/>
              </a:spcAft>
              <a:buSzPts val="1100"/>
              <a:buNone/>
            </a:pPr>
            <a:r>
              <a:rPr lang="en-GB" b="1" i="0" dirty="0">
                <a:solidFill>
                  <a:srgbClr val="000000"/>
                </a:solidFill>
                <a:effectLst/>
                <a:latin typeface="Aptos" panose="020B0004020202020204" pitchFamily="34" charset="0"/>
              </a:rPr>
              <a:t>Task 1(10mins) </a:t>
            </a:r>
          </a:p>
          <a:p>
            <a:pPr marL="158750" lvl="0" indent="0" algn="l" rtl="0">
              <a:lnSpc>
                <a:spcPct val="100000"/>
              </a:lnSpc>
              <a:spcBef>
                <a:spcPts val="0"/>
              </a:spcBef>
              <a:spcAft>
                <a:spcPts val="0"/>
              </a:spcAft>
              <a:buSzPts val="1100"/>
              <a:buNone/>
            </a:pPr>
            <a:r>
              <a:rPr lang="en-GB" dirty="0"/>
              <a:t>Explore Updated version of GeoGebra Suite and its readily made activities using a </a:t>
            </a:r>
            <a:r>
              <a:rPr lang="en-GB" b="1" dirty="0"/>
              <a:t>constructivist approach </a:t>
            </a:r>
            <a:r>
              <a:rPr lang="en-GB" dirty="0"/>
              <a:t>and </a:t>
            </a:r>
            <a:r>
              <a:rPr lang="en-GB" b="1" dirty="0"/>
              <a:t>learner agency</a:t>
            </a:r>
            <a:r>
              <a:rPr lang="en-GB" dirty="0"/>
              <a:t>. (Participants will have their own devices).</a:t>
            </a:r>
            <a:endParaRPr lang="en-GB" b="0" i="0" dirty="0">
              <a:solidFill>
                <a:srgbClr val="000000"/>
              </a:solidFill>
              <a:effectLst/>
              <a:latin typeface="Aptos" panose="020B0004020202020204" pitchFamily="34" charset="0"/>
            </a:endParaRPr>
          </a:p>
          <a:p>
            <a:pPr marL="158750" lvl="0" indent="0" algn="l" rtl="0">
              <a:lnSpc>
                <a:spcPct val="100000"/>
              </a:lnSpc>
              <a:spcBef>
                <a:spcPts val="0"/>
              </a:spcBef>
              <a:spcAft>
                <a:spcPts val="0"/>
              </a:spcAft>
              <a:buSzPts val="1100"/>
              <a:buNone/>
            </a:pPr>
            <a:r>
              <a:rPr lang="en-GB" dirty="0"/>
              <a:t>For this task participants will get the opportunity to either explore/complete and modify already existing activities or to practice creating their own GeoGebra files using the Learn Calculator Suite Online Tutorial Page </a:t>
            </a:r>
          </a:p>
          <a:p>
            <a:pPr marL="158750" lvl="0" indent="0" algn="l" rtl="0">
              <a:lnSpc>
                <a:spcPct val="100000"/>
              </a:lnSpc>
              <a:spcBef>
                <a:spcPts val="0"/>
              </a:spcBef>
              <a:spcAft>
                <a:spcPts val="0"/>
              </a:spcAft>
              <a:buSzPts val="1100"/>
              <a:buNone/>
            </a:pPr>
            <a:endParaRPr lang="en-GB" b="0" dirty="0"/>
          </a:p>
          <a:p>
            <a:pPr marL="158750" lvl="0" indent="0" algn="l" rtl="0">
              <a:lnSpc>
                <a:spcPct val="100000"/>
              </a:lnSpc>
              <a:spcBef>
                <a:spcPts val="0"/>
              </a:spcBef>
              <a:spcAft>
                <a:spcPts val="0"/>
              </a:spcAft>
              <a:buSzPts val="1100"/>
              <a:buNone/>
            </a:pPr>
            <a:r>
              <a:rPr lang="en-GB" b="1" dirty="0"/>
              <a:t>Task 2 (15mins +5mins (effective questions, quick demo and making connections)</a:t>
            </a:r>
          </a:p>
          <a:p>
            <a:pPr marL="158750" marR="0" lvl="0" indent="0" algn="l" defTabSz="914400" rtl="0" eaLnBrk="1" fontAlgn="auto" latinLnBrk="0" hangingPunct="1">
              <a:lnSpc>
                <a:spcPct val="100000"/>
              </a:lnSpc>
              <a:spcBef>
                <a:spcPts val="0"/>
              </a:spcBef>
              <a:spcAft>
                <a:spcPts val="0"/>
              </a:spcAft>
              <a:buClrTx/>
              <a:buSzPts val="1100"/>
              <a:buFontTx/>
              <a:buNone/>
              <a:tabLst/>
              <a:defRPr/>
            </a:pPr>
            <a:r>
              <a:rPr lang="en-IE" b="0" i="0" dirty="0">
                <a:effectLst/>
                <a:latin typeface="-apple-system"/>
              </a:rPr>
              <a:t>Purpose: Learner agency and the constructivist approach to learning key concepts in Geometry while using a Live GeoGebra Classroom to explore GeoGebra as a dynamic digital manipulative. </a:t>
            </a:r>
            <a:r>
              <a:rPr lang="en-GB" b="0" i="0" dirty="0">
                <a:solidFill>
                  <a:srgbClr val="000000"/>
                </a:solidFill>
                <a:effectLst/>
                <a:latin typeface="Aptos" panose="020B0004020202020204" pitchFamily="34" charset="0"/>
              </a:rPr>
              <a:t>Participants will engage with a student learning experience using a Live GeoGebra Classroom. Participants will have the agency to choose between two learning experiences as one is taken from an Online GeoGebra Course from last years team and a new task created exploring the relationship between the centroid, </a:t>
            </a:r>
            <a:r>
              <a:rPr lang="en-GB" b="0" i="0" dirty="0" err="1">
                <a:solidFill>
                  <a:srgbClr val="000000"/>
                </a:solidFill>
                <a:effectLst/>
                <a:latin typeface="Aptos" panose="020B0004020202020204" pitchFamily="34" charset="0"/>
              </a:rPr>
              <a:t>orthocenter</a:t>
            </a:r>
            <a:r>
              <a:rPr lang="en-GB" b="0" i="0" dirty="0">
                <a:solidFill>
                  <a:srgbClr val="000000"/>
                </a:solidFill>
                <a:effectLst/>
                <a:latin typeface="Aptos" panose="020B0004020202020204" pitchFamily="34" charset="0"/>
              </a:rPr>
              <a:t> and the </a:t>
            </a:r>
            <a:r>
              <a:rPr lang="en-GB" b="0" i="0" dirty="0" err="1">
                <a:solidFill>
                  <a:srgbClr val="000000"/>
                </a:solidFill>
                <a:effectLst/>
                <a:latin typeface="Aptos" panose="020B0004020202020204" pitchFamily="34" charset="0"/>
              </a:rPr>
              <a:t>circumcenter</a:t>
            </a:r>
            <a:r>
              <a:rPr lang="en-GB" b="0" i="0" dirty="0">
                <a:solidFill>
                  <a:srgbClr val="000000"/>
                </a:solidFill>
                <a:effectLst/>
                <a:latin typeface="Aptos" panose="020B0004020202020204" pitchFamily="34" charset="0"/>
              </a:rPr>
              <a:t> depending on the triangle type and the Euler Line (if case anyone has already seen the tent task or might want to try Senior Cycle content). Both tasks are connected and are extended to real-life contexts.</a:t>
            </a:r>
          </a:p>
          <a:p>
            <a:pPr marL="0" lvl="0" indent="0" algn="l" rtl="0">
              <a:lnSpc>
                <a:spcPct val="100000"/>
              </a:lnSpc>
              <a:spcBef>
                <a:spcPts val="0"/>
              </a:spcBef>
              <a:spcAft>
                <a:spcPts val="0"/>
              </a:spcAft>
              <a:buSzPts val="1100"/>
              <a:buNone/>
            </a:pPr>
            <a:endParaRPr lang="en-GB" b="0" i="0" dirty="0">
              <a:solidFill>
                <a:srgbClr val="000000"/>
              </a:solidFill>
              <a:effectLst/>
              <a:latin typeface="Aptos" panose="020B0004020202020204" pitchFamily="34" charset="0"/>
            </a:endParaRPr>
          </a:p>
          <a:p>
            <a:pPr marL="0" lvl="0" indent="0" algn="l" rtl="0">
              <a:lnSpc>
                <a:spcPct val="100000"/>
              </a:lnSpc>
              <a:spcBef>
                <a:spcPts val="0"/>
              </a:spcBef>
              <a:spcAft>
                <a:spcPts val="0"/>
              </a:spcAft>
              <a:buSzPts val="1100"/>
              <a:buNone/>
            </a:pPr>
            <a:r>
              <a:rPr lang="en-GB" b="1" i="0" dirty="0">
                <a:solidFill>
                  <a:srgbClr val="000000"/>
                </a:solidFill>
                <a:effectLst/>
                <a:latin typeface="Aptos" panose="020B0004020202020204" pitchFamily="34" charset="0"/>
              </a:rPr>
              <a:t>    Reflection and School Support (5mins)</a:t>
            </a:r>
          </a:p>
          <a:p>
            <a:pPr marL="0" lvl="0" indent="0" algn="l" rtl="0">
              <a:lnSpc>
                <a:spcPct val="100000"/>
              </a:lnSpc>
              <a:spcBef>
                <a:spcPts val="0"/>
              </a:spcBef>
              <a:spcAft>
                <a:spcPts val="0"/>
              </a:spcAft>
              <a:buSzPts val="1100"/>
              <a:buNone/>
            </a:pPr>
            <a:endParaRPr lang="en-GB" b="0" i="0" dirty="0">
              <a:solidFill>
                <a:srgbClr val="000000"/>
              </a:solidFill>
              <a:effectLst/>
              <a:latin typeface="Aptos" panose="020B0004020202020204" pitchFamily="34" charset="0"/>
            </a:endParaRPr>
          </a:p>
          <a:p>
            <a:pPr marL="158750" lvl="0" indent="0" algn="l" rtl="0">
              <a:lnSpc>
                <a:spcPct val="100000"/>
              </a:lnSpc>
              <a:spcBef>
                <a:spcPts val="0"/>
              </a:spcBef>
              <a:spcAft>
                <a:spcPts val="0"/>
              </a:spcAft>
              <a:buSzPts val="1100"/>
              <a:buNone/>
            </a:pPr>
            <a:endParaRPr lang="en-GB" b="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algn="l" rtl="0" fontAlgn="base">
              <a:buNone/>
            </a:pPr>
            <a:endParaRPr lang="en-US" b="0" i="0" dirty="0">
              <a:solidFill>
                <a:srgbClr val="444444"/>
              </a:solidFill>
              <a:effectLst/>
              <a:latin typeface="Calibri" panose="020F0502020204030204" pitchFamily="34" charset="0"/>
            </a:endParaRPr>
          </a:p>
          <a:p>
            <a:pPr marL="0" lvl="0" indent="0" algn="just" rtl="0">
              <a:lnSpc>
                <a:spcPct val="100000"/>
              </a:lnSpc>
              <a:spcBef>
                <a:spcPts val="0"/>
              </a:spcBef>
              <a:spcAft>
                <a:spcPts val="0"/>
              </a:spcAft>
              <a:buClr>
                <a:srgbClr val="595959"/>
              </a:buClr>
              <a:buSzPts val="1100"/>
              <a:buFont typeface="Arial"/>
              <a:buNone/>
            </a:pPr>
            <a:r>
              <a:rPr lang="en-GB" b="1" dirty="0">
                <a:solidFill>
                  <a:schemeClr val="dk1"/>
                </a:solidFill>
              </a:rPr>
              <a:t>Purpose: Placeholder</a:t>
            </a:r>
            <a:endParaRPr dirty="0"/>
          </a:p>
          <a:p>
            <a:pPr marL="0" lvl="0" indent="0" algn="just" rtl="0">
              <a:lnSpc>
                <a:spcPct val="100000"/>
              </a:lnSpc>
              <a:spcBef>
                <a:spcPts val="0"/>
              </a:spcBef>
              <a:spcAft>
                <a:spcPts val="0"/>
              </a:spcAft>
              <a:buClr>
                <a:srgbClr val="595959"/>
              </a:buClr>
              <a:buSzPts val="1100"/>
              <a:buFont typeface="Arial"/>
              <a:buNone/>
            </a:pPr>
            <a:endParaRPr b="1" dirty="0">
              <a:solidFill>
                <a:schemeClr val="dk1"/>
              </a:solidFill>
            </a:endParaRPr>
          </a:p>
          <a:p>
            <a:pPr marL="0" indent="0">
              <a:buClr>
                <a:schemeClr val="dk1"/>
              </a:buClr>
              <a:buNone/>
            </a:pPr>
            <a:r>
              <a:rPr lang="en-GB" b="1" dirty="0"/>
              <a:t>Task 1</a:t>
            </a:r>
          </a:p>
          <a:p>
            <a:pPr marL="0" indent="0">
              <a:buClr>
                <a:schemeClr val="dk1"/>
              </a:buClr>
              <a:buNone/>
            </a:pPr>
            <a:endParaRPr b="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algn="l" rtl="0" fontAlgn="base">
              <a:buNone/>
            </a:pPr>
            <a:r>
              <a:rPr lang="en-GB" b="1" dirty="0"/>
              <a:t>Purpose: </a:t>
            </a:r>
            <a:r>
              <a:rPr lang="en-GB" dirty="0"/>
              <a:t>Explore Updated version of GeoGebra Suite and its readily made activities using a constructivist approach and learner agency. (Participants will have their own devices).</a:t>
            </a:r>
          </a:p>
          <a:p>
            <a:pPr marL="158750" indent="0" algn="l" rtl="0" fontAlgn="base">
              <a:buNone/>
            </a:pPr>
            <a:endParaRPr lang="en-GB" dirty="0"/>
          </a:p>
          <a:p>
            <a:pPr marL="158750" indent="0" algn="l" rtl="0" fontAlgn="base">
              <a:buNone/>
            </a:pPr>
            <a:r>
              <a:rPr lang="en-GB" b="1" dirty="0"/>
              <a:t>Key Message</a:t>
            </a:r>
            <a:r>
              <a:rPr lang="en-GB" dirty="0"/>
              <a:t>: New Updated GeoGebra Suite Link – Mention updated version briefly commenting that all the tools are still there just requires a few minutes to study the interface and where the tools are but not too different from the popular GeoGebra Classic 6. Demonstrate the endless readily made activities available to us and the brilliant addition of the </a:t>
            </a:r>
            <a:r>
              <a:rPr lang="en-GB" b="1" dirty="0"/>
              <a:t>live GeoGebra Classroom. </a:t>
            </a:r>
            <a:r>
              <a:rPr lang="en-GB" dirty="0"/>
              <a:t>Demo how to create, publish and copy an already existing activity to suit the needs of our own student in our classes. Comment that we will be modelling a GeoGebra Classroom learner experience in the next task. For this task participants will get the opportunity to either explore/complete and modify already existing activities or to practice creating their own GeoGebra files using the Learn Calculator Suite Online Tutorial Page </a:t>
            </a:r>
            <a:r>
              <a:rPr lang="en-IE" dirty="0">
                <a:hlinkClick r:id="rId3"/>
              </a:rPr>
              <a:t>Learn Calculator Suite – GeoGebra</a:t>
            </a:r>
            <a:r>
              <a:rPr lang="en-IE" dirty="0"/>
              <a:t>.</a:t>
            </a:r>
          </a:p>
          <a:p>
            <a:pPr marL="158750" indent="0" algn="l" rtl="0" fontAlgn="base">
              <a:buNone/>
            </a:pPr>
            <a:endParaRPr lang="en-IE" b="1" dirty="0">
              <a:solidFill>
                <a:schemeClr val="dk1"/>
              </a:solidFill>
            </a:endParaRPr>
          </a:p>
          <a:p>
            <a:pPr marL="158750" indent="0" algn="l" rtl="0" fontAlgn="base">
              <a:buNone/>
            </a:pPr>
            <a:r>
              <a:rPr lang="en-GB" dirty="0">
                <a:hlinkClick r:id="rId4"/>
              </a:rPr>
              <a:t>GeoGebra - the world’s </a:t>
            </a:r>
            <a:r>
              <a:rPr lang="en-GB" dirty="0" err="1">
                <a:hlinkClick r:id="rId4"/>
              </a:rPr>
              <a:t>favorite</a:t>
            </a:r>
            <a:r>
              <a:rPr lang="en-GB" dirty="0">
                <a:hlinkClick r:id="rId4"/>
              </a:rPr>
              <a:t>, free math tools used by over 100 million students and teachers</a:t>
            </a:r>
            <a:endParaRPr lang="en-IE" b="1" dirty="0">
              <a:solidFill>
                <a:schemeClr val="dk1"/>
              </a:solidFill>
            </a:endParaRPr>
          </a:p>
          <a:p>
            <a:pPr marL="0" marR="0" lvl="0" indent="0" algn="l" rtl="0">
              <a:lnSpc>
                <a:spcPct val="100000"/>
              </a:lnSpc>
              <a:spcBef>
                <a:spcPts val="0"/>
              </a:spcBef>
              <a:spcAft>
                <a:spcPts val="0"/>
              </a:spcAft>
              <a:buClr>
                <a:srgbClr val="000000"/>
              </a:buClr>
              <a:buSzPts val="1100"/>
              <a:buFont typeface="Arial"/>
              <a:buNone/>
            </a:pPr>
            <a:endParaRPr b="0" i="0"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GB" b="1" i="1" dirty="0">
                <a:solidFill>
                  <a:schemeClr val="dk1"/>
                </a:solidFill>
              </a:rPr>
              <a:t>Script:</a:t>
            </a:r>
            <a:endParaRPr b="1" i="1" dirty="0">
              <a:solidFill>
                <a:schemeClr val="dk1"/>
              </a:solidFill>
            </a:endParaRPr>
          </a:p>
          <a:p>
            <a:pPr marL="0" indent="0">
              <a:buClr>
                <a:schemeClr val="dk1"/>
              </a:buClr>
              <a:buNone/>
            </a:pPr>
            <a:r>
              <a:rPr lang="en-GB" i="1" dirty="0">
                <a:solidFill>
                  <a:schemeClr val="dk1"/>
                </a:solidFill>
              </a:rPr>
              <a:t>It can be quite tempting to fall into a transmissive space when presenting how to use technology but learners learn best when discovering for themselves and when they have agency in deciding what to learn. Here is an example of activities that you can use with your students to introduce different elements of GeoGebra. Log into GeoGebra using the link provided and complete as many GeoGebra activities as you can from the perspective of your students or participants can use this time to modify existing activities how they see fit for their own students. If participants, depending on their level of experience may want to learn how to create their own GeoGebra files, if so, they will be given a link to a self-directed learning suite in GeoGebra  The emphasis is on learner agency here depending on their own learning intention from the workshop.</a:t>
            </a:r>
            <a:endParaRPr lang="en-GB" i="1" dirty="0">
              <a:solidFill>
                <a:srgbClr val="0070C0"/>
              </a:solidFill>
            </a:endParaRPr>
          </a:p>
          <a:p>
            <a:pPr marL="0" indent="0">
              <a:buClr>
                <a:schemeClr val="dk1"/>
              </a:buClr>
              <a:buNone/>
            </a:pPr>
            <a:endParaRPr lang="en-GB" b="1" dirty="0">
              <a:solidFill>
                <a:schemeClr val="dk1"/>
              </a:solidFill>
            </a:endParaRPr>
          </a:p>
          <a:p>
            <a:pPr marL="0" indent="0">
              <a:buClr>
                <a:schemeClr val="dk1"/>
              </a:buClr>
              <a:buNone/>
            </a:pPr>
            <a:r>
              <a:rPr lang="en-GB" b="1" dirty="0">
                <a:solidFill>
                  <a:schemeClr val="dk1"/>
                </a:solidFill>
              </a:rPr>
              <a:t>Facilitation Notes:</a:t>
            </a:r>
            <a:r>
              <a:rPr lang="en-GB" dirty="0">
                <a:solidFill>
                  <a:schemeClr val="dk1"/>
                </a:solidFill>
              </a:rPr>
              <a:t> </a:t>
            </a:r>
            <a:endParaRPr dirty="0"/>
          </a:p>
          <a:p>
            <a:pPr marL="0" indent="0">
              <a:buClr>
                <a:schemeClr val="dk1"/>
              </a:buClr>
              <a:buNone/>
            </a:pPr>
            <a:r>
              <a:rPr lang="en-GB" dirty="0">
                <a:solidFill>
                  <a:schemeClr val="dk1"/>
                </a:solidFill>
              </a:rPr>
              <a:t>Each participant will have different experience and a different ability level. </a:t>
            </a:r>
            <a:endParaRPr dirty="0"/>
          </a:p>
          <a:p>
            <a:pPr marL="0" indent="0">
              <a:buClr>
                <a:schemeClr val="dk1"/>
              </a:buClr>
              <a:buNone/>
            </a:pPr>
            <a:r>
              <a:rPr lang="en-GB" dirty="0">
                <a:solidFill>
                  <a:schemeClr val="dk1"/>
                </a:solidFill>
              </a:rPr>
              <a:t>Each participant will work on their own to complete or modify as many GeoGebra activities as they can in the time allowed. </a:t>
            </a:r>
            <a:endParaRPr dirty="0"/>
          </a:p>
          <a:p>
            <a:pPr marL="0" lvl="0" indent="0" algn="l" rtl="0">
              <a:lnSpc>
                <a:spcPct val="100000"/>
              </a:lnSpc>
              <a:spcBef>
                <a:spcPts val="0"/>
              </a:spcBef>
              <a:spcAft>
                <a:spcPts val="0"/>
              </a:spcAft>
              <a:buClr>
                <a:schemeClr val="dk1"/>
              </a:buClr>
              <a:buSzPts val="1100"/>
              <a:buFont typeface="Arial"/>
              <a:buNone/>
            </a:pPr>
            <a:r>
              <a:rPr lang="en-GB" dirty="0">
                <a:solidFill>
                  <a:schemeClr val="dk1"/>
                </a:solidFill>
              </a:rPr>
              <a:t>Participants can support each other through these tasks.</a:t>
            </a:r>
            <a:endParaRPr dirty="0"/>
          </a:p>
          <a:p>
            <a:pPr marL="0" indent="0">
              <a:buClr>
                <a:schemeClr val="dk1"/>
              </a:buClr>
              <a:buNone/>
            </a:pPr>
            <a:r>
              <a:rPr lang="en-GB" dirty="0">
                <a:solidFill>
                  <a:schemeClr val="dk1"/>
                </a:solidFill>
              </a:rPr>
              <a:t>From the information we collect, we can assess the level of the participants. </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just" defTabSz="914400" rtl="0" eaLnBrk="1" fontAlgn="auto" latinLnBrk="0" hangingPunct="1">
              <a:lnSpc>
                <a:spcPct val="100000"/>
              </a:lnSpc>
              <a:spcBef>
                <a:spcPts val="0"/>
              </a:spcBef>
              <a:spcAft>
                <a:spcPts val="0"/>
              </a:spcAft>
              <a:buClr>
                <a:srgbClr val="595959"/>
              </a:buClr>
              <a:buSzPts val="1100"/>
              <a:buFont typeface="Arial"/>
              <a:buNone/>
              <a:tabLst/>
              <a:defRPr/>
            </a:pPr>
            <a:r>
              <a:rPr lang="en-GB" b="1" dirty="0">
                <a:solidFill>
                  <a:schemeClr val="dk1"/>
                </a:solidFill>
              </a:rPr>
              <a:t>Purpose: Placeholder</a:t>
            </a:r>
            <a:endParaRPr lang="en-GB" dirty="0"/>
          </a:p>
          <a:p>
            <a:pPr marL="0" lvl="0" indent="0" algn="just" rtl="0">
              <a:lnSpc>
                <a:spcPct val="100000"/>
              </a:lnSpc>
              <a:spcBef>
                <a:spcPts val="0"/>
              </a:spcBef>
              <a:spcAft>
                <a:spcPts val="0"/>
              </a:spcAft>
              <a:buClr>
                <a:srgbClr val="595959"/>
              </a:buClr>
              <a:buSzPts val="1100"/>
              <a:buFont typeface="Arial"/>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GB" b="1" dirty="0">
                <a:solidFill>
                  <a:schemeClr val="dk1"/>
                </a:solidFill>
              </a:rPr>
              <a:t>Purpose: </a:t>
            </a:r>
            <a:r>
              <a:rPr lang="en-GB" b="0" dirty="0">
                <a:solidFill>
                  <a:schemeClr val="dk1"/>
                </a:solidFill>
              </a:rPr>
              <a:t>Highlight the Principles of Constructivism. </a:t>
            </a: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lang="en-GB" b="1"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GB" b="1" dirty="0">
                <a:solidFill>
                  <a:schemeClr val="dk1"/>
                </a:solidFill>
              </a:rPr>
              <a:t>Note:</a:t>
            </a:r>
            <a:endParaRPr dirty="0"/>
          </a:p>
          <a:p>
            <a:pPr marL="0" lvl="0" indent="0" algn="l" rtl="0">
              <a:lnSpc>
                <a:spcPct val="100000"/>
              </a:lnSpc>
              <a:spcBef>
                <a:spcPts val="0"/>
              </a:spcBef>
              <a:spcAft>
                <a:spcPts val="0"/>
              </a:spcAft>
              <a:buClr>
                <a:schemeClr val="dk1"/>
              </a:buClr>
              <a:buSzPts val="1100"/>
              <a:buFont typeface="Arial"/>
              <a:buNone/>
            </a:pPr>
            <a:r>
              <a:rPr lang="en-GB" b="0" dirty="0">
                <a:solidFill>
                  <a:schemeClr val="dk1"/>
                </a:solidFill>
              </a:rPr>
              <a:t>Reminder of constructivist principles</a:t>
            </a:r>
            <a:endParaRPr dirty="0"/>
          </a:p>
          <a:p>
            <a:pPr marL="0" lvl="0" indent="0" algn="l" rtl="0">
              <a:lnSpc>
                <a:spcPct val="100000"/>
              </a:lnSpc>
              <a:spcBef>
                <a:spcPts val="0"/>
              </a:spcBef>
              <a:spcAft>
                <a:spcPts val="0"/>
              </a:spcAft>
              <a:buClr>
                <a:schemeClr val="dk1"/>
              </a:buClr>
              <a:buSzPts val="1100"/>
              <a:buFont typeface="Arial"/>
              <a:buNone/>
            </a:pPr>
            <a:r>
              <a:rPr lang="en-GB" b="0" dirty="0">
                <a:solidFill>
                  <a:schemeClr val="dk1"/>
                </a:solidFill>
              </a:rPr>
              <a:t>Prompt participants to note occurrences of constructivism in next task</a:t>
            </a:r>
            <a:endParaRPr b="0" dirty="0">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b="1" dirty="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 name="Google Shape;222;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sz="1100" b="1" i="0" u="none" strike="noStrike" cap="none" dirty="0">
                <a:solidFill>
                  <a:srgbClr val="000000"/>
                </a:solidFill>
                <a:latin typeface="Arial"/>
                <a:cs typeface="Arial"/>
                <a:sym typeface="Arial"/>
              </a:rPr>
              <a:t>Purpose: </a:t>
            </a:r>
            <a:r>
              <a:rPr lang="en-GB" sz="1100" b="0" i="0" u="none" strike="noStrike" cap="none" dirty="0">
                <a:solidFill>
                  <a:srgbClr val="000000"/>
                </a:solidFill>
                <a:latin typeface="Arial"/>
                <a:cs typeface="Arial"/>
                <a:sym typeface="Arial"/>
              </a:rPr>
              <a:t>Modelling a leaner experience using GeoGebra Classroom as a dynamic digital manipulative and the use of effective questioning</a:t>
            </a:r>
          </a:p>
          <a:p>
            <a:pPr marL="0" indent="0">
              <a:buNone/>
            </a:pPr>
            <a:endParaRPr lang="en-GB" sz="1100" b="0" i="0" u="none" strike="noStrike" cap="none" dirty="0">
              <a:solidFill>
                <a:srgbClr val="000000"/>
              </a:solidFill>
              <a:latin typeface="Arial"/>
              <a:cs typeface="Arial"/>
              <a:sym typeface="Arial"/>
            </a:endParaRPr>
          </a:p>
          <a:p>
            <a:pPr marL="0" indent="0">
              <a:buNone/>
            </a:pPr>
            <a:r>
              <a:rPr lang="en-GB" sz="1100" b="1" i="0" u="none" strike="noStrike" cap="none" dirty="0">
                <a:solidFill>
                  <a:srgbClr val="000000"/>
                </a:solidFill>
                <a:latin typeface="Arial"/>
                <a:cs typeface="Arial"/>
                <a:sym typeface="Arial"/>
              </a:rPr>
              <a:t>Key Message</a:t>
            </a:r>
            <a:r>
              <a:rPr lang="en-GB" sz="1100" b="0" i="0" u="none" strike="noStrike" cap="none" dirty="0">
                <a:solidFill>
                  <a:srgbClr val="000000"/>
                </a:solidFill>
                <a:latin typeface="Arial"/>
                <a:cs typeface="Arial"/>
                <a:sym typeface="Arial"/>
              </a:rPr>
              <a:t>: Depending on which task most of the participants picked, demonstrate either task A or B, highlighting the use of effective questioning and how each task can be scaffolded, and accessed (Possibly connection here with Van </a:t>
            </a:r>
            <a:r>
              <a:rPr lang="en-GB" sz="1100" b="0" i="0" u="none" strike="noStrike" cap="none" dirty="0" err="1">
                <a:solidFill>
                  <a:srgbClr val="000000"/>
                </a:solidFill>
                <a:latin typeface="Arial"/>
                <a:cs typeface="Arial"/>
                <a:sym typeface="Arial"/>
              </a:rPr>
              <a:t>Hiele</a:t>
            </a:r>
            <a:r>
              <a:rPr lang="en-GB" sz="1100" b="0" i="0" u="none" strike="noStrike" cap="none" dirty="0">
                <a:solidFill>
                  <a:srgbClr val="000000"/>
                </a:solidFill>
                <a:latin typeface="Arial"/>
                <a:cs typeface="Arial"/>
                <a:sym typeface="Arial"/>
              </a:rPr>
              <a:t> Levels of Geometric thought from Cluster Day).</a:t>
            </a:r>
            <a:r>
              <a:rPr lang="en-GB" sz="1100" b="0" i="0" u="none" strike="noStrike" dirty="0">
                <a:solidFill>
                  <a:srgbClr val="000000"/>
                </a:solidFill>
                <a:latin typeface="Arial"/>
                <a:ea typeface="Arial"/>
                <a:cs typeface="Arial"/>
                <a:sym typeface="Arial"/>
              </a:rPr>
              <a:t> Rich tasks supported by an effective question can allow students to apply their discoveries and make new connections.</a:t>
            </a:r>
            <a:endParaRPr lang="en-GB" sz="1100" b="0" i="0" u="none" strike="noStrike" cap="none" dirty="0">
              <a:solidFill>
                <a:srgbClr val="000000"/>
              </a:solidFill>
              <a:latin typeface="Arial"/>
              <a:cs typeface="Arial"/>
              <a:sym typeface="Arial"/>
            </a:endParaRPr>
          </a:p>
          <a:p>
            <a:pPr marL="0" indent="0">
              <a:buNone/>
            </a:pPr>
            <a:endParaRPr lang="en-GB"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GB" b="1" dirty="0">
                <a:solidFill>
                  <a:schemeClr val="dk1"/>
                </a:solidFill>
              </a:rPr>
              <a:t>Script: TASK A</a:t>
            </a:r>
          </a:p>
          <a:p>
            <a:pPr marL="0" lvl="0" indent="0" algn="l" rtl="0">
              <a:lnSpc>
                <a:spcPct val="100000"/>
              </a:lnSpc>
              <a:spcBef>
                <a:spcPts val="0"/>
              </a:spcBef>
              <a:spcAft>
                <a:spcPts val="0"/>
              </a:spcAft>
              <a:buClr>
                <a:schemeClr val="dk1"/>
              </a:buClr>
              <a:buSzPts val="1100"/>
              <a:buFont typeface="Arial"/>
              <a:buNone/>
            </a:pPr>
            <a:r>
              <a:rPr lang="en-GB" dirty="0">
                <a:solidFill>
                  <a:schemeClr val="dk1"/>
                </a:solidFill>
              </a:rPr>
              <a:t>Demo Support Questions at appropriate intervals during this 5 min period:</a:t>
            </a:r>
            <a:endParaRPr dirty="0"/>
          </a:p>
          <a:p>
            <a:pPr marL="0" lvl="0" indent="0" algn="l" rtl="0">
              <a:lnSpc>
                <a:spcPct val="100000"/>
              </a:lnSpc>
              <a:spcBef>
                <a:spcPts val="0"/>
              </a:spcBef>
              <a:spcAft>
                <a:spcPts val="0"/>
              </a:spcAft>
              <a:buClr>
                <a:schemeClr val="dk1"/>
              </a:buClr>
              <a:buSzPts val="1100"/>
              <a:buFont typeface="Arial"/>
              <a:buNone/>
            </a:pPr>
            <a:r>
              <a:rPr lang="en-GB" i="1" dirty="0">
                <a:solidFill>
                  <a:srgbClr val="595959"/>
                </a:solidFill>
              </a:rPr>
              <a:t>How do we ensure this is the fairest location, can we verify? (For students who just drop a point) (We can measure the distances to each end point).</a:t>
            </a:r>
            <a:endParaRPr b="1" i="1" dirty="0">
              <a:solidFill>
                <a:srgbClr val="595959"/>
              </a:solidFill>
            </a:endParaRPr>
          </a:p>
          <a:p>
            <a:pPr marL="0" lvl="0" indent="0" algn="l" rtl="0">
              <a:lnSpc>
                <a:spcPct val="100000"/>
              </a:lnSpc>
              <a:spcBef>
                <a:spcPts val="0"/>
              </a:spcBef>
              <a:spcAft>
                <a:spcPts val="0"/>
              </a:spcAft>
              <a:buClr>
                <a:schemeClr val="dk1"/>
              </a:buClr>
              <a:buSzPts val="1100"/>
              <a:buFont typeface="Arial"/>
              <a:buNone/>
            </a:pPr>
            <a:r>
              <a:rPr lang="en-GB" i="1" dirty="0">
                <a:solidFill>
                  <a:srgbClr val="595959"/>
                </a:solidFill>
              </a:rPr>
              <a:t>What do we mean by fair? ( Prompting for ‘same distance from each tent’ or equidistant)</a:t>
            </a:r>
            <a:endParaRPr dirty="0"/>
          </a:p>
          <a:p>
            <a:pPr marL="0" lvl="0" indent="0" algn="l" rtl="0">
              <a:lnSpc>
                <a:spcPct val="100000"/>
              </a:lnSpc>
              <a:spcBef>
                <a:spcPts val="0"/>
              </a:spcBef>
              <a:spcAft>
                <a:spcPts val="0"/>
              </a:spcAft>
              <a:buClr>
                <a:schemeClr val="dk1"/>
              </a:buClr>
              <a:buSzPts val="1100"/>
              <a:buFont typeface="Arial"/>
              <a:buNone/>
            </a:pPr>
            <a:r>
              <a:rPr lang="en-GB" i="1" dirty="0">
                <a:solidFill>
                  <a:srgbClr val="595959"/>
                </a:solidFill>
              </a:rPr>
              <a:t>Can you find the fairest point between 2 of the tents? (Requires an understanding of the midpoint)</a:t>
            </a:r>
            <a:endParaRPr dirty="0"/>
          </a:p>
          <a:p>
            <a:pPr marL="0" lvl="0" indent="0" algn="l" rtl="0">
              <a:lnSpc>
                <a:spcPct val="100000"/>
              </a:lnSpc>
              <a:spcBef>
                <a:spcPts val="0"/>
              </a:spcBef>
              <a:spcAft>
                <a:spcPts val="0"/>
              </a:spcAft>
              <a:buClr>
                <a:schemeClr val="dk1"/>
              </a:buClr>
              <a:buSzPts val="1100"/>
              <a:buFont typeface="Arial"/>
              <a:buNone/>
            </a:pPr>
            <a:r>
              <a:rPr lang="en-GB" i="1" dirty="0">
                <a:solidFill>
                  <a:srgbClr val="595959"/>
                </a:solidFill>
              </a:rPr>
              <a:t>Is there any other point which is equidistant from both tents? (Prompting for points along the bisector - drawing on prior knowledge)</a:t>
            </a:r>
            <a:endParaRPr dirty="0"/>
          </a:p>
          <a:p>
            <a:pPr marL="0" lvl="0" indent="0" algn="l" rtl="0">
              <a:lnSpc>
                <a:spcPct val="100000"/>
              </a:lnSpc>
              <a:spcBef>
                <a:spcPts val="0"/>
              </a:spcBef>
              <a:spcAft>
                <a:spcPts val="0"/>
              </a:spcAft>
              <a:buClr>
                <a:schemeClr val="dk1"/>
              </a:buClr>
              <a:buSzPts val="1100"/>
              <a:buFont typeface="Arial"/>
              <a:buNone/>
            </a:pPr>
            <a:r>
              <a:rPr lang="en-GB" i="1" dirty="0">
                <a:solidFill>
                  <a:srgbClr val="595959"/>
                </a:solidFill>
              </a:rPr>
              <a:t>How can I find the fairest point between 3 tents? (Must apply understanding of bisecting lines)</a:t>
            </a:r>
            <a:endParaRPr dirty="0"/>
          </a:p>
          <a:p>
            <a:pPr marL="0" lvl="0" indent="0" algn="l" rtl="0">
              <a:lnSpc>
                <a:spcPct val="100000"/>
              </a:lnSpc>
              <a:spcBef>
                <a:spcPts val="0"/>
              </a:spcBef>
              <a:spcAft>
                <a:spcPts val="0"/>
              </a:spcAft>
              <a:buClr>
                <a:schemeClr val="dk1"/>
              </a:buClr>
              <a:buSzPts val="1100"/>
              <a:buFont typeface="Arial"/>
              <a:buNone/>
            </a:pPr>
            <a:r>
              <a:rPr lang="en-GB" i="1" dirty="0">
                <a:solidFill>
                  <a:srgbClr val="595959"/>
                </a:solidFill>
              </a:rPr>
              <a:t>Plot the points on a coordinate grid and investigate the solution.</a:t>
            </a:r>
            <a:endParaRPr dirty="0"/>
          </a:p>
          <a:p>
            <a:pPr marL="0" lvl="0" indent="0" algn="l" rtl="0">
              <a:lnSpc>
                <a:spcPct val="100000"/>
              </a:lnSpc>
              <a:spcBef>
                <a:spcPts val="0"/>
              </a:spcBef>
              <a:spcAft>
                <a:spcPts val="0"/>
              </a:spcAft>
              <a:buClr>
                <a:schemeClr val="dk1"/>
              </a:buClr>
              <a:buSzPts val="1100"/>
              <a:buFont typeface="Arial"/>
              <a:buNone/>
            </a:pPr>
            <a:endParaRPr i="1" dirty="0">
              <a:solidFill>
                <a:srgbClr val="595959"/>
              </a:solidFill>
            </a:endParaRPr>
          </a:p>
          <a:p>
            <a:pPr marL="0" lvl="0" indent="0" algn="l" rtl="0">
              <a:lnSpc>
                <a:spcPct val="100000"/>
              </a:lnSpc>
              <a:spcBef>
                <a:spcPts val="0"/>
              </a:spcBef>
              <a:spcAft>
                <a:spcPts val="0"/>
              </a:spcAft>
              <a:buClr>
                <a:schemeClr val="dk1"/>
              </a:buClr>
              <a:buSzPts val="1100"/>
              <a:buFont typeface="Arial"/>
              <a:buNone/>
            </a:pPr>
            <a:r>
              <a:rPr lang="en-GB" b="1" i="0" dirty="0">
                <a:solidFill>
                  <a:srgbClr val="595959"/>
                </a:solidFill>
              </a:rPr>
              <a:t>Additional Notes – Locating the </a:t>
            </a:r>
            <a:r>
              <a:rPr lang="en-GB" b="1" i="0" dirty="0" err="1">
                <a:solidFill>
                  <a:srgbClr val="595959"/>
                </a:solidFill>
              </a:rPr>
              <a:t>Circumcenter</a:t>
            </a:r>
            <a:endParaRPr dirty="0"/>
          </a:p>
          <a:p>
            <a:pPr marL="158750" lvl="0" indent="0" algn="l" rtl="0">
              <a:lnSpc>
                <a:spcPct val="100000"/>
              </a:lnSpc>
              <a:spcBef>
                <a:spcPts val="0"/>
              </a:spcBef>
              <a:spcAft>
                <a:spcPts val="0"/>
              </a:spcAft>
              <a:buSzPts val="1100"/>
              <a:buNone/>
            </a:pPr>
            <a:r>
              <a:rPr lang="en-GB" sz="1100" b="0" i="1" u="none" strike="noStrike" cap="none" dirty="0">
                <a:solidFill>
                  <a:srgbClr val="000000"/>
                </a:solidFill>
                <a:latin typeface="Arial"/>
                <a:ea typeface="Arial"/>
                <a:cs typeface="Arial"/>
                <a:sym typeface="Arial"/>
              </a:rPr>
              <a:t>The solution we are hoping students will reach is to draw on their prior knowledge of the perpendicular bisector. It is important to keep returning to the key concepts and ensure students are verbalising the correct terminology.</a:t>
            </a:r>
            <a:endParaRPr b="0" dirty="0"/>
          </a:p>
          <a:p>
            <a:pPr marL="158750" lvl="0" indent="0" algn="l" rtl="0">
              <a:lnSpc>
                <a:spcPct val="100000"/>
              </a:lnSpc>
              <a:spcBef>
                <a:spcPts val="0"/>
              </a:spcBef>
              <a:spcAft>
                <a:spcPts val="0"/>
              </a:spcAft>
              <a:buSzPts val="1100"/>
              <a:buNone/>
            </a:pPr>
            <a:r>
              <a:rPr lang="en-GB" sz="1100" b="0" i="1" u="none" strike="noStrike" cap="none" dirty="0">
                <a:solidFill>
                  <a:srgbClr val="000000"/>
                </a:solidFill>
                <a:latin typeface="Arial"/>
                <a:ea typeface="Arial"/>
                <a:cs typeface="Arial"/>
                <a:sym typeface="Arial"/>
              </a:rPr>
              <a:t>Starting with the question itself. What do we mean by fair? Here we are Prompting for the students to use the words ‘same distance from each tent’ or ‘equidistant’.</a:t>
            </a:r>
            <a:endParaRPr b="0" dirty="0"/>
          </a:p>
          <a:p>
            <a:pPr marL="158750" lvl="0" indent="0" algn="l" rtl="0">
              <a:lnSpc>
                <a:spcPct val="100000"/>
              </a:lnSpc>
              <a:spcBef>
                <a:spcPts val="0"/>
              </a:spcBef>
              <a:spcAft>
                <a:spcPts val="0"/>
              </a:spcAft>
              <a:buSzPts val="1100"/>
              <a:buNone/>
            </a:pPr>
            <a:br>
              <a:rPr lang="en-GB" b="0" dirty="0"/>
            </a:br>
            <a:r>
              <a:rPr lang="en-GB" sz="1100" b="1" i="1" u="none" strike="noStrike" cap="none" dirty="0">
                <a:solidFill>
                  <a:srgbClr val="000000"/>
                </a:solidFill>
                <a:latin typeface="Arial"/>
                <a:ea typeface="Arial"/>
                <a:cs typeface="Arial"/>
                <a:sym typeface="Arial"/>
              </a:rPr>
              <a:t>Click on to create the triangle.</a:t>
            </a:r>
            <a:endParaRPr b="0" dirty="0"/>
          </a:p>
          <a:p>
            <a:pPr marL="158750" lvl="0" indent="0" algn="l" rtl="0">
              <a:lnSpc>
                <a:spcPct val="100000"/>
              </a:lnSpc>
              <a:spcBef>
                <a:spcPts val="0"/>
              </a:spcBef>
              <a:spcAft>
                <a:spcPts val="0"/>
              </a:spcAft>
              <a:buSzPts val="1100"/>
              <a:buNone/>
            </a:pPr>
            <a:r>
              <a:rPr lang="en-GB" sz="1100" b="0" i="1" u="none" strike="noStrike" cap="none" dirty="0">
                <a:solidFill>
                  <a:srgbClr val="000000"/>
                </a:solidFill>
                <a:latin typeface="Arial"/>
                <a:ea typeface="Arial"/>
                <a:cs typeface="Arial"/>
                <a:sym typeface="Arial"/>
              </a:rPr>
              <a:t>How can you find the fairest point between 2 of the tents? The student might identify the midpoint so we might follow up with ‘Is there any other point that is equidistant from the tents?’ and here we are drawing on their prior knowledge of the perpendicular bisector.</a:t>
            </a:r>
            <a:endParaRPr b="0" dirty="0"/>
          </a:p>
          <a:p>
            <a:pPr marL="158750" lvl="0" indent="0" algn="l" rtl="0">
              <a:lnSpc>
                <a:spcPct val="100000"/>
              </a:lnSpc>
              <a:spcBef>
                <a:spcPts val="0"/>
              </a:spcBef>
              <a:spcAft>
                <a:spcPts val="0"/>
              </a:spcAft>
              <a:buSzPts val="1100"/>
              <a:buNone/>
            </a:pPr>
            <a:br>
              <a:rPr lang="en-GB" b="0" dirty="0"/>
            </a:br>
            <a:r>
              <a:rPr lang="en-GB" sz="1100" b="1" i="1" u="none" strike="noStrike" cap="none" dirty="0">
                <a:solidFill>
                  <a:srgbClr val="000000"/>
                </a:solidFill>
                <a:latin typeface="Arial"/>
                <a:ea typeface="Arial"/>
                <a:cs typeface="Arial"/>
                <a:sym typeface="Arial"/>
              </a:rPr>
              <a:t>Click on to find the first bisector line</a:t>
            </a:r>
            <a:endParaRPr b="0" dirty="0"/>
          </a:p>
          <a:p>
            <a:pPr marL="158750" lvl="0" indent="0" algn="l" rtl="0">
              <a:lnSpc>
                <a:spcPct val="100000"/>
              </a:lnSpc>
              <a:spcBef>
                <a:spcPts val="0"/>
              </a:spcBef>
              <a:spcAft>
                <a:spcPts val="0"/>
              </a:spcAft>
              <a:buSzPts val="1100"/>
              <a:buNone/>
            </a:pPr>
            <a:r>
              <a:rPr lang="en-GB" sz="1100" b="0" i="1" u="none" strike="noStrike" cap="none" dirty="0">
                <a:solidFill>
                  <a:srgbClr val="000000"/>
                </a:solidFill>
                <a:latin typeface="Arial"/>
                <a:ea typeface="Arial"/>
                <a:cs typeface="Arial"/>
                <a:sym typeface="Arial"/>
              </a:rPr>
              <a:t>How can I find the fairest point between 3 tents? (Must apply understanding of bisecting lines, repeat the process for the next two tents)</a:t>
            </a:r>
            <a:endParaRPr b="0" dirty="0"/>
          </a:p>
          <a:p>
            <a:pPr marL="158750" lvl="0" indent="0" algn="l" rtl="0">
              <a:lnSpc>
                <a:spcPct val="100000"/>
              </a:lnSpc>
              <a:spcBef>
                <a:spcPts val="0"/>
              </a:spcBef>
              <a:spcAft>
                <a:spcPts val="0"/>
              </a:spcAft>
              <a:buSzPts val="1100"/>
              <a:buNone/>
            </a:pPr>
            <a:br>
              <a:rPr lang="en-GB" b="0" dirty="0"/>
            </a:br>
            <a:r>
              <a:rPr lang="en-GB" sz="1100" b="1" i="1" u="none" strike="noStrike" cap="none" dirty="0">
                <a:solidFill>
                  <a:srgbClr val="000000"/>
                </a:solidFill>
                <a:latin typeface="Arial"/>
                <a:ea typeface="Arial"/>
                <a:cs typeface="Arial"/>
                <a:sym typeface="Arial"/>
              </a:rPr>
              <a:t>Click on to find the other bisector lines</a:t>
            </a:r>
            <a:endParaRPr b="0" dirty="0"/>
          </a:p>
          <a:p>
            <a:pPr marL="158750" lvl="0" indent="0" algn="l" rtl="0">
              <a:lnSpc>
                <a:spcPct val="100000"/>
              </a:lnSpc>
              <a:spcBef>
                <a:spcPts val="0"/>
              </a:spcBef>
              <a:spcAft>
                <a:spcPts val="0"/>
              </a:spcAft>
              <a:buSzPts val="1100"/>
              <a:buNone/>
            </a:pPr>
            <a:r>
              <a:rPr lang="en-GB" sz="1100" b="0" i="1" u="none" strike="noStrike" cap="none" dirty="0">
                <a:solidFill>
                  <a:srgbClr val="000000"/>
                </a:solidFill>
                <a:latin typeface="Arial"/>
                <a:ea typeface="Arial"/>
                <a:cs typeface="Arial"/>
                <a:sym typeface="Arial"/>
              </a:rPr>
              <a:t>Where should we put the fire? (Where the lines intersect).</a:t>
            </a:r>
            <a:endParaRPr b="0" dirty="0"/>
          </a:p>
          <a:p>
            <a:pPr marL="158750" lvl="0" indent="0" algn="l" rtl="0">
              <a:lnSpc>
                <a:spcPct val="100000"/>
              </a:lnSpc>
              <a:spcBef>
                <a:spcPts val="0"/>
              </a:spcBef>
              <a:spcAft>
                <a:spcPts val="0"/>
              </a:spcAft>
              <a:buSzPts val="1100"/>
              <a:buNone/>
            </a:pPr>
            <a:br>
              <a:rPr lang="en-GB" b="0" dirty="0"/>
            </a:br>
            <a:r>
              <a:rPr lang="en-GB" sz="1100" b="1" i="1" u="none" strike="noStrike" cap="none" dirty="0">
                <a:solidFill>
                  <a:srgbClr val="000000"/>
                </a:solidFill>
                <a:latin typeface="Arial"/>
                <a:ea typeface="Arial"/>
                <a:cs typeface="Arial"/>
                <a:sym typeface="Arial"/>
              </a:rPr>
              <a:t>Click on to locate the fire.</a:t>
            </a:r>
            <a:endParaRPr b="0" dirty="0"/>
          </a:p>
          <a:p>
            <a:pPr marL="158750" lvl="0" indent="0" algn="l" rtl="0">
              <a:lnSpc>
                <a:spcPct val="100000"/>
              </a:lnSpc>
              <a:spcBef>
                <a:spcPts val="0"/>
              </a:spcBef>
              <a:spcAft>
                <a:spcPts val="0"/>
              </a:spcAft>
              <a:buSzPts val="1100"/>
              <a:buNone/>
            </a:pPr>
            <a:r>
              <a:rPr lang="en-GB" sz="1100" b="0" i="1" u="none" strike="noStrike" cap="none" dirty="0">
                <a:solidFill>
                  <a:srgbClr val="000000"/>
                </a:solidFill>
                <a:latin typeface="Arial"/>
                <a:ea typeface="Arial"/>
                <a:cs typeface="Arial"/>
                <a:sym typeface="Arial"/>
              </a:rPr>
              <a:t>We have now found a solution to the problem. The next step is to investigate if the solution is valid.</a:t>
            </a:r>
            <a:endParaRPr b="0" dirty="0"/>
          </a:p>
          <a:p>
            <a:pPr marL="158750" lvl="0" indent="0" algn="l" rtl="0">
              <a:lnSpc>
                <a:spcPct val="100000"/>
              </a:lnSpc>
              <a:spcBef>
                <a:spcPts val="0"/>
              </a:spcBef>
              <a:spcAft>
                <a:spcPts val="0"/>
              </a:spcAft>
              <a:buSzPts val="1100"/>
              <a:buNone/>
            </a:pPr>
            <a:r>
              <a:rPr lang="en-GB" sz="1100" b="0" i="1" u="none" strike="noStrike" cap="none" dirty="0">
                <a:solidFill>
                  <a:srgbClr val="000000"/>
                </a:solidFill>
                <a:latin typeface="Arial"/>
                <a:ea typeface="Arial"/>
                <a:cs typeface="Arial"/>
                <a:sym typeface="Arial"/>
              </a:rPr>
              <a:t>How could we check its the fairest point? (Measure the distance from the point to each vertex).</a:t>
            </a:r>
            <a:endParaRPr b="0" dirty="0"/>
          </a:p>
          <a:p>
            <a:pPr marL="158750" lvl="0" indent="0" algn="l" rtl="0">
              <a:lnSpc>
                <a:spcPct val="100000"/>
              </a:lnSpc>
              <a:spcBef>
                <a:spcPts val="0"/>
              </a:spcBef>
              <a:spcAft>
                <a:spcPts val="0"/>
              </a:spcAft>
              <a:buSzPts val="1100"/>
              <a:buNone/>
            </a:pPr>
            <a:br>
              <a:rPr lang="en-GB" b="0" dirty="0"/>
            </a:br>
            <a:r>
              <a:rPr lang="en-GB" sz="1100" b="1" i="1" u="none" strike="noStrike" cap="none" dirty="0">
                <a:solidFill>
                  <a:srgbClr val="000000"/>
                </a:solidFill>
                <a:latin typeface="Arial"/>
                <a:ea typeface="Arial"/>
                <a:cs typeface="Arial"/>
                <a:sym typeface="Arial"/>
              </a:rPr>
              <a:t>Click on to find the segments from </a:t>
            </a:r>
            <a:r>
              <a:rPr lang="en-GB" sz="1100" b="1" i="1" u="none" strike="noStrike" cap="none" dirty="0" err="1">
                <a:solidFill>
                  <a:srgbClr val="000000"/>
                </a:solidFill>
                <a:latin typeface="Arial"/>
                <a:ea typeface="Arial"/>
                <a:cs typeface="Arial"/>
                <a:sym typeface="Arial"/>
              </a:rPr>
              <a:t>circumcenter</a:t>
            </a:r>
            <a:r>
              <a:rPr lang="en-GB" sz="1100" b="1" i="1" u="none" strike="noStrike" cap="none" dirty="0">
                <a:solidFill>
                  <a:srgbClr val="000000"/>
                </a:solidFill>
                <a:latin typeface="Arial"/>
                <a:ea typeface="Arial"/>
                <a:cs typeface="Arial"/>
                <a:sym typeface="Arial"/>
              </a:rPr>
              <a:t> to vertices.</a:t>
            </a:r>
            <a:endParaRPr b="0" dirty="0"/>
          </a:p>
          <a:p>
            <a:pPr marL="158750" lvl="0" indent="0" algn="l" rtl="0">
              <a:lnSpc>
                <a:spcPct val="100000"/>
              </a:lnSpc>
              <a:spcBef>
                <a:spcPts val="0"/>
              </a:spcBef>
              <a:spcAft>
                <a:spcPts val="0"/>
              </a:spcAft>
              <a:buSzPts val="1100"/>
              <a:buNone/>
            </a:pPr>
            <a:r>
              <a:rPr lang="en-GB" sz="1100" b="0" i="1" u="none" strike="noStrike" cap="none" dirty="0">
                <a:solidFill>
                  <a:srgbClr val="000000"/>
                </a:solidFill>
                <a:latin typeface="Arial"/>
                <a:ea typeface="Arial"/>
                <a:cs typeface="Arial"/>
                <a:sym typeface="Arial"/>
              </a:rPr>
              <a:t>Ok now we can see that this point is in fact equidistant from each vertex.</a:t>
            </a:r>
            <a:endParaRPr b="0" dirty="0"/>
          </a:p>
          <a:p>
            <a:pPr marL="158750" lvl="0" indent="0" algn="l" rtl="0">
              <a:lnSpc>
                <a:spcPct val="100000"/>
              </a:lnSpc>
              <a:spcBef>
                <a:spcPts val="0"/>
              </a:spcBef>
              <a:spcAft>
                <a:spcPts val="0"/>
              </a:spcAft>
              <a:buSzPts val="1100"/>
              <a:buNone/>
            </a:pPr>
            <a:br>
              <a:rPr lang="en-GB" b="0" dirty="0"/>
            </a:br>
            <a:r>
              <a:rPr lang="en-GB" sz="1100" b="0" i="1" u="none" strike="noStrike" cap="none" dirty="0">
                <a:solidFill>
                  <a:srgbClr val="000000"/>
                </a:solidFill>
                <a:latin typeface="Arial"/>
                <a:ea typeface="Arial"/>
                <a:cs typeface="Arial"/>
                <a:sym typeface="Arial"/>
              </a:rPr>
              <a:t>We now want to introduce the students to the terminology ‘</a:t>
            </a:r>
            <a:r>
              <a:rPr lang="en-GB" sz="1100" b="0" i="1" u="none" strike="noStrike" cap="none" dirty="0" err="1">
                <a:solidFill>
                  <a:srgbClr val="000000"/>
                </a:solidFill>
                <a:latin typeface="Arial"/>
                <a:ea typeface="Arial"/>
                <a:cs typeface="Arial"/>
                <a:sym typeface="Arial"/>
              </a:rPr>
              <a:t>circumcenter</a:t>
            </a:r>
            <a:r>
              <a:rPr lang="en-GB" sz="1100" b="0" i="1" u="none" strike="noStrike" cap="none" dirty="0">
                <a:solidFill>
                  <a:srgbClr val="000000"/>
                </a:solidFill>
                <a:latin typeface="Arial"/>
                <a:ea typeface="Arial"/>
                <a:cs typeface="Arial"/>
                <a:sym typeface="Arial"/>
              </a:rPr>
              <a:t>’. We want our students to use this new terminology and become comfortable with it and form part of their mathematical vocabulary.</a:t>
            </a:r>
            <a:endParaRPr b="0" dirty="0"/>
          </a:p>
          <a:p>
            <a:pPr marL="158750" lvl="0" indent="0" algn="l" rtl="0">
              <a:lnSpc>
                <a:spcPct val="100000"/>
              </a:lnSpc>
              <a:spcBef>
                <a:spcPts val="0"/>
              </a:spcBef>
              <a:spcAft>
                <a:spcPts val="0"/>
              </a:spcAft>
              <a:buSzPts val="1100"/>
              <a:buNone/>
            </a:pPr>
            <a:br>
              <a:rPr lang="en-GB" dirty="0"/>
            </a:br>
            <a:endParaRPr dirty="0">
              <a:solidFill>
                <a:schemeClr val="dk1"/>
              </a:solidFill>
            </a:endParaRPr>
          </a:p>
          <a:p>
            <a:pPr marL="0" lvl="0" indent="0" algn="l" rtl="0">
              <a:lnSpc>
                <a:spcPct val="100000"/>
              </a:lnSpc>
              <a:spcBef>
                <a:spcPts val="0"/>
              </a:spcBef>
              <a:spcAft>
                <a:spcPts val="0"/>
              </a:spcAft>
              <a:buClr>
                <a:schemeClr val="dk1"/>
              </a:buClr>
              <a:buSzPts val="1100"/>
              <a:buNone/>
            </a:pPr>
            <a:r>
              <a:rPr lang="en-GB" b="1" dirty="0">
                <a:solidFill>
                  <a:schemeClr val="dk1"/>
                </a:solidFill>
              </a:rPr>
              <a:t>TASK B</a:t>
            </a:r>
          </a:p>
          <a:p>
            <a:pPr marL="0" lvl="0" indent="0" algn="l" rtl="0">
              <a:lnSpc>
                <a:spcPct val="100000"/>
              </a:lnSpc>
              <a:spcBef>
                <a:spcPts val="0"/>
              </a:spcBef>
              <a:spcAft>
                <a:spcPts val="0"/>
              </a:spcAft>
              <a:buClr>
                <a:schemeClr val="dk1"/>
              </a:buClr>
              <a:buSzPts val="1100"/>
              <a:buNone/>
            </a:pPr>
            <a:endParaRPr b="1" dirty="0">
              <a:solidFill>
                <a:schemeClr val="dk1"/>
              </a:solidFill>
            </a:endParaRPr>
          </a:p>
          <a:p>
            <a:pPr algn="l"/>
            <a:r>
              <a:rPr lang="en-GB" b="1" i="0" dirty="0">
                <a:effectLst/>
                <a:latin typeface="-apple-system"/>
              </a:rPr>
              <a:t>Learning Intentions</a:t>
            </a:r>
          </a:p>
          <a:p>
            <a:pPr algn="l"/>
            <a:r>
              <a:rPr lang="en-GB" b="0" i="0" dirty="0">
                <a:effectLst/>
                <a:latin typeface="-apple-system"/>
              </a:rPr>
              <a:t>Students will: - Explore concurrencies of a triangle. - Gain a deeper understanding of how to construct the Centroid, </a:t>
            </a:r>
            <a:r>
              <a:rPr lang="en-GB" b="0" i="0" dirty="0" err="1">
                <a:effectLst/>
                <a:latin typeface="-apple-system"/>
              </a:rPr>
              <a:t>Orthocenter</a:t>
            </a:r>
            <a:r>
              <a:rPr lang="en-GB" b="0" i="0" dirty="0">
                <a:effectLst/>
                <a:latin typeface="-apple-system"/>
              </a:rPr>
              <a:t>, </a:t>
            </a:r>
            <a:r>
              <a:rPr lang="en-GB" b="0" i="0" dirty="0" err="1">
                <a:effectLst/>
                <a:latin typeface="-apple-system"/>
              </a:rPr>
              <a:t>Circumcenter</a:t>
            </a:r>
            <a:r>
              <a:rPr lang="en-GB" b="0" i="0" dirty="0">
                <a:effectLst/>
                <a:latin typeface="-apple-system"/>
              </a:rPr>
              <a:t> and Euler Line. - Analyse and make observations about their positions relative to the triangles type (Acute, Right or Obtuse).</a:t>
            </a:r>
          </a:p>
          <a:p>
            <a:pPr algn="l"/>
            <a:r>
              <a:rPr lang="en-GB" b="1" i="0" dirty="0">
                <a:effectLst/>
                <a:latin typeface="-apple-system"/>
              </a:rPr>
              <a:t>Success Criteria</a:t>
            </a:r>
          </a:p>
          <a:p>
            <a:pPr algn="l"/>
            <a:r>
              <a:rPr lang="en-GB" b="0" i="0" dirty="0">
                <a:effectLst/>
                <a:latin typeface="-apple-system"/>
              </a:rPr>
              <a:t>Students will: - Use GeoGebra to create a triangle </a:t>
            </a:r>
          </a:p>
          <a:p>
            <a:pPr marL="171450" indent="-171450" algn="l">
              <a:buFontTx/>
              <a:buChar char="-"/>
            </a:pPr>
            <a:r>
              <a:rPr lang="en-GB" b="0" i="0" dirty="0">
                <a:effectLst/>
                <a:latin typeface="-apple-system"/>
              </a:rPr>
              <a:t>Using GeoGebra draw the three Medians of the triangle and in turn locate the Centroid. </a:t>
            </a:r>
          </a:p>
          <a:p>
            <a:pPr marL="171450" indent="-171450" algn="l">
              <a:buFontTx/>
              <a:buChar char="-"/>
            </a:pPr>
            <a:r>
              <a:rPr lang="en-GB" b="0" i="0" dirty="0">
                <a:effectLst/>
                <a:latin typeface="-apple-system"/>
              </a:rPr>
              <a:t>Using GeoGebra draw the three Perpendicular Bisectors of the triangle and in turn locate the </a:t>
            </a:r>
            <a:r>
              <a:rPr lang="en-GB" b="0" i="0" dirty="0" err="1">
                <a:effectLst/>
                <a:latin typeface="-apple-system"/>
              </a:rPr>
              <a:t>Circumcenter</a:t>
            </a:r>
            <a:r>
              <a:rPr lang="en-GB" b="0" i="0" dirty="0">
                <a:effectLst/>
                <a:latin typeface="-apple-system"/>
              </a:rPr>
              <a:t>. </a:t>
            </a:r>
          </a:p>
          <a:p>
            <a:pPr marL="171450" indent="-171450" algn="l">
              <a:buFontTx/>
              <a:buChar char="-"/>
            </a:pPr>
            <a:r>
              <a:rPr lang="en-GB" b="0" i="0" dirty="0">
                <a:effectLst/>
                <a:latin typeface="-apple-system"/>
              </a:rPr>
              <a:t>Using GeoGebra draw the three Altitudes of the triangle and in turn locate the </a:t>
            </a:r>
            <a:r>
              <a:rPr lang="en-GB" b="0" i="0" dirty="0" err="1">
                <a:effectLst/>
                <a:latin typeface="-apple-system"/>
              </a:rPr>
              <a:t>Orthocenter</a:t>
            </a:r>
            <a:r>
              <a:rPr lang="en-GB" b="0" i="0" dirty="0">
                <a:effectLst/>
                <a:latin typeface="-apple-system"/>
              </a:rPr>
              <a:t>. </a:t>
            </a:r>
          </a:p>
          <a:p>
            <a:pPr marL="171450" indent="-171450" algn="l">
              <a:buFontTx/>
              <a:buChar char="-"/>
            </a:pPr>
            <a:r>
              <a:rPr lang="en-GB" b="0" i="0" dirty="0">
                <a:effectLst/>
                <a:latin typeface="-apple-system"/>
              </a:rPr>
              <a:t>Using GeoGebra draw Euler's Line. </a:t>
            </a:r>
          </a:p>
          <a:p>
            <a:pPr marL="171450" indent="-171450" algn="l">
              <a:buFontTx/>
              <a:buChar char="-"/>
            </a:pPr>
            <a:r>
              <a:rPr lang="en-GB" b="0" i="0" dirty="0">
                <a:effectLst/>
                <a:latin typeface="-apple-system"/>
              </a:rPr>
              <a:t>Using GeoGebra move a vertex of the triangle to analyse relationships and make observations about their positions relative to the triangles type.</a:t>
            </a:r>
          </a:p>
          <a:p>
            <a:pPr marL="171450" indent="-171450" algn="l">
              <a:buFontTx/>
              <a:buChar char="-"/>
            </a:pPr>
            <a:endParaRPr lang="en-GB" b="0" i="0" dirty="0">
              <a:effectLst/>
              <a:latin typeface="-apple-system"/>
            </a:endParaRPr>
          </a:p>
          <a:p>
            <a:pPr algn="l"/>
            <a:r>
              <a:rPr lang="en-GB" b="0" i="0" dirty="0">
                <a:effectLst/>
                <a:latin typeface="-apple-system"/>
              </a:rPr>
              <a:t> or (Time Depending)</a:t>
            </a:r>
          </a:p>
          <a:p>
            <a:pPr algn="l"/>
            <a:endParaRPr lang="en-GB" b="0" i="0" dirty="0">
              <a:effectLst/>
              <a:latin typeface="-apple-system"/>
            </a:endParaRPr>
          </a:p>
          <a:p>
            <a:pPr algn="l"/>
            <a:r>
              <a:rPr lang="en-GB" b="0" i="0" dirty="0">
                <a:effectLst/>
                <a:latin typeface="-apple-system"/>
              </a:rPr>
              <a:t>Students will: - Use GeoGebra to move a vertex of the triangle and analyse relationships between the concurrency points and make observations about their positions relative to the tringles type with a Pre-made GeoGebra Activity (see below).</a:t>
            </a:r>
          </a:p>
          <a:p>
            <a:pPr algn="l"/>
            <a:endParaRPr lang="en-GB" b="0" i="0" dirty="0">
              <a:effectLst/>
              <a:latin typeface="-apple-system"/>
            </a:endParaRPr>
          </a:p>
          <a:p>
            <a:pPr algn="l"/>
            <a:r>
              <a:rPr lang="en-GB" b="0" i="0" dirty="0">
                <a:effectLst/>
                <a:latin typeface="-apple-system"/>
              </a:rPr>
              <a:t>Script:</a:t>
            </a: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dirty="0">
                <a:solidFill>
                  <a:schemeClr val="dk1"/>
                </a:solidFill>
              </a:rPr>
              <a:t>Demo Support Questions at appropriate intervals during this 5 min period:</a:t>
            </a: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b="0" i="1" dirty="0">
                <a:effectLst/>
                <a:latin typeface="-apple-system"/>
              </a:rPr>
              <a:t>Where does the centroid always lie in relation to the triangle's </a:t>
            </a:r>
            <a:r>
              <a:rPr lang="en-GB" b="0" i="1" dirty="0" err="1">
                <a:effectLst/>
                <a:latin typeface="-apple-system"/>
              </a:rPr>
              <a:t>orthocenter</a:t>
            </a:r>
            <a:r>
              <a:rPr lang="en-GB" b="0" i="1" dirty="0">
                <a:effectLst/>
                <a:latin typeface="-apple-system"/>
              </a:rPr>
              <a:t> and </a:t>
            </a:r>
            <a:r>
              <a:rPr lang="en-GB" b="0" i="1" dirty="0" err="1">
                <a:effectLst/>
                <a:latin typeface="-apple-system"/>
              </a:rPr>
              <a:t>circumcenter</a:t>
            </a:r>
            <a:r>
              <a:rPr lang="en-GB" b="0" i="1" dirty="0">
                <a:effectLst/>
                <a:latin typeface="-apple-system"/>
              </a:rPr>
              <a:t>? </a:t>
            </a:r>
            <a:endParaRPr lang="en-GB" b="0" i="1" dirty="0">
              <a:solidFill>
                <a:schemeClr val="dk1"/>
              </a:solidFill>
              <a:effectLst/>
              <a:latin typeface="-apple-system"/>
            </a:endParaRP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b="0" i="1" dirty="0">
                <a:effectLst/>
                <a:latin typeface="-apple-system"/>
              </a:rPr>
              <a:t>Explore the distance from the centroid to the </a:t>
            </a:r>
            <a:r>
              <a:rPr lang="en-GB" b="0" i="1" dirty="0" err="1">
                <a:effectLst/>
                <a:latin typeface="-apple-system"/>
              </a:rPr>
              <a:t>circumcenter</a:t>
            </a:r>
            <a:r>
              <a:rPr lang="en-GB" b="0" i="1" dirty="0">
                <a:effectLst/>
                <a:latin typeface="-apple-system"/>
              </a:rPr>
              <a:t> and the </a:t>
            </a:r>
            <a:r>
              <a:rPr lang="en-GB" b="0" i="1" dirty="0" err="1">
                <a:effectLst/>
                <a:latin typeface="-apple-system"/>
              </a:rPr>
              <a:t>orthocenter</a:t>
            </a:r>
            <a:r>
              <a:rPr lang="en-GB" b="0" i="1" dirty="0">
                <a:effectLst/>
                <a:latin typeface="-apple-system"/>
              </a:rPr>
              <a:t>, what can you conclude? </a:t>
            </a: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b="0" i="1" dirty="0">
                <a:effectLst/>
                <a:latin typeface="-apple-system"/>
              </a:rPr>
              <a:t>Make observations about the position of the centroid, </a:t>
            </a:r>
            <a:r>
              <a:rPr lang="en-GB" b="0" i="1" dirty="0" err="1">
                <a:effectLst/>
                <a:latin typeface="-apple-system"/>
              </a:rPr>
              <a:t>circumcenter</a:t>
            </a:r>
            <a:r>
              <a:rPr lang="en-GB" b="0" i="1" dirty="0">
                <a:effectLst/>
                <a:latin typeface="-apple-system"/>
              </a:rPr>
              <a:t> and the </a:t>
            </a:r>
            <a:r>
              <a:rPr lang="en-GB" b="0" i="1" dirty="0" err="1">
                <a:effectLst/>
                <a:latin typeface="-apple-system"/>
              </a:rPr>
              <a:t>orthocenter</a:t>
            </a:r>
            <a:r>
              <a:rPr lang="en-GB" b="0" i="1" dirty="0">
                <a:effectLst/>
                <a:latin typeface="-apple-system"/>
              </a:rPr>
              <a:t> with different types of Triangles (acute, right, obtuse). </a:t>
            </a: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b="0" i="1" dirty="0">
                <a:effectLst/>
                <a:latin typeface="-apple-system"/>
              </a:rPr>
              <a:t>Observe the Euler Line’s relationship with different types of Triangles (acute, right, obtuse).</a:t>
            </a:r>
          </a:p>
          <a:p>
            <a:pPr marL="0" marR="0" lvl="0" indent="0" algn="l" defTabSz="914400" rtl="0" eaLnBrk="1" fontAlgn="auto" latinLnBrk="0" hangingPunct="1">
              <a:lnSpc>
                <a:spcPct val="100000"/>
              </a:lnSpc>
              <a:spcBef>
                <a:spcPts val="0"/>
              </a:spcBef>
              <a:spcAft>
                <a:spcPts val="0"/>
              </a:spcAft>
              <a:buClrTx/>
              <a:buSzPts val="1100"/>
              <a:buFontTx/>
              <a:buNone/>
              <a:tabLst/>
              <a:defRPr/>
            </a:pPr>
            <a:r>
              <a:rPr lang="en-GB" b="0" i="1" dirty="0">
                <a:effectLst/>
                <a:latin typeface="-apple-system"/>
              </a:rPr>
              <a:t>Form an equilateral Triangle, what observations can you make?</a:t>
            </a:r>
            <a:endParaRPr lang="en-GB" i="1"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6" name="Google Shape;236;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sz="1100" b="1" i="0" u="none" strike="noStrike" dirty="0">
                <a:solidFill>
                  <a:srgbClr val="000000"/>
                </a:solidFill>
                <a:latin typeface="Arial"/>
                <a:ea typeface="Arial"/>
                <a:cs typeface="Arial"/>
                <a:sym typeface="Arial"/>
              </a:rPr>
              <a:t>Key Message</a:t>
            </a:r>
            <a:r>
              <a:rPr lang="en-GB" sz="1100" b="0" i="0" u="none" strike="noStrike" dirty="0">
                <a:solidFill>
                  <a:srgbClr val="000000"/>
                </a:solidFill>
                <a:latin typeface="Arial"/>
                <a:ea typeface="Arial"/>
                <a:cs typeface="Arial"/>
                <a:sym typeface="Arial"/>
              </a:rPr>
              <a:t>: Effective learning experiences can be connected to other areas of Geometry and strands and applied to real-life contexts to promote students' positive disposition towards maths. </a:t>
            </a:r>
          </a:p>
          <a:p>
            <a:pPr marL="158750" lvl="0" indent="0" algn="l" rtl="0">
              <a:lnSpc>
                <a:spcPct val="100000"/>
              </a:lnSpc>
              <a:spcBef>
                <a:spcPts val="0"/>
              </a:spcBef>
              <a:spcAft>
                <a:spcPts val="0"/>
              </a:spcAft>
              <a:buSzPts val="1100"/>
              <a:buNone/>
            </a:pPr>
            <a:endParaRPr lang="en-GB" sz="1100" b="1" i="0" u="none" strike="noStrike" dirty="0">
              <a:solidFill>
                <a:srgbClr val="000000"/>
              </a:solidFill>
              <a:latin typeface="Arial"/>
              <a:cs typeface="Arial"/>
              <a:sym typeface="Arial"/>
            </a:endParaRPr>
          </a:p>
          <a:p>
            <a:pPr marL="158750" lvl="0" indent="0" algn="l" rtl="0">
              <a:lnSpc>
                <a:spcPct val="100000"/>
              </a:lnSpc>
              <a:spcBef>
                <a:spcPts val="0"/>
              </a:spcBef>
              <a:spcAft>
                <a:spcPts val="0"/>
              </a:spcAft>
              <a:buSzPts val="1100"/>
              <a:buNone/>
            </a:pPr>
            <a:r>
              <a:rPr lang="en-GB" sz="1100" b="1" i="0" u="none" strike="noStrike" dirty="0">
                <a:solidFill>
                  <a:srgbClr val="000000"/>
                </a:solidFill>
                <a:latin typeface="Arial"/>
                <a:cs typeface="Arial"/>
                <a:sym typeface="Arial"/>
              </a:rPr>
              <a:t>Purpose: </a:t>
            </a:r>
            <a:r>
              <a:rPr lang="en-GB" sz="1100" b="0" i="0" u="none" strike="noStrike" dirty="0">
                <a:solidFill>
                  <a:srgbClr val="000000"/>
                </a:solidFill>
                <a:latin typeface="Arial"/>
                <a:cs typeface="Arial"/>
                <a:sym typeface="Arial"/>
              </a:rPr>
              <a:t>Briefly discuss how effective learning experiences can connect multiple learning outcomes and be applied to real-life contexts to promote a positive disposition for our students. (MAX 2 MINS)</a:t>
            </a:r>
          </a:p>
          <a:p>
            <a:pPr marL="158750" lvl="0" indent="0" algn="l" rtl="0">
              <a:lnSpc>
                <a:spcPct val="100000"/>
              </a:lnSpc>
              <a:spcBef>
                <a:spcPts val="0"/>
              </a:spcBef>
              <a:spcAft>
                <a:spcPts val="0"/>
              </a:spcAft>
              <a:buSzPts val="1100"/>
              <a:buNone/>
            </a:pPr>
            <a:endParaRPr lang="en-GB" b="0" dirty="0"/>
          </a:p>
          <a:p>
            <a:pPr marL="158750" lvl="0" indent="0" algn="l" rtl="0">
              <a:lnSpc>
                <a:spcPct val="100000"/>
              </a:lnSpc>
              <a:spcBef>
                <a:spcPts val="0"/>
              </a:spcBef>
              <a:spcAft>
                <a:spcPts val="0"/>
              </a:spcAft>
              <a:buSzPts val="1100"/>
              <a:buNone/>
            </a:pPr>
            <a:endParaRPr lang="en-IE" b="0" dirty="0"/>
          </a:p>
          <a:p>
            <a:pPr marL="158750" lvl="0" indent="0" algn="l" rtl="0">
              <a:lnSpc>
                <a:spcPct val="100000"/>
              </a:lnSpc>
              <a:spcBef>
                <a:spcPts val="0"/>
              </a:spcBef>
              <a:spcAft>
                <a:spcPts val="0"/>
              </a:spcAft>
              <a:buSzPts val="1100"/>
              <a:buNone/>
            </a:pPr>
            <a:r>
              <a:rPr lang="en-IE" b="1" dirty="0"/>
              <a:t>Script:</a:t>
            </a:r>
            <a:endParaRPr b="1" dirty="0"/>
          </a:p>
          <a:p>
            <a:pPr marL="158750" lvl="0" indent="0" algn="l" rtl="0">
              <a:lnSpc>
                <a:spcPct val="100000"/>
              </a:lnSpc>
              <a:spcBef>
                <a:spcPts val="0"/>
              </a:spcBef>
              <a:spcAft>
                <a:spcPts val="0"/>
              </a:spcAft>
              <a:buSzPts val="1100"/>
              <a:buNone/>
            </a:pPr>
            <a:r>
              <a:rPr lang="en-GB" sz="1100" b="0" i="1" u="none" strike="noStrike" dirty="0">
                <a:solidFill>
                  <a:srgbClr val="000000"/>
                </a:solidFill>
                <a:latin typeface="Arial"/>
                <a:ea typeface="Arial"/>
                <a:cs typeface="Arial"/>
                <a:sym typeface="Arial"/>
              </a:rPr>
              <a:t>How could we use GeoGebra to expand on the learning and investigate some of the connected concepts.</a:t>
            </a:r>
            <a:endParaRPr dirty="0"/>
          </a:p>
          <a:p>
            <a:pPr marL="158750" lvl="0" indent="0" algn="l" rtl="0">
              <a:lnSpc>
                <a:spcPct val="100000"/>
              </a:lnSpc>
              <a:spcBef>
                <a:spcPts val="0"/>
              </a:spcBef>
              <a:spcAft>
                <a:spcPts val="0"/>
              </a:spcAft>
              <a:buSzPts val="1100"/>
              <a:buNone/>
            </a:pPr>
            <a:r>
              <a:rPr lang="en-GB" sz="1100" b="0" i="1" u="none" strike="noStrike" dirty="0">
                <a:solidFill>
                  <a:srgbClr val="000000"/>
                </a:solidFill>
                <a:latin typeface="Arial"/>
                <a:ea typeface="Arial"/>
                <a:cs typeface="Arial"/>
                <a:sym typeface="Arial"/>
              </a:rPr>
              <a:t> </a:t>
            </a:r>
            <a:endParaRPr dirty="0"/>
          </a:p>
          <a:p>
            <a:pPr marL="158750" marR="0" lvl="0" indent="0" algn="l" rtl="0">
              <a:lnSpc>
                <a:spcPct val="100000"/>
              </a:lnSpc>
              <a:spcBef>
                <a:spcPts val="0"/>
              </a:spcBef>
              <a:spcAft>
                <a:spcPts val="0"/>
              </a:spcAft>
              <a:buClr>
                <a:srgbClr val="000000"/>
              </a:buClr>
              <a:buSzPts val="1100"/>
              <a:buFont typeface="Arial"/>
              <a:buNone/>
            </a:pPr>
            <a:r>
              <a:rPr lang="en-GB" sz="1100" b="0" i="1" u="none" strike="noStrike" dirty="0">
                <a:solidFill>
                  <a:srgbClr val="000000"/>
                </a:solidFill>
                <a:latin typeface="Arial"/>
                <a:ea typeface="Arial"/>
                <a:cs typeface="Arial"/>
                <a:sym typeface="Arial"/>
              </a:rPr>
              <a:t>Consider the following questions:</a:t>
            </a:r>
            <a:endParaRPr b="0" dirty="0"/>
          </a:p>
          <a:p>
            <a:pPr marL="628650" lvl="1" indent="-171450" algn="l" rtl="0">
              <a:lnSpc>
                <a:spcPct val="100000"/>
              </a:lnSpc>
              <a:spcBef>
                <a:spcPts val="0"/>
              </a:spcBef>
              <a:spcAft>
                <a:spcPts val="0"/>
              </a:spcAft>
              <a:buClr>
                <a:schemeClr val="dk1"/>
              </a:buClr>
              <a:buSzPts val="1100"/>
              <a:buChar char="○"/>
            </a:pPr>
            <a:r>
              <a:rPr lang="en-GB" dirty="0">
                <a:solidFill>
                  <a:schemeClr val="dk1"/>
                </a:solidFill>
              </a:rPr>
              <a:t>The troop wants to set up an additional tent. Without moving the original tents or the fire where could we place the extra tent? (Introducing the circumcircle)</a:t>
            </a:r>
            <a:endParaRPr dirty="0"/>
          </a:p>
          <a:p>
            <a:pPr marL="628650" marR="0" lvl="1" indent="-171450" algn="l" rtl="0">
              <a:lnSpc>
                <a:spcPct val="100000"/>
              </a:lnSpc>
              <a:spcBef>
                <a:spcPts val="0"/>
              </a:spcBef>
              <a:spcAft>
                <a:spcPts val="0"/>
              </a:spcAft>
              <a:buClr>
                <a:schemeClr val="dk1"/>
              </a:buClr>
              <a:buSzPts val="1100"/>
              <a:buFont typeface="Arial"/>
              <a:buChar char="○"/>
            </a:pPr>
            <a:r>
              <a:rPr lang="en-GB" dirty="0">
                <a:solidFill>
                  <a:schemeClr val="dk1"/>
                </a:solidFill>
              </a:rPr>
              <a:t>Would this solution work if there were more than 3 tents? **(Cyclic Quadrilaterals then cyclic polygons, challenging question)</a:t>
            </a:r>
            <a:endParaRPr dirty="0"/>
          </a:p>
          <a:p>
            <a:pPr marL="628650" marR="0" lvl="1" indent="-171450" algn="l" rtl="0">
              <a:lnSpc>
                <a:spcPct val="100000"/>
              </a:lnSpc>
              <a:spcBef>
                <a:spcPts val="0"/>
              </a:spcBef>
              <a:spcAft>
                <a:spcPts val="0"/>
              </a:spcAft>
              <a:buClr>
                <a:schemeClr val="dk1"/>
              </a:buClr>
              <a:buSzPts val="1100"/>
              <a:buFont typeface="Arial"/>
              <a:buChar char="○"/>
            </a:pPr>
            <a:r>
              <a:rPr lang="en-GB" dirty="0">
                <a:solidFill>
                  <a:schemeClr val="dk1"/>
                </a:solidFill>
              </a:rPr>
              <a:t>What is the relationship between the coordinates of the </a:t>
            </a:r>
            <a:r>
              <a:rPr lang="en-GB" dirty="0" err="1">
                <a:solidFill>
                  <a:schemeClr val="dk1"/>
                </a:solidFill>
              </a:rPr>
              <a:t>center</a:t>
            </a:r>
            <a:r>
              <a:rPr lang="en-GB" dirty="0">
                <a:solidFill>
                  <a:schemeClr val="dk1"/>
                </a:solidFill>
              </a:rPr>
              <a:t> of the circumcircle and the coordinates of any point on the circle?</a:t>
            </a:r>
          </a:p>
          <a:p>
            <a:pPr marL="0" marR="0" lvl="0" indent="0" algn="l" rtl="0">
              <a:lnSpc>
                <a:spcPct val="100000"/>
              </a:lnSpc>
              <a:spcBef>
                <a:spcPts val="0"/>
              </a:spcBef>
              <a:spcAft>
                <a:spcPts val="0"/>
              </a:spcAft>
              <a:buClr>
                <a:schemeClr val="dk1"/>
              </a:buClr>
              <a:buSzPts val="1100"/>
              <a:buFont typeface="Arial"/>
              <a:buNone/>
            </a:pPr>
            <a:r>
              <a:rPr lang="en-GB" i="1" dirty="0">
                <a:solidFill>
                  <a:schemeClr val="dk1"/>
                </a:solidFill>
              </a:rPr>
              <a:t>How could we use these learner experiences to promote real – life applications of these concepts – Structural Design, Engineering, Promotion of STEM.</a:t>
            </a:r>
            <a:endParaRPr i="1" dirty="0"/>
          </a:p>
          <a:p>
            <a:pPr marL="0" marR="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GB" b="1" dirty="0">
                <a:solidFill>
                  <a:schemeClr val="dk1"/>
                </a:solidFill>
              </a:rPr>
              <a:t>Additional Information:</a:t>
            </a:r>
            <a:endParaRPr dirty="0"/>
          </a:p>
          <a:p>
            <a:pPr marL="0" lvl="0" indent="0" algn="l" rtl="0">
              <a:lnSpc>
                <a:spcPct val="100000"/>
              </a:lnSpc>
              <a:spcBef>
                <a:spcPts val="0"/>
              </a:spcBef>
              <a:spcAft>
                <a:spcPts val="0"/>
              </a:spcAft>
              <a:buClr>
                <a:schemeClr val="dk1"/>
              </a:buClr>
              <a:buSzPts val="1100"/>
              <a:buFont typeface="Arial"/>
              <a:buNone/>
            </a:pPr>
            <a:r>
              <a:rPr lang="en-GB" dirty="0">
                <a:solidFill>
                  <a:schemeClr val="dk1"/>
                </a:solidFill>
              </a:rPr>
              <a:t>If we have three points, we can always find a </a:t>
            </a:r>
            <a:r>
              <a:rPr lang="en-GB" dirty="0" err="1">
                <a:solidFill>
                  <a:schemeClr val="dk1"/>
                </a:solidFill>
              </a:rPr>
              <a:t>circumcenter</a:t>
            </a:r>
            <a:r>
              <a:rPr lang="en-GB" dirty="0">
                <a:solidFill>
                  <a:schemeClr val="dk1"/>
                </a:solidFill>
              </a:rPr>
              <a:t> and we can always draw a circumcircle.</a:t>
            </a:r>
            <a:endParaRPr dirty="0"/>
          </a:p>
          <a:p>
            <a:pPr marL="0" lvl="0" indent="0" algn="l" rtl="0">
              <a:lnSpc>
                <a:spcPct val="100000"/>
              </a:lnSpc>
              <a:spcBef>
                <a:spcPts val="0"/>
              </a:spcBef>
              <a:spcAft>
                <a:spcPts val="0"/>
              </a:spcAft>
              <a:buClr>
                <a:schemeClr val="dk1"/>
              </a:buClr>
              <a:buSzPts val="1100"/>
              <a:buFont typeface="Arial"/>
              <a:buNone/>
            </a:pPr>
            <a:r>
              <a:rPr lang="en-GB" dirty="0">
                <a:solidFill>
                  <a:schemeClr val="dk1"/>
                </a:solidFill>
              </a:rPr>
              <a:t>The troop wants to set up an additional tent. Without moving the original tents or the fire where could we place the extra tent?</a:t>
            </a:r>
            <a:endParaRPr dirty="0"/>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GB" dirty="0">
                <a:solidFill>
                  <a:schemeClr val="dk1"/>
                </a:solidFill>
              </a:rPr>
              <a:t>Would this solution work if there were more than 3 tents?</a:t>
            </a:r>
            <a:endParaRPr dirty="0"/>
          </a:p>
          <a:p>
            <a:pPr marL="0" lvl="0" indent="0" algn="l" rtl="0">
              <a:lnSpc>
                <a:spcPct val="100000"/>
              </a:lnSpc>
              <a:spcBef>
                <a:spcPts val="0"/>
              </a:spcBef>
              <a:spcAft>
                <a:spcPts val="0"/>
              </a:spcAft>
              <a:buClr>
                <a:schemeClr val="dk1"/>
              </a:buClr>
              <a:buSzPts val="1100"/>
              <a:buFont typeface="Arial"/>
              <a:buNone/>
            </a:pPr>
            <a:r>
              <a:rPr lang="en-GB" dirty="0">
                <a:solidFill>
                  <a:schemeClr val="dk1"/>
                </a:solidFill>
              </a:rPr>
              <a:t>Key learning: We can only draw a circle through the vertices of a quadrilateral if the bisectors of each side intersect at a point that is equidistant from each vertex.</a:t>
            </a:r>
            <a:endParaRPr dirty="0"/>
          </a:p>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GB" dirty="0">
                <a:solidFill>
                  <a:schemeClr val="dk1"/>
                </a:solidFill>
              </a:rPr>
              <a:t>Under what circumstances can you draw a circle around a polygon?</a:t>
            </a:r>
            <a:endParaRPr dirty="0"/>
          </a:p>
          <a:p>
            <a:pPr marL="0" lvl="0" indent="0" algn="l" rtl="0">
              <a:lnSpc>
                <a:spcPct val="100000"/>
              </a:lnSpc>
              <a:spcBef>
                <a:spcPts val="0"/>
              </a:spcBef>
              <a:spcAft>
                <a:spcPts val="0"/>
              </a:spcAft>
              <a:buClr>
                <a:schemeClr val="dk1"/>
              </a:buClr>
              <a:buSzPts val="1100"/>
              <a:buFont typeface="Arial"/>
              <a:buNone/>
            </a:pPr>
            <a:r>
              <a:rPr lang="en-GB" dirty="0">
                <a:solidFill>
                  <a:schemeClr val="dk1"/>
                </a:solidFill>
              </a:rPr>
              <a:t>What is the relationship between the coordinates of the </a:t>
            </a:r>
            <a:r>
              <a:rPr lang="en-GB" dirty="0" err="1">
                <a:solidFill>
                  <a:schemeClr val="dk1"/>
                </a:solidFill>
              </a:rPr>
              <a:t>center</a:t>
            </a:r>
            <a:r>
              <a:rPr lang="en-GB" dirty="0">
                <a:solidFill>
                  <a:schemeClr val="dk1"/>
                </a:solidFill>
              </a:rPr>
              <a:t> of the circumcircle and the coordinates of any point on the circle?</a:t>
            </a:r>
            <a:endParaRPr lang="en-GB" sz="1200" b="0" i="0" u="none" strike="noStrike" dirty="0">
              <a:solidFill>
                <a:schemeClr val="tx1"/>
              </a:solidFill>
              <a:latin typeface="+mn-lt"/>
              <a:ea typeface="+mn-ea"/>
              <a:cs typeface="+mn-cs"/>
            </a:endParaRPr>
          </a:p>
          <a:p>
            <a:pPr marL="0" lvl="0" indent="0" algn="l" rtl="0">
              <a:lnSpc>
                <a:spcPct val="100000"/>
              </a:lnSpc>
              <a:spcBef>
                <a:spcPts val="0"/>
              </a:spcBef>
              <a:spcAft>
                <a:spcPts val="0"/>
              </a:spcAft>
              <a:buClr>
                <a:schemeClr val="dk1"/>
              </a:buClr>
              <a:buSzPts val="1100"/>
              <a:buFont typeface="Arial"/>
              <a:buNone/>
            </a:pPr>
            <a:endParaRPr lang="en-GB" sz="1200" b="0" i="0" u="none" strike="noStrike" dirty="0">
              <a:solidFill>
                <a:schemeClr val="tx1"/>
              </a:solidFill>
              <a:latin typeface="+mn-lt"/>
              <a:ea typeface="+mn-ea"/>
              <a:cs typeface="+mn-cs"/>
              <a:sym typeface="Arial"/>
            </a:endParaRPr>
          </a:p>
          <a:p>
            <a:pPr marL="0" lvl="0" indent="0" algn="l" rtl="0">
              <a:lnSpc>
                <a:spcPct val="100000"/>
              </a:lnSpc>
              <a:spcBef>
                <a:spcPts val="0"/>
              </a:spcBef>
              <a:spcAft>
                <a:spcPts val="0"/>
              </a:spcAft>
              <a:buClr>
                <a:schemeClr val="dk1"/>
              </a:buClr>
              <a:buSzPts val="1100"/>
              <a:buFont typeface="Arial"/>
              <a:buNone/>
            </a:pPr>
            <a:endParaRPr lang="en-GB" sz="1200" b="0" i="0" u="none" strike="noStrike" dirty="0">
              <a:solidFill>
                <a:schemeClr val="tx1"/>
              </a:solidFill>
              <a:latin typeface="+mn-lt"/>
              <a:ea typeface="+mn-ea"/>
              <a:cs typeface="+mn-cs"/>
              <a:sym typeface="Arial"/>
            </a:endParaRPr>
          </a:p>
          <a:p>
            <a:pPr marL="0" lvl="0" indent="0" algn="l" rtl="0">
              <a:lnSpc>
                <a:spcPct val="100000"/>
              </a:lnSpc>
              <a:spcBef>
                <a:spcPts val="0"/>
              </a:spcBef>
              <a:spcAft>
                <a:spcPts val="0"/>
              </a:spcAft>
              <a:buClr>
                <a:schemeClr val="dk1"/>
              </a:buClr>
              <a:buSzPts val="1100"/>
              <a:buFont typeface="Arial"/>
              <a:buNone/>
            </a:pPr>
            <a:r>
              <a:rPr lang="en-GB" sz="1100" b="0" i="0" u="none" strike="noStrike" dirty="0">
                <a:solidFill>
                  <a:srgbClr val="000000"/>
                </a:solidFill>
                <a:latin typeface="Arial"/>
                <a:ea typeface="Arial"/>
                <a:cs typeface="Arial"/>
                <a:sym typeface="Arial"/>
              </a:rPr>
              <a:t>Investigating the Circumcircle</a:t>
            </a:r>
            <a:endParaRPr lang="en-GB" b="0" dirty="0"/>
          </a:p>
          <a:p>
            <a:pPr marL="158750" lvl="0" indent="0" algn="l" rtl="0">
              <a:lnSpc>
                <a:spcPct val="100000"/>
              </a:lnSpc>
              <a:spcBef>
                <a:spcPts val="0"/>
              </a:spcBef>
              <a:spcAft>
                <a:spcPts val="0"/>
              </a:spcAft>
              <a:buSzPts val="1100"/>
              <a:buNone/>
            </a:pPr>
            <a:r>
              <a:rPr lang="en-GB" sz="1100" b="0" i="0" u="none" strike="noStrike" dirty="0">
                <a:solidFill>
                  <a:srgbClr val="000000"/>
                </a:solidFill>
                <a:latin typeface="Arial"/>
                <a:ea typeface="Arial"/>
                <a:cs typeface="Arial"/>
                <a:sym typeface="Arial"/>
              </a:rPr>
              <a:t>We now know from our investigation that if we have three points, we can always find a </a:t>
            </a:r>
            <a:r>
              <a:rPr lang="en-GB" sz="1100" b="0" i="0" u="none" strike="noStrike" dirty="0" err="1">
                <a:solidFill>
                  <a:srgbClr val="000000"/>
                </a:solidFill>
                <a:latin typeface="Arial"/>
                <a:ea typeface="Arial"/>
                <a:cs typeface="Arial"/>
                <a:sym typeface="Arial"/>
              </a:rPr>
              <a:t>circumcenter</a:t>
            </a:r>
            <a:r>
              <a:rPr lang="en-GB" sz="1100" b="0" i="0" u="none" strike="noStrike" dirty="0">
                <a:solidFill>
                  <a:srgbClr val="000000"/>
                </a:solidFill>
                <a:latin typeface="Arial"/>
                <a:ea typeface="Arial"/>
                <a:cs typeface="Arial"/>
                <a:sym typeface="Arial"/>
              </a:rPr>
              <a:t> and we can always draw a circumcircle. </a:t>
            </a:r>
            <a:endParaRPr lang="en-GB" i="0" dirty="0"/>
          </a:p>
          <a:p>
            <a:pPr marL="158750" lvl="0" indent="0" algn="l" rtl="0">
              <a:lnSpc>
                <a:spcPct val="100000"/>
              </a:lnSpc>
              <a:spcBef>
                <a:spcPts val="0"/>
              </a:spcBef>
              <a:spcAft>
                <a:spcPts val="0"/>
              </a:spcAft>
              <a:buSzPts val="1100"/>
              <a:buNone/>
            </a:pPr>
            <a:endParaRPr lang="en-GB" sz="1100" b="0" i="0" u="none" strike="noStrike" dirty="0">
              <a:solidFill>
                <a:srgbClr val="000000"/>
              </a:solidFill>
              <a:latin typeface="Arial"/>
              <a:ea typeface="Arial"/>
              <a:cs typeface="Arial"/>
              <a:sym typeface="Arial"/>
            </a:endParaRPr>
          </a:p>
          <a:p>
            <a:pPr marL="158750" lvl="0" indent="0" algn="l" rtl="0">
              <a:lnSpc>
                <a:spcPct val="100000"/>
              </a:lnSpc>
              <a:spcBef>
                <a:spcPts val="0"/>
              </a:spcBef>
              <a:spcAft>
                <a:spcPts val="0"/>
              </a:spcAft>
              <a:buSzPts val="1100"/>
              <a:buNone/>
            </a:pPr>
            <a:r>
              <a:rPr lang="en-GB" sz="1100" b="0" i="0" u="none" strike="noStrike" dirty="0">
                <a:solidFill>
                  <a:srgbClr val="000000"/>
                </a:solidFill>
                <a:latin typeface="Arial"/>
                <a:ea typeface="Arial"/>
                <a:cs typeface="Arial"/>
                <a:sym typeface="Arial"/>
              </a:rPr>
              <a:t>Let’s consider now what happens if I want to introduce another tent. </a:t>
            </a:r>
            <a:endParaRPr lang="en-GB" i="0" dirty="0"/>
          </a:p>
          <a:p>
            <a:pPr marL="914400" lvl="1" indent="-298450" algn="l" rtl="0">
              <a:lnSpc>
                <a:spcPct val="100000"/>
              </a:lnSpc>
              <a:spcBef>
                <a:spcPts val="0"/>
              </a:spcBef>
              <a:spcAft>
                <a:spcPts val="0"/>
              </a:spcAft>
              <a:buSzPts val="1100"/>
              <a:buChar char="○"/>
            </a:pPr>
            <a:r>
              <a:rPr lang="en-GB" sz="1100" b="1" i="0" u="none" strike="noStrike" dirty="0">
                <a:solidFill>
                  <a:srgbClr val="000000"/>
                </a:solidFill>
                <a:latin typeface="Arial"/>
                <a:ea typeface="Arial"/>
                <a:cs typeface="Arial"/>
                <a:sym typeface="Arial"/>
              </a:rPr>
              <a:t>Investigation:</a:t>
            </a:r>
            <a:r>
              <a:rPr lang="en-GB" sz="1100" b="0" i="0" u="none" strike="noStrike" dirty="0">
                <a:solidFill>
                  <a:srgbClr val="000000"/>
                </a:solidFill>
                <a:latin typeface="Arial"/>
                <a:ea typeface="Arial"/>
                <a:cs typeface="Arial"/>
                <a:sym typeface="Arial"/>
              </a:rPr>
              <a:t> Without moving the original tents or the fire where could we place an extra tent? </a:t>
            </a:r>
            <a:endParaRPr lang="en-GB" b="0" i="0" dirty="0"/>
          </a:p>
          <a:p>
            <a:pPr marL="158750" lvl="0" indent="0" algn="l" rtl="0">
              <a:lnSpc>
                <a:spcPct val="100000"/>
              </a:lnSpc>
              <a:spcBef>
                <a:spcPts val="0"/>
              </a:spcBef>
              <a:spcAft>
                <a:spcPts val="0"/>
              </a:spcAft>
              <a:buSzPts val="1100"/>
              <a:buNone/>
            </a:pPr>
            <a:r>
              <a:rPr lang="en-GB" sz="1100" b="0" i="0" u="none" strike="noStrike" dirty="0">
                <a:solidFill>
                  <a:srgbClr val="000000"/>
                </a:solidFill>
                <a:latin typeface="Arial"/>
                <a:ea typeface="Arial"/>
                <a:cs typeface="Arial"/>
                <a:sym typeface="Arial"/>
              </a:rPr>
              <a:t>We want our students to spend time investigating this and to come to the conclusion that they can put a tent anywhere that is the same distance from the </a:t>
            </a:r>
            <a:r>
              <a:rPr lang="en-GB" sz="1100" b="0" i="0" u="none" strike="noStrike" dirty="0" err="1">
                <a:solidFill>
                  <a:srgbClr val="000000"/>
                </a:solidFill>
                <a:latin typeface="Arial"/>
                <a:ea typeface="Arial"/>
                <a:cs typeface="Arial"/>
                <a:sym typeface="Arial"/>
              </a:rPr>
              <a:t>center</a:t>
            </a:r>
            <a:r>
              <a:rPr lang="en-GB" sz="1100" b="0" i="0" u="none" strike="noStrike" dirty="0">
                <a:solidFill>
                  <a:srgbClr val="000000"/>
                </a:solidFill>
                <a:latin typeface="Arial"/>
                <a:ea typeface="Arial"/>
                <a:cs typeface="Arial"/>
                <a:sym typeface="Arial"/>
              </a:rPr>
              <a:t> and if we examine this carefully we can see that we can locate the tent anywhere within a particular radius - thus leading to discovery of the circumcircle. </a:t>
            </a:r>
            <a:endParaRPr lang="en-GB" b="0" i="0" dirty="0"/>
          </a:p>
          <a:p>
            <a:pPr marL="158750" lvl="0" indent="0" algn="l" rtl="0">
              <a:lnSpc>
                <a:spcPct val="100000"/>
              </a:lnSpc>
              <a:spcBef>
                <a:spcPts val="0"/>
              </a:spcBef>
              <a:spcAft>
                <a:spcPts val="0"/>
              </a:spcAft>
              <a:buSzPts val="1100"/>
              <a:buNone/>
            </a:pPr>
            <a:br>
              <a:rPr lang="en-GB" b="0" i="0" dirty="0"/>
            </a:br>
            <a:r>
              <a:rPr lang="en-GB" sz="1100" b="0" i="0" u="none" strike="noStrike" dirty="0">
                <a:solidFill>
                  <a:srgbClr val="000000"/>
                </a:solidFill>
                <a:latin typeface="Arial"/>
                <a:ea typeface="Arial"/>
                <a:cs typeface="Arial"/>
                <a:sym typeface="Arial"/>
              </a:rPr>
              <a:t>This moves our investigation on to the properties of the circumcircle – </a:t>
            </a:r>
            <a:endParaRPr lang="en-GB" i="0" dirty="0"/>
          </a:p>
          <a:p>
            <a:pPr marL="914400" lvl="1" indent="-298450" algn="l" rtl="0">
              <a:lnSpc>
                <a:spcPct val="100000"/>
              </a:lnSpc>
              <a:spcBef>
                <a:spcPts val="0"/>
              </a:spcBef>
              <a:spcAft>
                <a:spcPts val="0"/>
              </a:spcAft>
              <a:buSzPts val="1100"/>
              <a:buChar char="○"/>
            </a:pPr>
            <a:r>
              <a:rPr lang="en-GB" sz="1100" b="1" i="0" u="none" strike="noStrike" dirty="0">
                <a:solidFill>
                  <a:srgbClr val="000000"/>
                </a:solidFill>
                <a:latin typeface="Arial"/>
                <a:ea typeface="Arial"/>
                <a:cs typeface="Arial"/>
                <a:sym typeface="Arial"/>
              </a:rPr>
              <a:t>Investigation:</a:t>
            </a:r>
            <a:r>
              <a:rPr lang="en-GB" sz="1100" b="0" i="0" u="none" strike="noStrike" dirty="0">
                <a:solidFill>
                  <a:srgbClr val="000000"/>
                </a:solidFill>
                <a:latin typeface="Arial"/>
                <a:ea typeface="Arial"/>
                <a:cs typeface="Arial"/>
                <a:sym typeface="Arial"/>
              </a:rPr>
              <a:t> can we always draw a circle, under what conditions (given any three points). </a:t>
            </a:r>
            <a:endParaRPr lang="en-GB" i="0" dirty="0"/>
          </a:p>
          <a:p>
            <a:pPr marL="158750" lvl="0" indent="0" algn="l" rtl="0">
              <a:lnSpc>
                <a:spcPct val="100000"/>
              </a:lnSpc>
              <a:spcBef>
                <a:spcPts val="0"/>
              </a:spcBef>
              <a:spcAft>
                <a:spcPts val="0"/>
              </a:spcAft>
              <a:buSzPts val="1100"/>
              <a:buNone/>
            </a:pPr>
            <a:r>
              <a:rPr lang="en-GB" sz="1100" b="0" i="0" u="none" strike="noStrike" dirty="0">
                <a:solidFill>
                  <a:srgbClr val="000000"/>
                </a:solidFill>
                <a:latin typeface="Arial"/>
                <a:ea typeface="Arial"/>
                <a:cs typeface="Arial"/>
                <a:sym typeface="Arial"/>
              </a:rPr>
              <a:t>Again the investigation and discussion are crucial to these investigations. </a:t>
            </a:r>
            <a:endParaRPr lang="en-GB" b="0" i="0" dirty="0"/>
          </a:p>
          <a:p>
            <a:pPr marL="158750" lvl="0" indent="0" algn="l" rtl="0">
              <a:lnSpc>
                <a:spcPct val="100000"/>
              </a:lnSpc>
              <a:spcBef>
                <a:spcPts val="0"/>
              </a:spcBef>
              <a:spcAft>
                <a:spcPts val="0"/>
              </a:spcAft>
              <a:buSzPts val="1100"/>
              <a:buNone/>
            </a:pPr>
            <a:br>
              <a:rPr lang="en-GB" b="0" i="0" dirty="0"/>
            </a:br>
            <a:r>
              <a:rPr lang="en-GB" sz="1100" b="0" i="0" u="none" strike="noStrike" dirty="0">
                <a:solidFill>
                  <a:srgbClr val="000000"/>
                </a:solidFill>
                <a:latin typeface="Arial"/>
                <a:ea typeface="Arial"/>
                <a:cs typeface="Arial"/>
                <a:sym typeface="Arial"/>
              </a:rPr>
              <a:t>Students need more than just one example before we generalise. We don’t want to rush this conclusion, part of the social constructivist approach is that students create the new knowledge for themselves. We are then moving students towards a deeper understanding of the properties of triangles and considering where this new knowledge fits in their current understanding. </a:t>
            </a:r>
            <a:endParaRPr lang="en-GB" b="0" i="0" dirty="0"/>
          </a:p>
          <a:p>
            <a:pPr marL="158750" lvl="0" indent="0" algn="l" rtl="0">
              <a:lnSpc>
                <a:spcPct val="100000"/>
              </a:lnSpc>
              <a:spcBef>
                <a:spcPts val="0"/>
              </a:spcBef>
              <a:spcAft>
                <a:spcPts val="0"/>
              </a:spcAft>
              <a:buSzPts val="1100"/>
              <a:buNone/>
            </a:pPr>
            <a:br>
              <a:rPr lang="en-GB" b="0" i="0" dirty="0"/>
            </a:br>
            <a:r>
              <a:rPr lang="en-GB" sz="1100" b="0" i="0" u="none" strike="noStrike" dirty="0">
                <a:solidFill>
                  <a:srgbClr val="595959"/>
                </a:solidFill>
                <a:latin typeface="Arial"/>
                <a:ea typeface="Arial"/>
                <a:cs typeface="Arial"/>
                <a:sym typeface="Arial"/>
              </a:rPr>
              <a:t>A natural next step then is to move beyond the triangle into other polygons and see whether our new knowledge holds true for more than three points. We might ask our students to consider for example </a:t>
            </a:r>
            <a:endParaRPr lang="en-GB" i="0" dirty="0"/>
          </a:p>
          <a:p>
            <a:pPr marL="914400" lvl="1" indent="-298450" algn="l" rtl="0">
              <a:lnSpc>
                <a:spcPct val="100000"/>
              </a:lnSpc>
              <a:spcBef>
                <a:spcPts val="0"/>
              </a:spcBef>
              <a:spcAft>
                <a:spcPts val="0"/>
              </a:spcAft>
              <a:buSzPts val="1100"/>
              <a:buChar char="○"/>
            </a:pPr>
            <a:r>
              <a:rPr lang="en-GB" sz="1100" b="1" i="0" u="none" strike="noStrike" dirty="0">
                <a:solidFill>
                  <a:srgbClr val="595959"/>
                </a:solidFill>
                <a:latin typeface="Arial"/>
                <a:ea typeface="Arial"/>
                <a:cs typeface="Arial"/>
                <a:sym typeface="Arial"/>
              </a:rPr>
              <a:t>Investigation: </a:t>
            </a:r>
            <a:r>
              <a:rPr lang="en-GB" sz="1100" b="0" i="0" u="none" strike="noStrike" dirty="0">
                <a:solidFill>
                  <a:srgbClr val="595959"/>
                </a:solidFill>
                <a:latin typeface="Arial"/>
                <a:ea typeface="Arial"/>
                <a:cs typeface="Arial"/>
                <a:sym typeface="Arial"/>
              </a:rPr>
              <a:t>“Would this solution work if there were more than 3 tents?” </a:t>
            </a:r>
            <a:endParaRPr lang="en-GB" i="0" dirty="0"/>
          </a:p>
          <a:p>
            <a:pPr marL="158750" lvl="0" indent="0" algn="l" rtl="0">
              <a:lnSpc>
                <a:spcPct val="100000"/>
              </a:lnSpc>
              <a:spcBef>
                <a:spcPts val="0"/>
              </a:spcBef>
              <a:spcAft>
                <a:spcPts val="0"/>
              </a:spcAft>
              <a:buSzPts val="1100"/>
              <a:buNone/>
            </a:pPr>
            <a:r>
              <a:rPr lang="en-GB" sz="1100" b="0" i="0" u="none" strike="noStrike" dirty="0">
                <a:solidFill>
                  <a:srgbClr val="595959"/>
                </a:solidFill>
                <a:latin typeface="Arial"/>
                <a:ea typeface="Arial"/>
                <a:cs typeface="Arial"/>
                <a:sym typeface="Arial"/>
              </a:rPr>
              <a:t>This is not as straightforward as it may appear initially to students. The key learning may open up a conversation around the circumstances under which you can create a circle around a quadrilateral. </a:t>
            </a:r>
            <a:r>
              <a:rPr lang="en-GB" sz="1100" b="0" i="0" u="none" strike="noStrike" dirty="0">
                <a:solidFill>
                  <a:srgbClr val="000000"/>
                </a:solidFill>
                <a:latin typeface="Arial"/>
                <a:ea typeface="Arial"/>
                <a:cs typeface="Arial"/>
                <a:sym typeface="Arial"/>
              </a:rPr>
              <a:t>We can only draw a circle through the vertices of a quadrilateral if the bisectors of each side intersect at a point that is equidistant from each vertex.</a:t>
            </a:r>
            <a:endParaRPr lang="en-GB" b="0" i="0" dirty="0"/>
          </a:p>
          <a:p>
            <a:pPr marL="158750" lvl="0" indent="0" algn="l" rtl="0">
              <a:lnSpc>
                <a:spcPct val="100000"/>
              </a:lnSpc>
              <a:spcBef>
                <a:spcPts val="0"/>
              </a:spcBef>
              <a:spcAft>
                <a:spcPts val="0"/>
              </a:spcAft>
              <a:buSzPts val="1100"/>
              <a:buNone/>
            </a:pPr>
            <a:r>
              <a:rPr lang="en-GB" sz="1100" b="0" i="0" u="none" strike="noStrike" dirty="0">
                <a:solidFill>
                  <a:srgbClr val="000000"/>
                </a:solidFill>
                <a:latin typeface="Arial"/>
                <a:ea typeface="Arial"/>
                <a:cs typeface="Arial"/>
                <a:sym typeface="Arial"/>
              </a:rPr>
              <a:t>We could extend this then to ask some extension questions.</a:t>
            </a:r>
            <a:endParaRPr lang="en-GB" b="0" i="0" dirty="0"/>
          </a:p>
          <a:p>
            <a:pPr marL="914400" lvl="1" indent="-298450" algn="l" rtl="0">
              <a:lnSpc>
                <a:spcPct val="100000"/>
              </a:lnSpc>
              <a:spcBef>
                <a:spcPts val="0"/>
              </a:spcBef>
              <a:spcAft>
                <a:spcPts val="0"/>
              </a:spcAft>
              <a:buSzPts val="1100"/>
              <a:buChar char="○"/>
            </a:pPr>
            <a:r>
              <a:rPr lang="en-GB" sz="1100" b="0" i="0" u="none" strike="noStrike" dirty="0">
                <a:solidFill>
                  <a:srgbClr val="000000"/>
                </a:solidFill>
                <a:latin typeface="Arial"/>
                <a:ea typeface="Arial"/>
                <a:cs typeface="Arial"/>
                <a:sym typeface="Arial"/>
              </a:rPr>
              <a:t>Under what circumstances can you draw a circle around a polygon?</a:t>
            </a:r>
            <a:endParaRPr lang="en-GB" b="0" i="0" dirty="0"/>
          </a:p>
          <a:p>
            <a:pPr marL="914400" lvl="1" indent="-298450" algn="l" rtl="0">
              <a:lnSpc>
                <a:spcPct val="100000"/>
              </a:lnSpc>
              <a:spcBef>
                <a:spcPts val="0"/>
              </a:spcBef>
              <a:spcAft>
                <a:spcPts val="0"/>
              </a:spcAft>
              <a:buSzPts val="1100"/>
              <a:buChar char="○"/>
            </a:pPr>
            <a:r>
              <a:rPr lang="en-GB" sz="1100" b="0" i="0" u="none" strike="noStrike" dirty="0">
                <a:solidFill>
                  <a:srgbClr val="000000"/>
                </a:solidFill>
                <a:latin typeface="Arial"/>
                <a:ea typeface="Arial"/>
                <a:cs typeface="Arial"/>
                <a:sym typeface="Arial"/>
              </a:rPr>
              <a:t>What is the relationship between the coordinates of the </a:t>
            </a:r>
            <a:r>
              <a:rPr lang="en-GB" sz="1100" b="0" i="0" u="none" strike="noStrike" dirty="0" err="1">
                <a:solidFill>
                  <a:srgbClr val="000000"/>
                </a:solidFill>
                <a:latin typeface="Arial"/>
                <a:ea typeface="Arial"/>
                <a:cs typeface="Arial"/>
                <a:sym typeface="Arial"/>
              </a:rPr>
              <a:t>center</a:t>
            </a:r>
            <a:r>
              <a:rPr lang="en-GB" sz="1100" b="0" i="0" u="none" strike="noStrike" dirty="0">
                <a:solidFill>
                  <a:srgbClr val="000000"/>
                </a:solidFill>
                <a:latin typeface="Arial"/>
                <a:ea typeface="Arial"/>
                <a:cs typeface="Arial"/>
                <a:sym typeface="Arial"/>
              </a:rPr>
              <a:t> of the circumcircle and the coordinates of any point on the circle?</a:t>
            </a:r>
          </a:p>
          <a:p>
            <a:pPr marL="914400" lvl="1" indent="-298450" algn="l" rtl="0">
              <a:lnSpc>
                <a:spcPct val="100000"/>
              </a:lnSpc>
              <a:spcBef>
                <a:spcPts val="0"/>
              </a:spcBef>
              <a:spcAft>
                <a:spcPts val="0"/>
              </a:spcAft>
              <a:buSzPts val="1100"/>
              <a:buChar char="○"/>
            </a:pPr>
            <a:endParaRPr lang="en-GB" sz="1100" b="1" i="0" u="none" strike="noStrike" dirty="0">
              <a:solidFill>
                <a:srgbClr val="000000"/>
              </a:solidFill>
              <a:latin typeface="Arial"/>
              <a:cs typeface="Arial"/>
              <a:sym typeface="Arial"/>
            </a:endParaRPr>
          </a:p>
          <a:p>
            <a:pPr marL="158750" lvl="0" indent="0" algn="l" rtl="0">
              <a:lnSpc>
                <a:spcPct val="100000"/>
              </a:lnSpc>
              <a:spcBef>
                <a:spcPts val="0"/>
              </a:spcBef>
              <a:spcAft>
                <a:spcPts val="0"/>
              </a:spcAft>
              <a:buSzPts val="1100"/>
              <a:buNone/>
            </a:pPr>
            <a:r>
              <a:rPr lang="en-GB" b="1" i="0" dirty="0"/>
              <a:t>Possible real life application tasks:</a:t>
            </a:r>
          </a:p>
          <a:p>
            <a:pPr algn="l" rtl="0" fontAlgn="base"/>
            <a:r>
              <a:rPr lang="en-GB" sz="1800" b="1" i="0" dirty="0">
                <a:solidFill>
                  <a:srgbClr val="000000"/>
                </a:solidFill>
                <a:effectLst/>
                <a:latin typeface="Aptos" panose="020B0004020202020204" pitchFamily="34" charset="0"/>
              </a:rPr>
              <a:t>Task 1: Structural Design and Stability (Centroid</a:t>
            </a:r>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In structural engineering, the centroid is essential for stability. Using GeoGebra, create a triangular model of a bridge truss. Find the centroid and describe why this point is critical in ensuring the balance and stability of the structure.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1" i="0" dirty="0">
                <a:solidFill>
                  <a:srgbClr val="000000"/>
                </a:solidFill>
                <a:effectLst/>
                <a:latin typeface="Aptos" panose="020B0004020202020204" pitchFamily="34" charset="0"/>
              </a:rPr>
              <a:t>Task 2: Optimization of Services (Circumcentre)</a:t>
            </a:r>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Imagine a situation where three cities form a triangular region, and a satellite or communications tower must be placed equidistant from all three cities. Use GeoGebra to determine the circumcentre of this triangle and discuss why the circumcentre is a practical solution for positioning the satellite or communication tower in this scenario.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1" i="0" dirty="0">
                <a:solidFill>
                  <a:srgbClr val="000000"/>
                </a:solidFill>
                <a:effectLst/>
                <a:latin typeface="Aptos" panose="020B0004020202020204" pitchFamily="34" charset="0"/>
              </a:rPr>
              <a:t>Task 3: Urban Planning and Emergency Services (Incentre)</a:t>
            </a:r>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Model a triangular city in GeoGebra and locate the incentre. Analyse why this point is ideal for placing for emergency services. Although the incentre is not on the Euler Line, explain the incentre’s role in real-world applications.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1" i="0" dirty="0">
                <a:solidFill>
                  <a:srgbClr val="000000"/>
                </a:solidFill>
                <a:effectLst/>
                <a:latin typeface="Aptos" panose="020B0004020202020204" pitchFamily="34" charset="0"/>
              </a:rPr>
              <a:t>Task 4: Euler Line in Engineering</a:t>
            </a:r>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Triangular frameworks (trusses) are commonly used in bridge design because triangles are geometrically stable structures. The structural property of triangles allows for efficient distribution of forces throughout the bridge, minimizing stress on any one point and increasing the stability of the structure.  In any triangle, the centroid, orthocentre and the circumcentre lie on a line called the Euler Line. This line helps engineers visualize how the centroid, orthocentre and the circumcentre influence the stability and force distribution in a triangular structure. By analysing the Euler line, engineers can ensure that forces are balanced across the triangle and that the structure can handle both loads be it from heavy vehicles or from intense winds.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In GeoGebra create a Triangle representing a part of the truss,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-Find the centroid (this acts as the centre of mass for the triangular section).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-Find the orthocentre(this helps engineers analyse how the vertical load from above due to heavy vehicles is transferred throughout the different members of the triangular framework of the bridge).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r>
              <a:rPr lang="en-GB" sz="1800" b="0" i="0" dirty="0">
                <a:solidFill>
                  <a:srgbClr val="000000"/>
                </a:solidFill>
                <a:effectLst/>
                <a:latin typeface="Aptos" panose="020B0004020202020204" pitchFamily="34" charset="0"/>
              </a:rPr>
              <a:t>-Find the Euler Line (A well-balanced triangular structure with a well-positioned Euler line will distribute forces efficiently, leading to greater stability and integrity.  </a:t>
            </a:r>
            <a:endParaRPr lang="en-GB" b="0" i="0" dirty="0">
              <a:solidFill>
                <a:srgbClr val="000000"/>
              </a:solidFill>
              <a:effectLst/>
              <a:latin typeface="Segoe UI" panose="020B0502040204020203" pitchFamily="34" charset="0"/>
            </a:endParaRPr>
          </a:p>
          <a:p>
            <a:pPr marL="158750" lvl="0" indent="0" algn="l" rtl="0">
              <a:lnSpc>
                <a:spcPct val="100000"/>
              </a:lnSpc>
              <a:spcBef>
                <a:spcPts val="0"/>
              </a:spcBef>
              <a:spcAft>
                <a:spcPts val="0"/>
              </a:spcAft>
              <a:buSzPts val="1100"/>
              <a:buNone/>
            </a:pPr>
            <a:endParaRPr lang="en-GB" b="0" i="0" dirty="0"/>
          </a:p>
          <a:p>
            <a:pPr marL="0" lvl="0" indent="0" algn="l" rtl="0">
              <a:lnSpc>
                <a:spcPct val="100000"/>
              </a:lnSpc>
              <a:spcBef>
                <a:spcPts val="0"/>
              </a:spcBef>
              <a:spcAft>
                <a:spcPts val="0"/>
              </a:spcAft>
              <a:buClr>
                <a:schemeClr val="dk1"/>
              </a:buClr>
              <a:buSzPts val="1100"/>
              <a:buFont typeface="Arial"/>
              <a:buNone/>
            </a:pPr>
            <a:br>
              <a:rPr lang="en-GB" b="0" i="0" dirty="0"/>
            </a:br>
            <a:br>
              <a:rPr lang="en-GB" b="0" dirty="0"/>
            </a:br>
            <a:br>
              <a:rPr lang="en-GB" b="0" dirty="0"/>
            </a:br>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1" name="Google Shape;251;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dirty="0">
                <a:solidFill>
                  <a:srgbClr val="222222"/>
                </a:solidFill>
              </a:rPr>
              <a:t>Purpose: Placeholder Slide</a:t>
            </a:r>
            <a:endParaRPr b="1" dirty="0">
              <a:solidFill>
                <a:srgbClr val="222222"/>
              </a:solidFill>
            </a:endParaRPr>
          </a:p>
          <a:p>
            <a:pPr marL="0" lvl="0" indent="0" algn="l" rtl="0">
              <a:lnSpc>
                <a:spcPct val="115000"/>
              </a:lnSpc>
              <a:spcBef>
                <a:spcPts val="0"/>
              </a:spcBef>
              <a:spcAft>
                <a:spcPts val="0"/>
              </a:spcAft>
              <a:buClr>
                <a:schemeClr val="dk1"/>
              </a:buClr>
              <a:buSzPts val="1100"/>
              <a:buFont typeface="Arial"/>
              <a:buNone/>
            </a:pPr>
            <a:endParaRPr b="1" dirty="0">
              <a:solidFill>
                <a:srgbClr val="222222"/>
              </a:solidFill>
            </a:endParaRPr>
          </a:p>
          <a:p>
            <a:pPr marL="0" lvl="0" indent="0" algn="l" rtl="0">
              <a:lnSpc>
                <a:spcPct val="115000"/>
              </a:lnSpc>
              <a:spcBef>
                <a:spcPts val="0"/>
              </a:spcBef>
              <a:spcAft>
                <a:spcPts val="0"/>
              </a:spcAft>
              <a:buClr>
                <a:schemeClr val="dk1"/>
              </a:buClr>
              <a:buSzPts val="1100"/>
              <a:buFont typeface="Arial"/>
              <a:buNone/>
            </a:pPr>
            <a:endParaRPr b="1" dirty="0">
              <a:solidFill>
                <a:srgbClr val="222222"/>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4" name="Google Shape;244;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GB" b="1" dirty="0"/>
              <a:t>Key Message: Personal Reflection on today’s workshop.</a:t>
            </a:r>
          </a:p>
          <a:p>
            <a:pPr marL="158750" lvl="0" indent="0" algn="l" rtl="0">
              <a:lnSpc>
                <a:spcPct val="100000"/>
              </a:lnSpc>
              <a:spcBef>
                <a:spcPts val="0"/>
              </a:spcBef>
              <a:spcAft>
                <a:spcPts val="0"/>
              </a:spcAft>
              <a:buSzPts val="1100"/>
              <a:buNone/>
            </a:pPr>
            <a:endParaRPr lang="en-GB" b="1" dirty="0"/>
          </a:p>
          <a:p>
            <a:pPr marL="158750" lvl="0" indent="0" algn="l" rtl="0">
              <a:lnSpc>
                <a:spcPct val="100000"/>
              </a:lnSpc>
              <a:spcBef>
                <a:spcPts val="0"/>
              </a:spcBef>
              <a:spcAft>
                <a:spcPts val="0"/>
              </a:spcAft>
              <a:buSzPts val="1100"/>
              <a:buNone/>
            </a:pPr>
            <a:r>
              <a:rPr lang="en-GB" b="1" dirty="0"/>
              <a:t>Purpose: </a:t>
            </a:r>
            <a:r>
              <a:rPr lang="en-GB" b="0" dirty="0"/>
              <a:t>Individual Reflection on our own teaching practices and methodologies.</a:t>
            </a:r>
          </a:p>
          <a:p>
            <a:pPr marL="158750" lvl="0" indent="0" algn="l" rtl="0">
              <a:lnSpc>
                <a:spcPct val="100000"/>
              </a:lnSpc>
              <a:spcBef>
                <a:spcPts val="0"/>
              </a:spcBef>
              <a:spcAft>
                <a:spcPts val="0"/>
              </a:spcAft>
              <a:buSzPts val="1100"/>
              <a:buNone/>
            </a:pPr>
            <a:endParaRPr lang="en-GB" b="0" dirty="0"/>
          </a:p>
          <a:p>
            <a:pPr marL="158750" lvl="0" indent="0" algn="l" rtl="0">
              <a:lnSpc>
                <a:spcPct val="100000"/>
              </a:lnSpc>
              <a:spcBef>
                <a:spcPts val="0"/>
              </a:spcBef>
              <a:spcAft>
                <a:spcPts val="0"/>
              </a:spcAft>
              <a:buSzPts val="1100"/>
              <a:buNone/>
            </a:pPr>
            <a:r>
              <a:rPr lang="en-GB" b="1" dirty="0"/>
              <a:t>Script: </a:t>
            </a:r>
            <a:r>
              <a:rPr lang="en-GB" b="0" i="1" dirty="0"/>
              <a:t>Can you think of one way in your own teaching this week where you could incorporate GeoGebra as a digital manipulative? </a:t>
            </a:r>
            <a:endParaRPr b="0" i="1"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Key Message: </a:t>
            </a:r>
            <a:r>
              <a:rPr lang="en-GB" dirty="0"/>
              <a:t>School Support -  continue see the benefits of GeoGebra – apply on the DMS system, select OTHER and apply for support on the effective use of GeoGebra as a dynamic digital technology.</a:t>
            </a:r>
            <a:endParaRPr lang="en-I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If schools require support in this area, the</a:t>
            </a:r>
            <a:r>
              <a:rPr lang="en-IE" dirty="0"/>
              <a:t> Principal must apply for this support.</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School support is available and school leaders (Principals) can apply at the link…</a:t>
            </a:r>
            <a:r>
              <a:rPr lang="en-IE" dirty="0"/>
              <a:t>https://oide.ie/schools/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They then click on Primary and Post Primary In-School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If a school Principal doesn’t have login details, they can </a:t>
            </a:r>
            <a:r>
              <a:rPr lang="en-GB" dirty="0">
                <a:effectLst/>
              </a:rPr>
              <a:t>email postprimarysupport@oide.ie</a:t>
            </a:r>
            <a:endParaRPr lang="en-I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27F17-31A8-4877-B718-D306516D8F8C}"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23341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8" name="Google Shape;248;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solidFill>
                <a:srgbClr val="595959"/>
              </a:solidFill>
            </a:endParaRPr>
          </a:p>
          <a:p>
            <a:pPr marL="0" lvl="0" indent="0" algn="l" rtl="0">
              <a:lnSpc>
                <a:spcPct val="115000"/>
              </a:lnSpc>
              <a:spcBef>
                <a:spcPts val="0"/>
              </a:spcBef>
              <a:spcAft>
                <a:spcPts val="0"/>
              </a:spcAft>
              <a:buClr>
                <a:schemeClr val="dk1"/>
              </a:buClr>
              <a:buSzPts val="1100"/>
              <a:buFont typeface="Arial"/>
              <a:buNone/>
            </a:pPr>
            <a:r>
              <a:rPr lang="en-GB" b="1" dirty="0">
                <a:solidFill>
                  <a:srgbClr val="595959"/>
                </a:solidFill>
              </a:rPr>
              <a:t>Purpose: Make explicit the key messages for participants</a:t>
            </a:r>
            <a:endParaRPr dirty="0"/>
          </a:p>
          <a:p>
            <a:pPr marL="457200" lvl="0" indent="-22860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dirty="0">
                <a:solidFill>
                  <a:srgbClr val="595959"/>
                </a:solidFill>
              </a:rPr>
              <a:t>Purpose: Make explicit the learning intentions.</a:t>
            </a:r>
            <a:endParaRPr dirty="0"/>
          </a:p>
          <a:p>
            <a:pPr marL="457200" lvl="0" indent="-22860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158099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dirty="0">
                <a:solidFill>
                  <a:schemeClr val="dk1"/>
                </a:solidFill>
              </a:rPr>
              <a:t>Purpose: Make explicit the intended learning for participants</a:t>
            </a:r>
            <a:endParaRPr b="1"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b="1" dirty="0">
                <a:solidFill>
                  <a:schemeClr val="dk1"/>
                </a:solidFill>
              </a:rPr>
              <a:t>Key Message:  </a:t>
            </a:r>
            <a:r>
              <a:rPr lang="en-GB" b="0" dirty="0">
                <a:solidFill>
                  <a:schemeClr val="dk1"/>
                </a:solidFill>
              </a:rPr>
              <a:t>Success Criteria</a:t>
            </a:r>
          </a:p>
          <a:p>
            <a:pPr marL="0" lvl="0" indent="0" algn="l" rtl="0">
              <a:lnSpc>
                <a:spcPct val="115000"/>
              </a:lnSpc>
              <a:spcBef>
                <a:spcPts val="0"/>
              </a:spcBef>
              <a:spcAft>
                <a:spcPts val="0"/>
              </a:spcAft>
              <a:buClr>
                <a:schemeClr val="dk1"/>
              </a:buClr>
              <a:buSzPts val="1100"/>
              <a:buFont typeface="Arial"/>
              <a:buNone/>
            </a:pPr>
            <a:endParaRPr lang="en-GB" b="1"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b="1" dirty="0">
                <a:solidFill>
                  <a:schemeClr val="dk1"/>
                </a:solidFill>
              </a:rPr>
              <a:t>Script:</a:t>
            </a:r>
          </a:p>
          <a:p>
            <a:pPr marL="0" lvl="0" indent="0" algn="l" rtl="0">
              <a:lnSpc>
                <a:spcPct val="115000"/>
              </a:lnSpc>
              <a:spcBef>
                <a:spcPts val="0"/>
              </a:spcBef>
              <a:spcAft>
                <a:spcPts val="0"/>
              </a:spcAft>
              <a:buClr>
                <a:schemeClr val="dk1"/>
              </a:buClr>
              <a:buSzPts val="1100"/>
              <a:buFont typeface="Arial"/>
              <a:buNone/>
            </a:pPr>
            <a:endParaRPr b="1"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b="0" i="1" dirty="0">
                <a:solidFill>
                  <a:srgbClr val="000000"/>
                </a:solidFill>
                <a:effectLst/>
                <a:latin typeface="Aptos" panose="020B0004020202020204" pitchFamily="34" charset="0"/>
              </a:rPr>
              <a:t>We will discuss the effective use of digital technologies making reference to key policies and frameworks. We explore why GeoGebra is such a useful and beneficial digital technology and a great option of a digital manipulative for learner experiences. We are focusing on a constructivist approach to exploring the updated version of GeoGebra, the huge amount of readily available activities, how to access, publish and alter these activities to suit the needs of our own students. We will also explore the amazing addition of the Live GeoGebra Classroom for learner agency. </a:t>
            </a:r>
          </a:p>
          <a:p>
            <a:pPr marL="0" lvl="0" indent="0" algn="l" rtl="0">
              <a:lnSpc>
                <a:spcPct val="115000"/>
              </a:lnSpc>
              <a:spcBef>
                <a:spcPts val="0"/>
              </a:spcBef>
              <a:spcAft>
                <a:spcPts val="0"/>
              </a:spcAft>
              <a:buClr>
                <a:schemeClr val="dk1"/>
              </a:buClr>
              <a:buSzPts val="1100"/>
              <a:buFont typeface="Arial"/>
              <a:buNone/>
            </a:pPr>
            <a:endParaRPr lang="en-GB" b="0" i="0" dirty="0">
              <a:solidFill>
                <a:srgbClr val="000000"/>
              </a:solidFill>
              <a:effectLst/>
              <a:latin typeface="Aptos" panose="020B00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6403AD34-0B12-6BBC-525C-B6A10EA3FACD}"/>
            </a:ext>
          </a:extLst>
        </p:cNvPr>
        <p:cNvGrpSpPr/>
        <p:nvPr/>
      </p:nvGrpSpPr>
      <p:grpSpPr>
        <a:xfrm>
          <a:off x="0" y="0"/>
          <a:ext cx="0" cy="0"/>
          <a:chOff x="0" y="0"/>
          <a:chExt cx="0" cy="0"/>
        </a:xfrm>
      </p:grpSpPr>
      <p:sp>
        <p:nvSpPr>
          <p:cNvPr id="108" name="Google Shape;108;p7:notes">
            <a:extLst>
              <a:ext uri="{FF2B5EF4-FFF2-40B4-BE49-F238E27FC236}">
                <a16:creationId xmlns:a16="http://schemas.microsoft.com/office/drawing/2014/main" id="{5DADB550-C161-AF63-ECE6-C6D0B578AD1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7:notes">
            <a:extLst>
              <a:ext uri="{FF2B5EF4-FFF2-40B4-BE49-F238E27FC236}">
                <a16:creationId xmlns:a16="http://schemas.microsoft.com/office/drawing/2014/main" id="{769E21C8-8189-ED09-038B-7353FF8109F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b="1" dirty="0">
              <a:solidFill>
                <a:schemeClr val="dk1"/>
              </a:solidFill>
            </a:endParaRPr>
          </a:p>
          <a:p>
            <a:pPr marL="0" lvl="0" indent="0" algn="l" rtl="0">
              <a:lnSpc>
                <a:spcPct val="115000"/>
              </a:lnSpc>
              <a:spcBef>
                <a:spcPts val="0"/>
              </a:spcBef>
              <a:spcAft>
                <a:spcPts val="0"/>
              </a:spcAft>
              <a:buSzPts val="1100"/>
              <a:buNone/>
            </a:pPr>
            <a:r>
              <a:rPr lang="en-GB" b="1" dirty="0">
                <a:solidFill>
                  <a:schemeClr val="dk1"/>
                </a:solidFill>
              </a:rPr>
              <a:t>Purpose: Draw attention to the requirement to engage with digital technologies as per syllabus recommendations.</a:t>
            </a:r>
            <a:endParaRPr b="1" dirty="0">
              <a:solidFill>
                <a:schemeClr val="dk1"/>
              </a:solidFill>
            </a:endParaRPr>
          </a:p>
          <a:p>
            <a:pPr marL="0" lvl="0" indent="0" algn="l" rtl="0">
              <a:lnSpc>
                <a:spcPct val="115000"/>
              </a:lnSpc>
              <a:spcBef>
                <a:spcPts val="0"/>
              </a:spcBef>
              <a:spcAft>
                <a:spcPts val="0"/>
              </a:spcAft>
              <a:buSzPts val="1100"/>
              <a:buNone/>
            </a:pPr>
            <a:endParaRPr b="1"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b="1" dirty="0">
                <a:solidFill>
                  <a:schemeClr val="dk1"/>
                </a:solidFill>
              </a:rPr>
              <a:t>Key Message: </a:t>
            </a:r>
            <a:r>
              <a:rPr lang="en-GB" dirty="0">
                <a:solidFill>
                  <a:schemeClr val="dk1"/>
                </a:solidFill>
              </a:rPr>
              <a:t>The syllabus intended teachers would use dynamic software in the classroom. GeoGebra is an appropriate choice of software.</a:t>
            </a:r>
            <a:endParaRPr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dirty="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b="1" dirty="0">
                <a:solidFill>
                  <a:schemeClr val="dk1"/>
                </a:solidFill>
              </a:rPr>
              <a:t>Script:</a:t>
            </a:r>
            <a:endParaRPr b="1" dirty="0">
              <a:solidFill>
                <a:schemeClr val="dk1"/>
              </a:solidFill>
            </a:endParaRPr>
          </a:p>
          <a:p>
            <a:pPr marL="0" indent="0">
              <a:lnSpc>
                <a:spcPct val="115000"/>
              </a:lnSpc>
              <a:buClr>
                <a:schemeClr val="dk1"/>
              </a:buClr>
              <a:buNone/>
            </a:pPr>
            <a:r>
              <a:rPr lang="en-GB" i="1" dirty="0">
                <a:solidFill>
                  <a:schemeClr val="dk1"/>
                </a:solidFill>
              </a:rPr>
              <a:t>The syllabus states that it was intended that students would engage with dynamic geometry software during their engagement with Geometry. It also highlights that students should investigate and discover their Geometrical results. GeoGebra is a free dynamic software package that allows students to investigate and discover Geometrical concepts at their own pace. </a:t>
            </a:r>
            <a:endParaRPr i="1" dirty="0">
              <a:solidFill>
                <a:schemeClr val="dk1"/>
              </a:solidFill>
            </a:endParaRPr>
          </a:p>
          <a:p>
            <a:pPr marL="0" lvl="0" indent="0" algn="l" rtl="0">
              <a:lnSpc>
                <a:spcPct val="115000"/>
              </a:lnSpc>
              <a:spcBef>
                <a:spcPts val="0"/>
              </a:spcBef>
              <a:spcAft>
                <a:spcPts val="0"/>
              </a:spcAft>
              <a:buClr>
                <a:srgbClr val="595959"/>
              </a:buClr>
              <a:buSzPts val="1100"/>
              <a:buFont typeface="Arial"/>
              <a:buNone/>
            </a:pPr>
            <a:endParaRPr b="1" dirty="0">
              <a:solidFill>
                <a:schemeClr val="dk1"/>
              </a:solidFill>
            </a:endParaRPr>
          </a:p>
        </p:txBody>
      </p:sp>
    </p:spTree>
    <p:extLst>
      <p:ext uri="{BB962C8B-B14F-4D97-AF65-F5344CB8AC3E}">
        <p14:creationId xmlns:p14="http://schemas.microsoft.com/office/powerpoint/2010/main" val="2762622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lvl="0" algn="l">
              <a:spcBef>
                <a:spcPts val="0"/>
              </a:spcBef>
              <a:spcAft>
                <a:spcPts val="0"/>
              </a:spcAft>
              <a:buNone/>
            </a:pPr>
            <a:endParaRPr lang="en-US" dirty="0">
              <a:solidFill>
                <a:schemeClr val="dk1"/>
              </a:solidFill>
            </a:endParaRPr>
          </a:p>
          <a:p>
            <a:pPr>
              <a:buNone/>
            </a:pPr>
            <a:r>
              <a:rPr lang="en-US" b="1" dirty="0">
                <a:solidFill>
                  <a:schemeClr val="dk1"/>
                </a:solidFill>
              </a:rPr>
              <a:t>Purpose: Draw attention to the requirement to engage with digital technologies as per specification recommendations.</a:t>
            </a:r>
            <a:endParaRPr lang="en-US" dirty="0">
              <a:solidFill>
                <a:schemeClr val="dk1"/>
              </a:solidFill>
            </a:endParaRPr>
          </a:p>
          <a:p>
            <a:pPr lvl="0" algn="l">
              <a:spcBef>
                <a:spcPts val="0"/>
              </a:spcBef>
              <a:spcAft>
                <a:spcPts val="0"/>
              </a:spcAft>
              <a:buNone/>
            </a:pPr>
            <a:endParaRPr lang="en-US" dirty="0">
              <a:solidFill>
                <a:schemeClr val="dk1"/>
              </a:solidFill>
            </a:endParaRPr>
          </a:p>
          <a:p>
            <a:pPr>
              <a:buNone/>
            </a:pPr>
            <a:r>
              <a:rPr lang="en-US" b="1" dirty="0">
                <a:solidFill>
                  <a:schemeClr val="dk1"/>
                </a:solidFill>
              </a:rPr>
              <a:t>Key Message: </a:t>
            </a:r>
            <a:r>
              <a:rPr lang="en-US" dirty="0">
                <a:solidFill>
                  <a:schemeClr val="dk1"/>
                </a:solidFill>
              </a:rPr>
              <a:t>The specification overtly states that students should engage with dynamic software in the classroom. GeoGebra is an appropriate choice of software.</a:t>
            </a:r>
          </a:p>
          <a:p>
            <a:pPr lvl="0" algn="l">
              <a:spcBef>
                <a:spcPts val="0"/>
              </a:spcBef>
              <a:spcAft>
                <a:spcPts val="0"/>
              </a:spcAft>
              <a:buNone/>
            </a:pPr>
            <a:endParaRPr lang="en-US" dirty="0">
              <a:solidFill>
                <a:schemeClr val="dk1"/>
              </a:solidFill>
            </a:endParaRPr>
          </a:p>
          <a:p>
            <a:pPr lvl="0" algn="l">
              <a:spcBef>
                <a:spcPts val="0"/>
              </a:spcBef>
              <a:spcAft>
                <a:spcPts val="0"/>
              </a:spcAft>
              <a:buNone/>
            </a:pPr>
            <a:r>
              <a:rPr lang="en-US" b="1" dirty="0">
                <a:solidFill>
                  <a:schemeClr val="dk1"/>
                </a:solidFill>
              </a:rPr>
              <a:t>Script:</a:t>
            </a:r>
            <a:endParaRPr lang="en-US" dirty="0">
              <a:solidFill>
                <a:schemeClr val="dk1"/>
              </a:solidFill>
            </a:endParaRPr>
          </a:p>
          <a:p>
            <a:pPr>
              <a:buNone/>
            </a:pPr>
            <a:r>
              <a:rPr lang="en-US" i="1" dirty="0">
                <a:solidFill>
                  <a:schemeClr val="dk1"/>
                </a:solidFill>
              </a:rPr>
              <a:t>The JC Specification SOL 24  states that ‘The student uses technology and digital media tools to learn, communicate, work and think collaboratively and creatively in a responsible and ethical manner’. The example given is displayed above. Note the use of the words </a:t>
            </a:r>
            <a:r>
              <a:rPr lang="en-US" i="1" dirty="0" err="1">
                <a:solidFill>
                  <a:schemeClr val="dk1"/>
                </a:solidFill>
              </a:rPr>
              <a:t>analyse</a:t>
            </a:r>
            <a:r>
              <a:rPr lang="en-US" i="1" dirty="0">
                <a:solidFill>
                  <a:schemeClr val="dk1"/>
                </a:solidFill>
              </a:rPr>
              <a:t>, explore and investigate highlighting that students engage with dynamic software and goes beyond simply displaying .</a:t>
            </a:r>
            <a:endParaRPr lang="en-US" dirty="0">
              <a:solidFill>
                <a:schemeClr val="dk1"/>
              </a:solidFill>
            </a:endParaRPr>
          </a:p>
          <a:p>
            <a:pPr>
              <a:buNone/>
            </a:pPr>
            <a:endParaRPr lang="en-US" i="1" dirty="0">
              <a:solidFill>
                <a:schemeClr val="dk1"/>
              </a:solidFill>
            </a:endParaRPr>
          </a:p>
          <a:p>
            <a:pPr>
              <a:buNone/>
            </a:pPr>
            <a:r>
              <a:rPr lang="en-US" i="1" dirty="0">
                <a:solidFill>
                  <a:schemeClr val="dk1"/>
                </a:solidFill>
              </a:rPr>
              <a:t>In the descriptors for the 8 key skills for junior cycle the use of digital technology is mentioned in 7 of them. </a:t>
            </a:r>
            <a:endParaRPr lang="en-US" dirty="0">
              <a:solidFill>
                <a:schemeClr val="dk1"/>
              </a:solidFill>
            </a:endParaRPr>
          </a:p>
          <a:p>
            <a:pPr>
              <a:buNone/>
            </a:pPr>
            <a:br>
              <a:rPr lang="en-US" dirty="0">
                <a:solidFill>
                  <a:schemeClr val="dk1"/>
                </a:solidFill>
              </a:rPr>
            </a:br>
            <a:endParaRPr lang="en-US" dirty="0">
              <a:solidFill>
                <a:schemeClr val="dk1"/>
              </a:solidFill>
            </a:endParaRPr>
          </a:p>
          <a:p>
            <a:pPr marL="0" lvl="0" indent="0" algn="l">
              <a:lnSpc>
                <a:spcPct val="114999"/>
              </a:lnSpc>
              <a:spcBef>
                <a:spcPts val="0"/>
              </a:spcBef>
              <a:spcAft>
                <a:spcPts val="0"/>
              </a:spcAft>
              <a:buSzPts val="1100"/>
              <a:buFont typeface="Arial"/>
              <a:buNone/>
            </a:pPr>
            <a:endParaRPr lang="en-GB" b="1" dirty="0">
              <a:solidFill>
                <a:schemeClr val="dk1"/>
              </a:solidFill>
            </a:endParaRPr>
          </a:p>
          <a:p>
            <a:pPr marL="0" lvl="0" indent="0" algn="l" rtl="0">
              <a:lnSpc>
                <a:spcPct val="115000"/>
              </a:lnSpc>
              <a:spcBef>
                <a:spcPts val="0"/>
              </a:spcBef>
              <a:spcAft>
                <a:spcPts val="0"/>
              </a:spcAft>
              <a:buClr>
                <a:srgbClr val="595959"/>
              </a:buClr>
              <a:buSzPts val="1100"/>
              <a:buFont typeface="Arial"/>
              <a:buNone/>
            </a:pPr>
            <a:endParaRPr b="1"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b="1" dirty="0">
                <a:solidFill>
                  <a:schemeClr val="dk1"/>
                </a:solidFill>
              </a:rPr>
              <a:t>Purpose: Draw attention to the requirement to engage with digital technologies as per specification recommendations.</a:t>
            </a:r>
            <a:endParaRPr lang="en-GB" dirty="0">
              <a:solidFill>
                <a:schemeClr val="dk1"/>
              </a:solidFill>
            </a:endParaRPr>
          </a:p>
          <a:p>
            <a:pPr lvl="0" algn="l">
              <a:spcBef>
                <a:spcPts val="0"/>
              </a:spcBef>
              <a:spcAft>
                <a:spcPts val="0"/>
              </a:spcAft>
              <a:buNone/>
            </a:pPr>
            <a:endParaRPr lang="en-GB" dirty="0">
              <a:solidFill>
                <a:schemeClr val="dk1"/>
              </a:solidFill>
            </a:endParaRPr>
          </a:p>
          <a:p>
            <a:r>
              <a:rPr lang="en-GB" b="1" dirty="0">
                <a:solidFill>
                  <a:schemeClr val="dk1"/>
                </a:solidFill>
              </a:rPr>
              <a:t>Key Message: </a:t>
            </a:r>
            <a:r>
              <a:rPr lang="en-GB" dirty="0">
                <a:solidFill>
                  <a:schemeClr val="dk1"/>
                </a:solidFill>
              </a:rPr>
              <a:t>The specification overtly states that students should engage with dynamic software in the classroom so GeoGebra is a suitable software.</a:t>
            </a:r>
            <a:endParaRPr lang="en-GB" dirty="0">
              <a:solidFill>
                <a:schemeClr val="dk1"/>
              </a:solidFill>
              <a:cs typeface="Calibri"/>
            </a:endParaRPr>
          </a:p>
          <a:p>
            <a:pPr lvl="0" algn="l">
              <a:spcBef>
                <a:spcPts val="0"/>
              </a:spcBef>
              <a:spcAft>
                <a:spcPts val="0"/>
              </a:spcAft>
              <a:buNone/>
            </a:pPr>
            <a:endParaRPr lang="en-GB" dirty="0">
              <a:solidFill>
                <a:schemeClr val="dk1"/>
              </a:solidFill>
            </a:endParaRPr>
          </a:p>
          <a:p>
            <a:pPr lvl="0" algn="l">
              <a:spcBef>
                <a:spcPts val="0"/>
              </a:spcBef>
              <a:spcAft>
                <a:spcPts val="0"/>
              </a:spcAft>
              <a:buNone/>
            </a:pPr>
            <a:r>
              <a:rPr lang="en-GB" b="1" dirty="0">
                <a:solidFill>
                  <a:schemeClr val="dk1"/>
                </a:solidFill>
              </a:rPr>
              <a:t>Script:</a:t>
            </a:r>
            <a:endParaRPr lang="en-GB" dirty="0">
              <a:solidFill>
                <a:schemeClr val="dk1"/>
              </a:solidFill>
            </a:endParaRPr>
          </a:p>
          <a:p>
            <a:pPr marL="0" marR="0" lvl="0" indent="0" algn="l" defTabSz="914400" rtl="0" eaLnBrk="1" fontAlgn="auto" latinLnBrk="0" hangingPunct="1">
              <a:lnSpc>
                <a:spcPct val="114999"/>
              </a:lnSpc>
              <a:spcBef>
                <a:spcPts val="0"/>
              </a:spcBef>
              <a:spcAft>
                <a:spcPts val="0"/>
              </a:spcAft>
              <a:buClrTx/>
              <a:buSzPts val="1100"/>
              <a:buFont typeface="Arial"/>
              <a:buNone/>
              <a:tabLst/>
              <a:defRPr/>
            </a:pPr>
            <a:r>
              <a:rPr lang="en-GB" i="1" dirty="0"/>
              <a:t>There are many useful tools that can support student learning. When considering a choice of technology it is important to ask yourself what you and your students will gain from the technology before implementing it. If it adds nothing to the learning, we may be better to stick to pen and paper. A learning experience is redefined when it integrates technology seamlessly and meaningfully to open new doors for student learning regardless of how sophisticated that technology might be.</a:t>
            </a:r>
          </a:p>
          <a:p>
            <a:pPr marL="0" marR="0" lvl="0" indent="0" algn="l" defTabSz="914400" rtl="0" eaLnBrk="1" fontAlgn="auto" latinLnBrk="0" hangingPunct="1">
              <a:lnSpc>
                <a:spcPct val="114999"/>
              </a:lnSpc>
              <a:spcBef>
                <a:spcPts val="0"/>
              </a:spcBef>
              <a:spcAft>
                <a:spcPts val="0"/>
              </a:spcAft>
              <a:buClrTx/>
              <a:buSzPts val="1100"/>
              <a:buFont typeface="Arial"/>
              <a:buNone/>
              <a:tabLst/>
              <a:defRPr/>
            </a:pPr>
            <a:endParaRPr lang="en-GB" i="1" dirty="0"/>
          </a:p>
          <a:p>
            <a:pPr marL="0" marR="0" lvl="0" indent="0" algn="l" defTabSz="914400" rtl="0" eaLnBrk="1" fontAlgn="auto" latinLnBrk="0" hangingPunct="1">
              <a:lnSpc>
                <a:spcPct val="114999"/>
              </a:lnSpc>
              <a:spcBef>
                <a:spcPts val="0"/>
              </a:spcBef>
              <a:spcAft>
                <a:spcPts val="0"/>
              </a:spcAft>
              <a:buClrTx/>
              <a:buSzPts val="1100"/>
              <a:buFont typeface="Arial"/>
              <a:buNone/>
              <a:tabLst/>
              <a:defRPr/>
            </a:pPr>
            <a:r>
              <a:rPr lang="en-GB" i="1" dirty="0"/>
              <a:t>In this workshop we are going to explore the use of GeoGebra as a digital manipulative. If used effectively, this has the potential to encourage active learning with our students. GeoGebra is a useful tool for supporting students by providing access to a digital manipulative. </a:t>
            </a:r>
            <a:endParaRPr lang="en-US" i="1" dirty="0"/>
          </a:p>
          <a:p>
            <a:pPr marL="0" lvl="0" indent="0" algn="l">
              <a:lnSpc>
                <a:spcPct val="114999"/>
              </a:lnSpc>
              <a:spcBef>
                <a:spcPts val="0"/>
              </a:spcBef>
              <a:spcAft>
                <a:spcPts val="0"/>
              </a:spcAft>
              <a:buSzPts val="1100"/>
              <a:buFont typeface="Arial"/>
              <a:buNone/>
            </a:pPr>
            <a:endParaRPr lang="en-GB" b="1" dirty="0">
              <a:solidFill>
                <a:schemeClr val="dk1"/>
              </a:solidFill>
            </a:endParaRPr>
          </a:p>
          <a:p>
            <a:pPr marL="0" lvl="0" indent="0" algn="l" rtl="0">
              <a:lnSpc>
                <a:spcPct val="115000"/>
              </a:lnSpc>
              <a:spcBef>
                <a:spcPts val="0"/>
              </a:spcBef>
              <a:spcAft>
                <a:spcPts val="0"/>
              </a:spcAft>
              <a:buClr>
                <a:srgbClr val="595959"/>
              </a:buClr>
              <a:buSzPts val="1100"/>
              <a:buFont typeface="Arial"/>
              <a:buNone/>
            </a:pPr>
            <a:endParaRPr lang="en-GB" b="1" dirty="0">
              <a:solidFill>
                <a:schemeClr val="dk1"/>
              </a:solidFill>
            </a:endParaRPr>
          </a:p>
          <a:p>
            <a:endParaRPr lang="en-GB"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27F17-31A8-4877-B718-D306516D8F8C}"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6221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ea typeface="Calibri"/>
              <a:cs typeface="Calibri"/>
            </a:endParaRPr>
          </a:p>
          <a:p>
            <a:r>
              <a:rPr lang="en-US" b="1" dirty="0">
                <a:cs typeface="Calibri"/>
              </a:rPr>
              <a:t>Purpose: Highlight recent launch of Lit, Num &amp;DL strategy</a:t>
            </a:r>
            <a:endParaRPr lang="en-US" dirty="0"/>
          </a:p>
          <a:p>
            <a:endParaRPr lang="en-US" b="1" dirty="0">
              <a:cs typeface="Calibri"/>
            </a:endParaRPr>
          </a:p>
          <a:p>
            <a:r>
              <a:rPr lang="en-US" b="1" dirty="0">
                <a:cs typeface="Calibri"/>
              </a:rPr>
              <a:t>Message: Part of new LNDL strategy targets the learner experience, explicitly mentioning active learning and the use of physical and digital manipulatives.</a:t>
            </a:r>
            <a:endParaRPr lang="en-US" b="1" dirty="0">
              <a:ea typeface="Calibri"/>
              <a:cs typeface="Calibri"/>
            </a:endParaRPr>
          </a:p>
          <a:p>
            <a:pPr algn="l"/>
            <a:endParaRPr lang="en-IE" sz="1800" b="1" i="0" u="none" strike="noStrike" baseline="0" dirty="0">
              <a:solidFill>
                <a:srgbClr val="000000"/>
              </a:solidFill>
              <a:latin typeface="BCICMP+Lato"/>
            </a:endParaRPr>
          </a:p>
          <a:p>
            <a:pPr algn="l"/>
            <a:r>
              <a:rPr lang="en-GB" sz="4000" b="1" dirty="0">
                <a:solidFill>
                  <a:srgbClr val="48A2BE"/>
                </a:solidFill>
                <a:cs typeface="Arial"/>
              </a:rPr>
              <a:t>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Diverse learners is an intentionally broad term to capture all learners at risk of educational disadvantage. The strategy identifies that diverse learners have unique strengths, challenges, and learning styles and need different levels of support. </a:t>
            </a:r>
            <a:r>
              <a:rPr lang="en-GB" sz="1800" dirty="0">
                <a:solidFill>
                  <a:srgbClr val="48A2BE"/>
                </a:solidFill>
                <a:cs typeface="Calibri"/>
              </a:rPr>
              <a:t>We will also look today at how to support diverse learners by providing open tasks and the use of effective questioning to challenge or scaffold students as appropriate. </a:t>
            </a:r>
            <a:r>
              <a:rPr lang="en-IE" sz="1800" b="1" i="0" u="none" strike="noStrike" baseline="0" dirty="0">
                <a:solidFill>
                  <a:srgbClr val="000000"/>
                </a:solidFill>
                <a:latin typeface="BCICMP+Lato"/>
              </a:rPr>
              <a:t>‘</a:t>
            </a:r>
            <a:r>
              <a:rPr lang="en-GB" sz="2800" dirty="0"/>
              <a:t>Teaching age­ appropriate concepts that advance with learners is essential’</a:t>
            </a:r>
            <a:endParaRPr lang="en-IE" sz="1800" b="1" i="0" u="none" strike="noStrike" baseline="0" dirty="0">
              <a:solidFill>
                <a:srgbClr val="000000"/>
              </a:solidFill>
              <a:latin typeface="BCICMP+Lato"/>
            </a:endParaRPr>
          </a:p>
          <a:p>
            <a:pPr algn="l"/>
            <a:endParaRPr lang="en-IE" sz="1800" b="1" i="0" u="none" strike="noStrike" baseline="0" dirty="0">
              <a:solidFill>
                <a:srgbClr val="000000"/>
              </a:solidFill>
              <a:latin typeface="BCICMP+Lato"/>
            </a:endParaRPr>
          </a:p>
          <a:p>
            <a:pPr>
              <a:defRPr/>
            </a:pPr>
            <a:r>
              <a:rPr lang="en-GB" sz="1800" dirty="0">
                <a:effectLst/>
                <a:latin typeface="Segoe UI"/>
                <a:cs typeface="Segoe UI"/>
              </a:rPr>
              <a:t>Numeracy is the ability to observe, explore and manipulate objects, and hear mathematical language. It involves using mathematical understanding and skills in a variety of contexts to describe, predict and explain phenomena, recognising the role that mathematics plays in the world. A numerate learner applies mathematical skills and makes the </a:t>
            </a:r>
            <a:r>
              <a:rPr lang="en-GB" sz="1800" dirty="0">
                <a:latin typeface="Segoe UI"/>
                <a:cs typeface="Segoe UI"/>
              </a:rPr>
              <a:t>well founded</a:t>
            </a:r>
            <a:r>
              <a:rPr lang="en-GB" sz="1800" dirty="0">
                <a:effectLst/>
                <a:latin typeface="Segoe UI"/>
                <a:cs typeface="Segoe UI"/>
              </a:rPr>
              <a:t> judgements and decisions needed by constructive, engaged, and reflective members of society.</a:t>
            </a:r>
          </a:p>
          <a:p>
            <a:pPr algn="l"/>
            <a:endParaRPr lang="en-IE" sz="1800" b="1" i="0" u="none" strike="noStrike" baseline="0" dirty="0">
              <a:solidFill>
                <a:srgbClr val="000000"/>
              </a:solidFill>
              <a:latin typeface="BCICMP+Lato"/>
            </a:endParaRPr>
          </a:p>
          <a:p>
            <a:r>
              <a:rPr lang="en-IE" sz="1800" b="0" i="0" u="none" strike="noStrike" baseline="0" dirty="0">
                <a:solidFill>
                  <a:srgbClr val="000000"/>
                </a:solidFill>
                <a:latin typeface="BCICMP+Lato"/>
              </a:rPr>
              <a:t>LNDL Strategy – </a:t>
            </a:r>
            <a:r>
              <a:rPr lang="en-GB" sz="1800" b="0" i="0" u="none" strike="noStrike" baseline="0" dirty="0">
                <a:solidFill>
                  <a:srgbClr val="211D1E"/>
                </a:solidFill>
                <a:latin typeface="BCICLN+Lato"/>
              </a:rPr>
              <a:t>five-year</a:t>
            </a:r>
            <a:r>
              <a:rPr lang="en-GB" sz="1800" b="0" i="0" u="none" strike="noStrike" baseline="0" dirty="0">
                <a:solidFill>
                  <a:srgbClr val="211D1E"/>
                </a:solidFill>
                <a:latin typeface="BCICLL+Lato"/>
              </a:rPr>
              <a:t> implementa</a:t>
            </a:r>
            <a:r>
              <a:rPr lang="en-GB" sz="1800" b="0" i="0" u="none" strike="noStrike" baseline="0" dirty="0">
                <a:solidFill>
                  <a:srgbClr val="211D1E"/>
                </a:solidFill>
                <a:latin typeface="BCICJD+Lato"/>
              </a:rPr>
              <a:t>ti</a:t>
            </a:r>
            <a:r>
              <a:rPr lang="en-GB" sz="1800" b="0" i="0" u="none" strike="noStrike" baseline="0" dirty="0">
                <a:solidFill>
                  <a:srgbClr val="211D1E"/>
                </a:solidFill>
                <a:latin typeface="BCICLL+Lato"/>
              </a:rPr>
              <a:t>on plan will help equip learners from early childhood through </a:t>
            </a:r>
            <a:r>
              <a:rPr lang="en-GB" sz="1800" b="0" i="0" u="none" strike="noStrike" baseline="0" dirty="0" err="1">
                <a:solidFill>
                  <a:srgbClr val="211D1E"/>
                </a:solidFill>
                <a:latin typeface="BCICLL+Lato"/>
              </a:rPr>
              <a:t>postprimary</a:t>
            </a:r>
            <a:r>
              <a:rPr lang="en-GB" sz="1800" b="0" i="0" u="none" strike="noStrike" baseline="0" dirty="0">
                <a:solidFill>
                  <a:srgbClr val="211D1E"/>
                </a:solidFill>
                <a:latin typeface="BCICLL+Lato"/>
              </a:rPr>
              <a:t> educa</a:t>
            </a:r>
            <a:r>
              <a:rPr lang="en-GB" sz="1800" b="0" i="0" u="none" strike="noStrike" baseline="0" dirty="0">
                <a:solidFill>
                  <a:srgbClr val="211D1E"/>
                </a:solidFill>
                <a:latin typeface="BCICJD+Lato"/>
              </a:rPr>
              <a:t>ti</a:t>
            </a:r>
            <a:r>
              <a:rPr lang="en-GB" sz="1800" b="0" i="0" u="none" strike="noStrike" baseline="0" dirty="0">
                <a:solidFill>
                  <a:srgbClr val="211D1E"/>
                </a:solidFill>
                <a:latin typeface="BCICLL+Lato"/>
              </a:rPr>
              <a:t>on with the knowledge, skills and competences necessary for success in an increasingly interconnected and informa</a:t>
            </a:r>
            <a:r>
              <a:rPr lang="en-GB" sz="1800" b="0" i="0" u="none" strike="noStrike" baseline="0" dirty="0">
                <a:solidFill>
                  <a:srgbClr val="211D1E"/>
                </a:solidFill>
                <a:latin typeface="BCICJD+Lato"/>
              </a:rPr>
              <a:t>ti</a:t>
            </a:r>
            <a:r>
              <a:rPr lang="en-GB" sz="1800" b="0" i="0" u="none" strike="noStrike" baseline="0" dirty="0">
                <a:solidFill>
                  <a:srgbClr val="211D1E"/>
                </a:solidFill>
                <a:latin typeface="BCICLL+Lato"/>
              </a:rPr>
              <a:t>on driven world.</a:t>
            </a:r>
            <a:r>
              <a:rPr lang="en-GB" sz="1800" dirty="0">
                <a:solidFill>
                  <a:srgbClr val="211D1E"/>
                </a:solidFill>
                <a:latin typeface="BCICLL+Lato"/>
              </a:rPr>
              <a:t> </a:t>
            </a:r>
            <a:endParaRPr lang="en-GB" sz="1800" b="0" i="0" u="none" strike="noStrike" baseline="0" dirty="0">
              <a:solidFill>
                <a:srgbClr val="211D1E"/>
              </a:solidFill>
              <a:latin typeface="BCICLL+Lato"/>
            </a:endParaRPr>
          </a:p>
          <a:p>
            <a:r>
              <a:rPr lang="en-GB" sz="1800" b="1" i="0" u="none" strike="noStrike" baseline="0" dirty="0">
                <a:solidFill>
                  <a:srgbClr val="005850"/>
                </a:solidFill>
                <a:latin typeface="BCICMP+Lato"/>
              </a:rPr>
              <a:t>Pillar 4</a:t>
            </a:r>
            <a:r>
              <a:rPr lang="en-GB" sz="1800" b="0" i="0" u="none" strike="noStrike" baseline="0" dirty="0">
                <a:solidFill>
                  <a:srgbClr val="005850"/>
                </a:solidFill>
                <a:latin typeface="BCICMP+Lato"/>
              </a:rPr>
              <a:t>: </a:t>
            </a:r>
            <a:r>
              <a:rPr lang="en-GB" sz="1800" b="0" i="0" u="none" strike="noStrike" baseline="0" dirty="0">
                <a:solidFill>
                  <a:srgbClr val="005850"/>
                </a:solidFill>
                <a:latin typeface="BCICJI+Lato"/>
              </a:rPr>
              <a:t>Improving the learner experience through curriculum, pedagogy and assessment</a:t>
            </a:r>
          </a:p>
          <a:p>
            <a:r>
              <a:rPr lang="en-GB" sz="1800" b="0" i="0" u="none" strike="noStrike" baseline="0" dirty="0">
                <a:solidFill>
                  <a:srgbClr val="FFFFFF"/>
                </a:solidFill>
                <a:latin typeface="BCICMP+Lato"/>
              </a:rPr>
              <a:t>Objective 4.5: Provide learner experiences that address gender di</a:t>
            </a:r>
            <a:r>
              <a:rPr lang="en-GB" sz="1800" b="0" i="0" u="none" strike="noStrike" baseline="0" dirty="0">
                <a:solidFill>
                  <a:srgbClr val="FFFFFF"/>
                </a:solidFill>
                <a:latin typeface="BCICJG+Lato"/>
              </a:rPr>
              <a:t>ff</a:t>
            </a:r>
            <a:r>
              <a:rPr lang="en-GB" sz="1800" b="0" i="0" u="none" strike="noStrike" baseline="0" dirty="0">
                <a:solidFill>
                  <a:srgbClr val="FFFFFF"/>
                </a:solidFill>
                <a:latin typeface="BCICMP+Lato"/>
              </a:rPr>
              <a:t>erences in a</a:t>
            </a:r>
            <a:r>
              <a:rPr lang="en-GB" sz="1800" b="0" i="0" u="none" strike="noStrike" baseline="0" dirty="0">
                <a:solidFill>
                  <a:srgbClr val="FFFFFF"/>
                </a:solidFill>
                <a:latin typeface="BCICJG+Lato"/>
              </a:rPr>
              <a:t>tti</a:t>
            </a:r>
            <a:r>
              <a:rPr lang="en-GB" sz="1800" b="0" i="0" u="none" strike="noStrike" baseline="0" dirty="0">
                <a:solidFill>
                  <a:srgbClr val="FFFFFF"/>
                </a:solidFill>
                <a:latin typeface="BCICMP+Lato"/>
              </a:rPr>
              <a:t>tudes, con</a:t>
            </a:r>
            <a:r>
              <a:rPr lang="en-GB" sz="1800" b="0" i="0" u="none" strike="noStrike" baseline="0" dirty="0">
                <a:solidFill>
                  <a:srgbClr val="FFFFFF"/>
                </a:solidFill>
                <a:latin typeface="BCIDCE+Lato"/>
              </a:rPr>
              <a:t>fi</a:t>
            </a:r>
            <a:r>
              <a:rPr lang="en-GB" sz="1800" b="0" i="0" u="none" strike="noStrike" baseline="0" dirty="0">
                <a:solidFill>
                  <a:srgbClr val="FFFFFF"/>
                </a:solidFill>
                <a:latin typeface="BCICMP+Lato"/>
              </a:rPr>
              <a:t>dence and achievement, iden</a:t>
            </a:r>
            <a:r>
              <a:rPr lang="en-GB" sz="1800" b="0" i="0" u="none" strike="noStrike" baseline="0" dirty="0">
                <a:solidFill>
                  <a:srgbClr val="FFFFFF"/>
                </a:solidFill>
                <a:latin typeface="BCICJG+Lato"/>
              </a:rPr>
              <a:t>ti</a:t>
            </a:r>
            <a:r>
              <a:rPr lang="en-GB" sz="1800" b="0" i="0" u="none" strike="noStrike" baseline="0" dirty="0">
                <a:solidFill>
                  <a:srgbClr val="FFFFFF"/>
                </a:solidFill>
                <a:latin typeface="BCIDCE+Lato"/>
              </a:rPr>
              <a:t>fi</a:t>
            </a:r>
            <a:r>
              <a:rPr lang="en-GB" sz="1800" b="0" i="0" u="none" strike="noStrike" baseline="0" dirty="0">
                <a:solidFill>
                  <a:srgbClr val="FFFFFF"/>
                </a:solidFill>
                <a:latin typeface="BCICMP+Lato"/>
              </a:rPr>
              <a:t>ed areas of focus in mathema</a:t>
            </a:r>
            <a:r>
              <a:rPr lang="en-GB" sz="1800" b="0" i="0" u="none" strike="noStrike" baseline="0" dirty="0">
                <a:solidFill>
                  <a:srgbClr val="FFFFFF"/>
                </a:solidFill>
                <a:latin typeface="BCICJG+Lato"/>
              </a:rPr>
              <a:t>ti</a:t>
            </a:r>
            <a:r>
              <a:rPr lang="en-GB" sz="1800" b="0" i="0" u="none" strike="noStrike" baseline="0" dirty="0">
                <a:solidFill>
                  <a:srgbClr val="FFFFFF"/>
                </a:solidFill>
                <a:latin typeface="BCICMP+Lato"/>
              </a:rPr>
              <a:t>cs and literacy.</a:t>
            </a:r>
          </a:p>
          <a:p>
            <a:pPr algn="l"/>
            <a:endParaRPr lang="en-IE" sz="1800" b="0" i="0" u="none" strike="noStrike" baseline="0" dirty="0">
              <a:solidFill>
                <a:srgbClr val="000000"/>
              </a:solidFill>
              <a:latin typeface="BCICLM+Lato"/>
            </a:endParaRPr>
          </a:p>
          <a:p>
            <a:r>
              <a:rPr lang="en-GB" sz="1800" b="1" i="0" u="none" strike="noStrike" baseline="0" dirty="0">
                <a:solidFill>
                  <a:srgbClr val="211D1E"/>
                </a:solidFill>
                <a:latin typeface="BCICLM+Lato"/>
              </a:rPr>
              <a:t>4.4.1 </a:t>
            </a:r>
            <a:r>
              <a:rPr lang="en-GB" sz="1800" b="0" i="0" u="none" strike="noStrike" baseline="0" dirty="0">
                <a:solidFill>
                  <a:srgbClr val="211D1E"/>
                </a:solidFill>
                <a:latin typeface="BCICLL+Lato"/>
              </a:rPr>
              <a:t>Ensure that learner experiences in literacy, numeracy and digital literacy promote experien</a:t>
            </a:r>
            <a:r>
              <a:rPr lang="en-GB" sz="1800" b="0" i="0" u="none" strike="noStrike" baseline="0" dirty="0">
                <a:solidFill>
                  <a:srgbClr val="211D1E"/>
                </a:solidFill>
                <a:latin typeface="BCICJD+Lato"/>
              </a:rPr>
              <a:t>ti</a:t>
            </a:r>
            <a:r>
              <a:rPr lang="en-GB" sz="1800" b="0" i="0" u="none" strike="noStrike" baseline="0" dirty="0">
                <a:solidFill>
                  <a:srgbClr val="211D1E"/>
                </a:solidFill>
                <a:latin typeface="BCICLL+Lato"/>
              </a:rPr>
              <a:t>al learning opportuni</a:t>
            </a:r>
            <a:r>
              <a:rPr lang="en-GB" sz="1800" b="0" i="0" u="none" strike="noStrike" baseline="0" dirty="0">
                <a:solidFill>
                  <a:srgbClr val="211D1E"/>
                </a:solidFill>
                <a:latin typeface="BCICJD+Lato"/>
              </a:rPr>
              <a:t>ti</a:t>
            </a:r>
            <a:r>
              <a:rPr lang="en-GB" sz="1800" b="0" i="0" u="none" strike="noStrike" baseline="0" dirty="0">
                <a:solidFill>
                  <a:srgbClr val="211D1E"/>
                </a:solidFill>
                <a:latin typeface="BCICLL+Lato"/>
              </a:rPr>
              <a:t>es including play, problem solving, inquiry, cri</a:t>
            </a:r>
            <a:r>
              <a:rPr lang="en-GB" sz="1800" b="0" i="0" u="none" strike="noStrike" baseline="0" dirty="0">
                <a:solidFill>
                  <a:srgbClr val="211D1E"/>
                </a:solidFill>
                <a:latin typeface="BCICJD+Lato"/>
              </a:rPr>
              <a:t>ti</a:t>
            </a:r>
            <a:r>
              <a:rPr lang="en-GB" sz="1800" b="0" i="0" u="none" strike="noStrike" baseline="0" dirty="0">
                <a:solidFill>
                  <a:srgbClr val="211D1E"/>
                </a:solidFill>
                <a:latin typeface="BCICLL+Lato"/>
              </a:rPr>
              <a:t>cal thinking and </a:t>
            </a:r>
            <a:r>
              <a:rPr lang="en-GB" sz="1800" b="0" i="0" u="none" strike="noStrike" baseline="0" dirty="0" err="1">
                <a:solidFill>
                  <a:srgbClr val="211D1E"/>
                </a:solidFill>
                <a:latin typeface="BCICLL+Lato"/>
              </a:rPr>
              <a:t>projectbased</a:t>
            </a:r>
            <a:r>
              <a:rPr lang="en-GB" sz="1800" b="0" i="0" u="none" strike="noStrike" baseline="0" dirty="0">
                <a:solidFill>
                  <a:srgbClr val="211D1E"/>
                </a:solidFill>
                <a:latin typeface="BCICLL+Lato"/>
              </a:rPr>
              <a:t> learning.	</a:t>
            </a:r>
          </a:p>
          <a:p>
            <a:endParaRPr lang="en-GB" sz="1800" b="0" i="0" u="none" strike="noStrike" baseline="0" dirty="0">
              <a:solidFill>
                <a:srgbClr val="FFFFFF"/>
              </a:solidFill>
              <a:latin typeface="BCICMP+Lato"/>
            </a:endParaRPr>
          </a:p>
          <a:p>
            <a:pPr algn="l"/>
            <a:endParaRPr lang="en-IE" sz="1800" b="0" i="0" u="none" strike="noStrike" baseline="0" dirty="0">
              <a:solidFill>
                <a:srgbClr val="000000"/>
              </a:solidFill>
              <a:latin typeface="BCICMP+Lato"/>
            </a:endParaRPr>
          </a:p>
          <a:p>
            <a:r>
              <a:rPr lang="en-GB" sz="1800" b="1" i="0" u="none" strike="noStrike" baseline="0" dirty="0">
                <a:solidFill>
                  <a:srgbClr val="005850"/>
                </a:solidFill>
                <a:latin typeface="BCICMP+Lato"/>
              </a:rPr>
              <a:t>Pillar 5: </a:t>
            </a:r>
            <a:r>
              <a:rPr lang="en-GB" sz="1800" b="0" i="0" u="none" strike="noStrike" baseline="0" dirty="0">
                <a:solidFill>
                  <a:srgbClr val="005850"/>
                </a:solidFill>
                <a:latin typeface="BCICJI+Lato"/>
              </a:rPr>
              <a:t>Suppor</a:t>
            </a:r>
            <a:r>
              <a:rPr lang="en-GB" sz="1800" b="0" i="0" u="none" strike="noStrike" baseline="0" dirty="0">
                <a:solidFill>
                  <a:srgbClr val="005850"/>
                </a:solidFill>
                <a:latin typeface="BCICJB+Lato"/>
              </a:rPr>
              <a:t>ti</a:t>
            </a:r>
            <a:r>
              <a:rPr lang="en-GB" sz="1800" b="0" i="0" u="none" strike="noStrike" baseline="0" dirty="0">
                <a:solidFill>
                  <a:srgbClr val="005850"/>
                </a:solidFill>
                <a:latin typeface="BCICJI+Lato"/>
              </a:rPr>
              <a:t>ng diverse learners to achieve their poten</a:t>
            </a:r>
            <a:r>
              <a:rPr lang="en-GB" sz="1800" b="0" i="0" u="none" strike="noStrike" baseline="0" dirty="0">
                <a:solidFill>
                  <a:srgbClr val="005850"/>
                </a:solidFill>
                <a:latin typeface="BCICJB+Lato"/>
              </a:rPr>
              <a:t>ti</a:t>
            </a:r>
            <a:r>
              <a:rPr lang="en-GB" sz="1800" b="0" i="0" u="none" strike="noStrike" baseline="0" dirty="0">
                <a:solidFill>
                  <a:srgbClr val="005850"/>
                </a:solidFill>
                <a:latin typeface="BCICJI+Lato"/>
              </a:rPr>
              <a:t>al</a:t>
            </a:r>
            <a:r>
              <a:rPr lang="en-GB" sz="1800" b="0" i="0" u="none" strike="noStrike" baseline="0" dirty="0">
                <a:solidFill>
                  <a:srgbClr val="FFFFFF"/>
                </a:solidFill>
                <a:latin typeface="BCICMP+Lato"/>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27F17-31A8-4877-B718-D306516D8F8C}"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5085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lang="en-GB" b="1" dirty="0">
              <a:solidFill>
                <a:schemeClr val="dk1"/>
              </a:solidFill>
            </a:endParaRPr>
          </a:p>
          <a:p>
            <a:pPr marL="158750" lvl="0" indent="0" algn="l" rtl="0">
              <a:lnSpc>
                <a:spcPct val="100000"/>
              </a:lnSpc>
              <a:spcBef>
                <a:spcPts val="0"/>
              </a:spcBef>
              <a:spcAft>
                <a:spcPts val="0"/>
              </a:spcAft>
              <a:buSzPts val="1100"/>
              <a:buNone/>
            </a:pPr>
            <a:r>
              <a:rPr lang="en-GB" b="1" dirty="0">
                <a:solidFill>
                  <a:schemeClr val="dk1"/>
                </a:solidFill>
              </a:rPr>
              <a:t>Solution File:</a:t>
            </a:r>
            <a:r>
              <a:rPr lang="en-GB" dirty="0">
                <a:solidFill>
                  <a:schemeClr val="dk1"/>
                </a:solidFill>
              </a:rPr>
              <a:t> </a:t>
            </a:r>
            <a:r>
              <a:rPr lang="en-GB" dirty="0">
                <a:solidFill>
                  <a:schemeClr val="dk1"/>
                </a:solidFill>
                <a:hlinkClick r:id="rId3"/>
              </a:rPr>
              <a:t>https://www.geogebra.org/classic/bcpvucan</a:t>
            </a:r>
            <a:endParaRPr lang="en-GB" b="1" dirty="0">
              <a:solidFill>
                <a:schemeClr val="dk1"/>
              </a:solidFill>
            </a:endParaRPr>
          </a:p>
          <a:p>
            <a:pPr marL="158750" lvl="0" indent="0" algn="l" rtl="0">
              <a:lnSpc>
                <a:spcPct val="100000"/>
              </a:lnSpc>
              <a:spcBef>
                <a:spcPts val="0"/>
              </a:spcBef>
              <a:spcAft>
                <a:spcPts val="0"/>
              </a:spcAft>
              <a:buSzPts val="1100"/>
              <a:buNone/>
            </a:pPr>
            <a:endParaRPr lang="en-GB" b="1" dirty="0"/>
          </a:p>
          <a:p>
            <a:pPr marL="158750" lvl="0" indent="0" algn="l" rtl="0">
              <a:lnSpc>
                <a:spcPct val="100000"/>
              </a:lnSpc>
              <a:spcBef>
                <a:spcPts val="0"/>
              </a:spcBef>
              <a:spcAft>
                <a:spcPts val="0"/>
              </a:spcAft>
              <a:buSzPts val="1100"/>
              <a:buNone/>
            </a:pPr>
            <a:r>
              <a:rPr lang="en-GB" b="1" dirty="0"/>
              <a:t>Purpose: </a:t>
            </a:r>
            <a:r>
              <a:rPr lang="en-GB" b="0" dirty="0"/>
              <a:t>Highlight the theory underpinning the choice of tasks to support reflection on how we use technology.</a:t>
            </a:r>
          </a:p>
          <a:p>
            <a:pPr marL="158750" lvl="0" indent="0" algn="l" rtl="0">
              <a:lnSpc>
                <a:spcPct val="100000"/>
              </a:lnSpc>
              <a:spcBef>
                <a:spcPts val="0"/>
              </a:spcBef>
              <a:spcAft>
                <a:spcPts val="0"/>
              </a:spcAft>
              <a:buSzPts val="1100"/>
              <a:buNone/>
            </a:pPr>
            <a:endParaRPr lang="en-GB" b="0" dirty="0"/>
          </a:p>
          <a:p>
            <a:pPr marL="158750" lvl="0" indent="0" algn="l" rtl="0">
              <a:lnSpc>
                <a:spcPct val="100000"/>
              </a:lnSpc>
              <a:spcBef>
                <a:spcPts val="0"/>
              </a:spcBef>
              <a:spcAft>
                <a:spcPts val="0"/>
              </a:spcAft>
              <a:buSzPts val="1100"/>
              <a:buNone/>
            </a:pPr>
            <a:r>
              <a:rPr lang="en-GB" b="1" dirty="0"/>
              <a:t>Facilitation Notes</a:t>
            </a:r>
          </a:p>
          <a:p>
            <a:pPr marL="457200" lvl="0" indent="-298450" algn="l" rtl="0">
              <a:lnSpc>
                <a:spcPct val="100000"/>
              </a:lnSpc>
              <a:spcBef>
                <a:spcPts val="0"/>
              </a:spcBef>
              <a:spcAft>
                <a:spcPts val="0"/>
              </a:spcAft>
              <a:buSzPts val="1100"/>
              <a:buChar char="●"/>
            </a:pPr>
            <a:r>
              <a:rPr lang="en-GB" sz="1100" b="0" i="0" u="none" strike="noStrike" cap="none" dirty="0">
                <a:solidFill>
                  <a:srgbClr val="000000"/>
                </a:solidFill>
                <a:latin typeface="Arial"/>
                <a:ea typeface="Arial"/>
                <a:cs typeface="Arial"/>
                <a:sym typeface="Arial"/>
              </a:rPr>
              <a:t>Substitution and augmentation strategies use technology to </a:t>
            </a:r>
            <a:r>
              <a:rPr lang="en-GB" sz="1100" b="0" i="1" u="none" strike="noStrike" cap="none" dirty="0">
                <a:solidFill>
                  <a:srgbClr val="000000"/>
                </a:solidFill>
                <a:latin typeface="Arial"/>
                <a:ea typeface="Arial"/>
                <a:cs typeface="Arial"/>
                <a:sym typeface="Arial"/>
              </a:rPr>
              <a:t>enhance</a:t>
            </a:r>
            <a:r>
              <a:rPr lang="en-GB" sz="1100" b="0" i="0" u="none" strike="noStrike" cap="none" dirty="0">
                <a:solidFill>
                  <a:srgbClr val="000000"/>
                </a:solidFill>
                <a:latin typeface="Arial"/>
                <a:ea typeface="Arial"/>
                <a:cs typeface="Arial"/>
                <a:sym typeface="Arial"/>
              </a:rPr>
              <a:t> learning and add value, whereas modification and redefinition stages see technology </a:t>
            </a:r>
            <a:r>
              <a:rPr lang="en-GB" sz="1100" b="0" i="1" u="none" strike="noStrike" cap="none" dirty="0">
                <a:solidFill>
                  <a:srgbClr val="000000"/>
                </a:solidFill>
                <a:latin typeface="Arial"/>
                <a:ea typeface="Arial"/>
                <a:cs typeface="Arial"/>
                <a:sym typeface="Arial"/>
              </a:rPr>
              <a:t>transforming</a:t>
            </a:r>
            <a:r>
              <a:rPr lang="en-GB" sz="1100" b="0" i="0" u="none" strike="noStrike" cap="none" dirty="0">
                <a:solidFill>
                  <a:srgbClr val="000000"/>
                </a:solidFill>
                <a:latin typeface="Arial"/>
                <a:ea typeface="Arial"/>
                <a:cs typeface="Arial"/>
                <a:sym typeface="Arial"/>
              </a:rPr>
              <a:t> learning to make new things possible.</a:t>
            </a:r>
            <a:endParaRPr dirty="0"/>
          </a:p>
          <a:p>
            <a:pPr marL="457200" lvl="0" indent="-298450" algn="l" rtl="0">
              <a:lnSpc>
                <a:spcPct val="100000"/>
              </a:lnSpc>
              <a:spcBef>
                <a:spcPts val="0"/>
              </a:spcBef>
              <a:spcAft>
                <a:spcPts val="0"/>
              </a:spcAft>
              <a:buSzPts val="1100"/>
              <a:buChar char="●"/>
            </a:pPr>
            <a:r>
              <a:rPr lang="en-GB" sz="1100" b="0" i="0" u="none" strike="noStrike" cap="none" dirty="0">
                <a:solidFill>
                  <a:srgbClr val="000000"/>
                </a:solidFill>
                <a:latin typeface="Arial"/>
                <a:ea typeface="Arial"/>
                <a:cs typeface="Arial"/>
                <a:sym typeface="Arial"/>
              </a:rPr>
              <a:t>The effectiveness of any of these four strategies depends on when and how it is used.</a:t>
            </a:r>
            <a:endParaRPr dirty="0"/>
          </a:p>
          <a:p>
            <a:pPr marL="457200" lvl="0" indent="-228600" algn="l" rtl="0">
              <a:lnSpc>
                <a:spcPct val="100000"/>
              </a:lnSpc>
              <a:spcBef>
                <a:spcPts val="0"/>
              </a:spcBef>
              <a:spcAft>
                <a:spcPts val="0"/>
              </a:spcAft>
              <a:buSzPts val="1100"/>
              <a:buNone/>
            </a:pPr>
            <a:endParaRPr sz="1100" b="0" i="0" u="none" strike="noStrike" cap="none" dirty="0">
              <a:solidFill>
                <a:srgbClr val="000000"/>
              </a:solidFill>
              <a:latin typeface="Arial"/>
              <a:ea typeface="Arial"/>
              <a:cs typeface="Arial"/>
              <a:sym typeface="Arial"/>
            </a:endParaRPr>
          </a:p>
          <a:p>
            <a:pPr marL="158750" lvl="0" indent="0" algn="l" rtl="0">
              <a:lnSpc>
                <a:spcPct val="100000"/>
              </a:lnSpc>
              <a:spcBef>
                <a:spcPts val="0"/>
              </a:spcBef>
              <a:spcAft>
                <a:spcPts val="0"/>
              </a:spcAft>
              <a:buSzPts val="1100"/>
              <a:buNone/>
            </a:pPr>
            <a:r>
              <a:rPr lang="en-GB" b="1" dirty="0"/>
              <a:t>Additional Notes from website referenced in slide:</a:t>
            </a:r>
            <a:endParaRPr dirty="0"/>
          </a:p>
          <a:p>
            <a:pPr marL="158750" lvl="0" indent="0" algn="l" rtl="0">
              <a:lnSpc>
                <a:spcPct val="100000"/>
              </a:lnSpc>
              <a:spcBef>
                <a:spcPts val="0"/>
              </a:spcBef>
              <a:spcAft>
                <a:spcPts val="0"/>
              </a:spcAft>
              <a:buSzPts val="1100"/>
              <a:buNone/>
            </a:pPr>
            <a:r>
              <a:rPr lang="en-GB" b="1" dirty="0"/>
              <a:t>Substitution</a:t>
            </a:r>
            <a:endParaRPr dirty="0"/>
          </a:p>
          <a:p>
            <a:pPr marL="457200" lvl="0" indent="-298450" algn="l" rtl="0">
              <a:lnSpc>
                <a:spcPct val="100000"/>
              </a:lnSpc>
              <a:spcBef>
                <a:spcPts val="0"/>
              </a:spcBef>
              <a:spcAft>
                <a:spcPts val="0"/>
              </a:spcAft>
              <a:buSzPts val="1100"/>
              <a:buChar char="●"/>
            </a:pPr>
            <a:r>
              <a:rPr lang="en-GB" dirty="0"/>
              <a:t>direct substitute for traditional practices.</a:t>
            </a:r>
            <a:endParaRPr dirty="0"/>
          </a:p>
          <a:p>
            <a:pPr marL="457200" lvl="0" indent="-298450" algn="l" rtl="0">
              <a:lnSpc>
                <a:spcPct val="100000"/>
              </a:lnSpc>
              <a:spcBef>
                <a:spcPts val="0"/>
              </a:spcBef>
              <a:spcAft>
                <a:spcPts val="0"/>
              </a:spcAft>
              <a:buSzPts val="1100"/>
              <a:buChar char="●"/>
            </a:pPr>
            <a:r>
              <a:rPr lang="en-GB" dirty="0"/>
              <a:t>save you time and space by cutting back on laborious pen and paper tasks and saving paper. </a:t>
            </a:r>
            <a:endParaRPr dirty="0"/>
          </a:p>
          <a:p>
            <a:pPr marL="457200" lvl="0" indent="-298450" algn="l" rtl="0">
              <a:lnSpc>
                <a:spcPct val="100000"/>
              </a:lnSpc>
              <a:spcBef>
                <a:spcPts val="0"/>
              </a:spcBef>
              <a:spcAft>
                <a:spcPts val="0"/>
              </a:spcAft>
              <a:buSzPts val="1100"/>
              <a:buChar char="●"/>
            </a:pPr>
            <a:r>
              <a:rPr lang="en-GB" dirty="0"/>
              <a:t>opportunity for students to get comfortable with new technology</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en-GB" b="1" dirty="0"/>
              <a:t>Examples of substitution</a:t>
            </a:r>
            <a:endParaRPr dirty="0"/>
          </a:p>
          <a:p>
            <a:pPr marL="457200" lvl="0" indent="-298450" algn="l" rtl="0">
              <a:lnSpc>
                <a:spcPct val="100000"/>
              </a:lnSpc>
              <a:spcBef>
                <a:spcPts val="0"/>
              </a:spcBef>
              <a:spcAft>
                <a:spcPts val="0"/>
              </a:spcAft>
              <a:buSzPts val="1100"/>
              <a:buChar char="●"/>
            </a:pPr>
            <a:r>
              <a:rPr lang="en-GB" dirty="0"/>
              <a:t>students type their work </a:t>
            </a:r>
            <a:endParaRPr dirty="0"/>
          </a:p>
          <a:p>
            <a:pPr marL="457200" lvl="0" indent="-298450" algn="l" rtl="0">
              <a:lnSpc>
                <a:spcPct val="100000"/>
              </a:lnSpc>
              <a:spcBef>
                <a:spcPts val="0"/>
              </a:spcBef>
              <a:spcAft>
                <a:spcPts val="0"/>
              </a:spcAft>
              <a:buSzPts val="1100"/>
              <a:buChar char="●"/>
            </a:pPr>
            <a:r>
              <a:rPr lang="en-GB" dirty="0"/>
              <a:t>using online quizzes and programs </a:t>
            </a:r>
            <a:endParaRPr dirty="0"/>
          </a:p>
          <a:p>
            <a:pPr marL="457200" lvl="0" indent="-298450" algn="l" rtl="0">
              <a:lnSpc>
                <a:spcPct val="100000"/>
              </a:lnSpc>
              <a:spcBef>
                <a:spcPts val="0"/>
              </a:spcBef>
              <a:spcAft>
                <a:spcPts val="0"/>
              </a:spcAft>
              <a:buSzPts val="1100"/>
              <a:buChar char="●"/>
            </a:pPr>
            <a:r>
              <a:rPr lang="en-GB" dirty="0"/>
              <a:t>uploading a worksheet in PDF instead of photocopying</a:t>
            </a:r>
            <a:endParaRPr dirty="0"/>
          </a:p>
          <a:p>
            <a:pPr marL="457200" lvl="0" indent="-298450" algn="l" rtl="0">
              <a:lnSpc>
                <a:spcPct val="100000"/>
              </a:lnSpc>
              <a:spcBef>
                <a:spcPts val="0"/>
              </a:spcBef>
              <a:spcAft>
                <a:spcPts val="0"/>
              </a:spcAft>
              <a:buSzPts val="1100"/>
              <a:buChar char="●"/>
            </a:pPr>
            <a:r>
              <a:rPr lang="en-GB" dirty="0"/>
              <a:t>using a digital interactive whiteboard as opposed to a traditional whiteboard and saving the results as a document.</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en-GB" dirty="0"/>
              <a:t>Remember: Substitution strategies do not change the learning process or outcome. Ask yourself what you and your students will gain from the technology before implementing it. If it adds nothing but hassle, stick to pen and paper.</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en-GB" b="1" dirty="0"/>
              <a:t>Augmentation</a:t>
            </a:r>
            <a:endParaRPr dirty="0"/>
          </a:p>
          <a:p>
            <a:pPr marL="457200" lvl="0" indent="-298450" algn="l" rtl="0">
              <a:lnSpc>
                <a:spcPct val="100000"/>
              </a:lnSpc>
              <a:spcBef>
                <a:spcPts val="0"/>
              </a:spcBef>
              <a:spcAft>
                <a:spcPts val="0"/>
              </a:spcAft>
              <a:buSzPts val="1100"/>
              <a:buChar char="●"/>
            </a:pPr>
            <a:r>
              <a:rPr lang="en-GB" dirty="0"/>
              <a:t>technology adds something to the learning process beyond just convenience. </a:t>
            </a:r>
            <a:endParaRPr dirty="0"/>
          </a:p>
          <a:p>
            <a:pPr marL="457200" lvl="0" indent="-298450" algn="l" rtl="0">
              <a:lnSpc>
                <a:spcPct val="100000"/>
              </a:lnSpc>
              <a:spcBef>
                <a:spcPts val="0"/>
              </a:spcBef>
              <a:spcAft>
                <a:spcPts val="0"/>
              </a:spcAft>
              <a:buSzPts val="1100"/>
              <a:buChar char="●"/>
            </a:pPr>
            <a:r>
              <a:rPr lang="en-GB" dirty="0"/>
              <a:t>Gives students a clearer understanding of a complex topic </a:t>
            </a:r>
            <a:endParaRPr dirty="0"/>
          </a:p>
          <a:p>
            <a:pPr marL="457200" lvl="0" indent="-298450" algn="l" rtl="0">
              <a:lnSpc>
                <a:spcPct val="100000"/>
              </a:lnSpc>
              <a:spcBef>
                <a:spcPts val="0"/>
              </a:spcBef>
              <a:spcAft>
                <a:spcPts val="0"/>
              </a:spcAft>
              <a:buSzPts val="1100"/>
              <a:buChar char="●"/>
            </a:pPr>
            <a:r>
              <a:rPr lang="en-GB" dirty="0"/>
              <a:t>making content engaging in a way that traditional methods can’t.</a:t>
            </a:r>
            <a:endParaRPr dirty="0"/>
          </a:p>
          <a:p>
            <a:pPr marL="457200" lvl="0" indent="-298450" algn="l" rtl="0">
              <a:lnSpc>
                <a:spcPct val="100000"/>
              </a:lnSpc>
              <a:spcBef>
                <a:spcPts val="0"/>
              </a:spcBef>
              <a:spcAft>
                <a:spcPts val="0"/>
              </a:spcAft>
              <a:buSzPts val="1100"/>
              <a:buChar char="●"/>
            </a:pPr>
            <a:r>
              <a:rPr lang="en-GB" dirty="0"/>
              <a:t>allows for the introduction of more independent and student-centric learning</a:t>
            </a:r>
            <a:endParaRPr dirty="0"/>
          </a:p>
          <a:p>
            <a:pPr marL="457200" lvl="0" indent="-298450" algn="l" rtl="0">
              <a:lnSpc>
                <a:spcPct val="100000"/>
              </a:lnSpc>
              <a:spcBef>
                <a:spcPts val="0"/>
              </a:spcBef>
              <a:spcAft>
                <a:spcPts val="0"/>
              </a:spcAft>
              <a:buSzPts val="1100"/>
              <a:buChar char="●"/>
            </a:pPr>
            <a:r>
              <a:rPr lang="en-GB" dirty="0"/>
              <a:t>students can start actively learning without requiring constant teacher-led instruction.</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en-GB" b="1" dirty="0"/>
              <a:t>Examples of augmentation</a:t>
            </a:r>
            <a:endParaRPr dirty="0"/>
          </a:p>
          <a:p>
            <a:pPr marL="457200" lvl="0" indent="-298450" algn="l" rtl="0">
              <a:lnSpc>
                <a:spcPct val="100000"/>
              </a:lnSpc>
              <a:spcBef>
                <a:spcPts val="0"/>
              </a:spcBef>
              <a:spcAft>
                <a:spcPts val="0"/>
              </a:spcAft>
              <a:buSzPts val="1100"/>
              <a:buChar char="●"/>
            </a:pPr>
            <a:r>
              <a:rPr lang="en-GB" dirty="0"/>
              <a:t>Students give oral presentations accompanied by a PowerPoint or Prezi containing multimedia elements.</a:t>
            </a:r>
            <a:endParaRPr dirty="0"/>
          </a:p>
          <a:p>
            <a:pPr marL="457200" lvl="0" indent="-298450" algn="l" rtl="0">
              <a:lnSpc>
                <a:spcPct val="100000"/>
              </a:lnSpc>
              <a:spcBef>
                <a:spcPts val="0"/>
              </a:spcBef>
              <a:spcAft>
                <a:spcPts val="0"/>
              </a:spcAft>
              <a:buSzPts val="1100"/>
              <a:buChar char="●"/>
            </a:pPr>
            <a:r>
              <a:rPr lang="en-GB" dirty="0"/>
              <a:t>Students use the internet to independently research a topic, as opposed to relying on teacher input.</a:t>
            </a:r>
            <a:endParaRPr dirty="0"/>
          </a:p>
          <a:p>
            <a:pPr marL="457200" lvl="0" indent="-298450" algn="l" rtl="0">
              <a:lnSpc>
                <a:spcPct val="100000"/>
              </a:lnSpc>
              <a:spcBef>
                <a:spcPts val="0"/>
              </a:spcBef>
              <a:spcAft>
                <a:spcPts val="0"/>
              </a:spcAft>
              <a:buSzPts val="1100"/>
              <a:buChar char="●"/>
            </a:pPr>
            <a:r>
              <a:rPr lang="en-GB" dirty="0"/>
              <a:t>Students use technology that gamifies curriculum content for student engagement and allows students to track progress in an accessible way.</a:t>
            </a:r>
            <a:endParaRPr dirty="0"/>
          </a:p>
          <a:p>
            <a:pPr marL="457200" lvl="0" indent="-298450" algn="l" rtl="0">
              <a:lnSpc>
                <a:spcPct val="100000"/>
              </a:lnSpc>
              <a:spcBef>
                <a:spcPts val="0"/>
              </a:spcBef>
              <a:spcAft>
                <a:spcPts val="0"/>
              </a:spcAft>
              <a:buSzPts val="1100"/>
              <a:buChar char="●"/>
            </a:pPr>
            <a:r>
              <a:rPr lang="en-GB" dirty="0"/>
              <a:t>Teacher instruction is supplemented with a video that clarifies a particularly hard to explain concept.</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en-GB" b="1" dirty="0"/>
              <a:t>Modification</a:t>
            </a:r>
            <a:endParaRPr dirty="0"/>
          </a:p>
          <a:p>
            <a:pPr marL="457200" lvl="0" indent="-298450" algn="l" rtl="0">
              <a:lnSpc>
                <a:spcPct val="100000"/>
              </a:lnSpc>
              <a:spcBef>
                <a:spcPts val="0"/>
              </a:spcBef>
              <a:spcAft>
                <a:spcPts val="0"/>
              </a:spcAft>
              <a:buSzPts val="1100"/>
              <a:buChar char="●"/>
            </a:pPr>
            <a:r>
              <a:rPr lang="en-GB" dirty="0"/>
              <a:t>technology is used to design interactive and dynamic tasks that go beyond the limitations of a traditional classroom.</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en-GB" dirty="0"/>
              <a:t>For example, students can </a:t>
            </a:r>
            <a:endParaRPr dirty="0"/>
          </a:p>
          <a:p>
            <a:pPr marL="457200" lvl="0" indent="-298450" algn="l" rtl="0">
              <a:lnSpc>
                <a:spcPct val="100000"/>
              </a:lnSpc>
              <a:spcBef>
                <a:spcPts val="0"/>
              </a:spcBef>
              <a:spcAft>
                <a:spcPts val="0"/>
              </a:spcAft>
              <a:buSzPts val="1100"/>
              <a:buChar char="●"/>
            </a:pPr>
            <a:r>
              <a:rPr lang="en-GB" dirty="0"/>
              <a:t>collaborate on shared documents</a:t>
            </a:r>
            <a:endParaRPr dirty="0"/>
          </a:p>
          <a:p>
            <a:pPr marL="457200" lvl="0" indent="-298450" algn="l" rtl="0">
              <a:lnSpc>
                <a:spcPct val="100000"/>
              </a:lnSpc>
              <a:spcBef>
                <a:spcPts val="0"/>
              </a:spcBef>
              <a:spcAft>
                <a:spcPts val="0"/>
              </a:spcAft>
              <a:buSzPts val="1100"/>
              <a:buChar char="●"/>
            </a:pPr>
            <a:r>
              <a:rPr lang="en-GB" dirty="0"/>
              <a:t>work in large groups, allowing for seamless collaboration and knowledge sharing. </a:t>
            </a:r>
            <a:endParaRPr dirty="0"/>
          </a:p>
          <a:p>
            <a:pPr marL="457200" lvl="0" indent="-298450" algn="l" rtl="0">
              <a:lnSpc>
                <a:spcPct val="100000"/>
              </a:lnSpc>
              <a:spcBef>
                <a:spcPts val="0"/>
              </a:spcBef>
              <a:spcAft>
                <a:spcPts val="0"/>
              </a:spcAft>
              <a:buSzPts val="1100"/>
              <a:buChar char="●"/>
            </a:pPr>
            <a:r>
              <a:rPr lang="en-GB" dirty="0"/>
              <a:t>allow students to generate inspired and innovative work that isn’t confined to paper. Some students will jump at the opportunity to get in front of a camera, while others will do anything to make it onto the global Mathletics leaderboard.</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en-GB" b="1" dirty="0"/>
              <a:t>Examples of modification</a:t>
            </a:r>
            <a:endParaRPr dirty="0"/>
          </a:p>
          <a:p>
            <a:pPr marL="457200" lvl="0" indent="-298450" algn="l" rtl="0">
              <a:lnSpc>
                <a:spcPct val="100000"/>
              </a:lnSpc>
              <a:spcBef>
                <a:spcPts val="0"/>
              </a:spcBef>
              <a:spcAft>
                <a:spcPts val="0"/>
              </a:spcAft>
              <a:buSzPts val="1100"/>
              <a:buChar char="●"/>
            </a:pPr>
            <a:r>
              <a:rPr lang="en-GB" dirty="0"/>
              <a:t>Students produce podcasts summarising a topic, which can then be accessed by other students as a revision resource.</a:t>
            </a:r>
            <a:endParaRPr dirty="0"/>
          </a:p>
          <a:p>
            <a:pPr marL="457200" lvl="0" indent="-298450" algn="l" rtl="0">
              <a:lnSpc>
                <a:spcPct val="100000"/>
              </a:lnSpc>
              <a:spcBef>
                <a:spcPts val="0"/>
              </a:spcBef>
              <a:spcAft>
                <a:spcPts val="0"/>
              </a:spcAft>
              <a:buSzPts val="1100"/>
              <a:buChar char="●"/>
            </a:pPr>
            <a:r>
              <a:rPr lang="en-GB" dirty="0"/>
              <a:t>Students create an informative video presentation in place of a standard oral presentation. They can use their voice alongside a broader variety of creative multimodal components. </a:t>
            </a:r>
            <a:endParaRPr dirty="0"/>
          </a:p>
          <a:p>
            <a:pPr marL="457200" lvl="0" indent="-298450" algn="l" rtl="0">
              <a:lnSpc>
                <a:spcPct val="100000"/>
              </a:lnSpc>
              <a:spcBef>
                <a:spcPts val="0"/>
              </a:spcBef>
              <a:spcAft>
                <a:spcPts val="0"/>
              </a:spcAft>
              <a:buSzPts val="1100"/>
              <a:buChar char="●"/>
            </a:pPr>
            <a:r>
              <a:rPr lang="en-GB" dirty="0"/>
              <a:t>Students use a technological tool that makes an abstract concept visible in a hands-on, responsive way (e.g. voyaging on Google Earth to better understand measurement and geography).</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en-GB" b="1" dirty="0"/>
              <a:t>Redefinition</a:t>
            </a:r>
            <a:endParaRPr dirty="0"/>
          </a:p>
          <a:p>
            <a:pPr marL="158750" lvl="0" indent="0" algn="l" rtl="0">
              <a:lnSpc>
                <a:spcPct val="100000"/>
              </a:lnSpc>
              <a:spcBef>
                <a:spcPts val="0"/>
              </a:spcBef>
              <a:spcAft>
                <a:spcPts val="0"/>
              </a:spcAft>
              <a:buSzPts val="1100"/>
              <a:buNone/>
            </a:pPr>
            <a:r>
              <a:rPr lang="en-GB" dirty="0"/>
              <a:t>The most sophisticated stage of SAMR, redefinition sees you using technology to make entirely new learning opportunities possible.</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en-GB" dirty="0"/>
              <a:t>Redefining learning has the potential to connect learning with the real world and produce authentic outcomes. It also gives students strong technological soft skills such as digital collaboration, communication, technological literacy, and the ability to adapt to new systems and processes.</a:t>
            </a:r>
            <a:endParaRPr dirty="0"/>
          </a:p>
          <a:p>
            <a:pPr marL="158750" lvl="0" indent="0" algn="l" rtl="0">
              <a:lnSpc>
                <a:spcPct val="100000"/>
              </a:lnSpc>
              <a:spcBef>
                <a:spcPts val="0"/>
              </a:spcBef>
              <a:spcAft>
                <a:spcPts val="0"/>
              </a:spcAft>
              <a:buSzPts val="1100"/>
              <a:buNone/>
            </a:pPr>
            <a:r>
              <a:rPr lang="en-GB" dirty="0"/>
              <a:t>Most importantly, using technology to redefine learning in your classroom translates to vibrant and engaged students who embrace a growth mindset.</a:t>
            </a:r>
            <a:endParaRPr dirty="0"/>
          </a:p>
          <a:p>
            <a:pPr marL="158750" lvl="0" indent="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en-GB" b="1" dirty="0"/>
              <a:t>Examples of redefinition</a:t>
            </a:r>
            <a:endParaRPr dirty="0"/>
          </a:p>
          <a:p>
            <a:pPr marL="457200" lvl="0" indent="-298450" algn="l" rtl="0">
              <a:lnSpc>
                <a:spcPct val="100000"/>
              </a:lnSpc>
              <a:spcBef>
                <a:spcPts val="0"/>
              </a:spcBef>
              <a:spcAft>
                <a:spcPts val="0"/>
              </a:spcAft>
              <a:buSzPts val="1100"/>
              <a:buChar char="●"/>
            </a:pPr>
            <a:r>
              <a:rPr lang="en-GB" dirty="0"/>
              <a:t>connecting your students with other people around the world as part of the learning journey</a:t>
            </a:r>
            <a:endParaRPr dirty="0"/>
          </a:p>
          <a:p>
            <a:pPr marL="457200" lvl="0" indent="-298450" algn="l" rtl="0">
              <a:lnSpc>
                <a:spcPct val="100000"/>
              </a:lnSpc>
              <a:spcBef>
                <a:spcPts val="0"/>
              </a:spcBef>
              <a:spcAft>
                <a:spcPts val="0"/>
              </a:spcAft>
              <a:buSzPts val="1100"/>
              <a:buChar char="●"/>
            </a:pPr>
            <a:r>
              <a:rPr lang="en-GB" dirty="0"/>
              <a:t>having students publish their work online where it can be viewed by peers and the broader community</a:t>
            </a:r>
            <a:endParaRPr dirty="0"/>
          </a:p>
          <a:p>
            <a:pPr marL="457200" lvl="0" indent="-298450" algn="l" rtl="0">
              <a:lnSpc>
                <a:spcPct val="100000"/>
              </a:lnSpc>
              <a:spcBef>
                <a:spcPts val="0"/>
              </a:spcBef>
              <a:spcAft>
                <a:spcPts val="0"/>
              </a:spcAft>
              <a:buSzPts val="1100"/>
              <a:buChar char="●"/>
            </a:pPr>
            <a:r>
              <a:rPr lang="en-GB" dirty="0"/>
              <a:t>recording students as they deliver a presentation or practice a physical skill, then using this recording to prompt student reflection</a:t>
            </a:r>
            <a:endParaRPr dirty="0"/>
          </a:p>
          <a:p>
            <a:pPr marL="457200" lvl="0" indent="-298450" algn="l" rtl="0">
              <a:lnSpc>
                <a:spcPct val="100000"/>
              </a:lnSpc>
              <a:spcBef>
                <a:spcPts val="0"/>
              </a:spcBef>
              <a:spcAft>
                <a:spcPts val="0"/>
              </a:spcAft>
              <a:buSzPts val="1100"/>
              <a:buChar char="●"/>
            </a:pPr>
            <a:r>
              <a:rPr lang="en-GB" dirty="0"/>
              <a:t>experimenting with tasks that use extensive multimodal elements (e.g. producing documentaries or short films, webpages, print documents with creative layouts).</a:t>
            </a:r>
            <a:endParaRPr dirty="0"/>
          </a:p>
          <a:p>
            <a:pPr marL="457200" lvl="0" indent="-228600" algn="l" rtl="0">
              <a:lnSpc>
                <a:spcPct val="100000"/>
              </a:lnSpc>
              <a:spcBef>
                <a:spcPts val="0"/>
              </a:spcBef>
              <a:spcAft>
                <a:spcPts val="0"/>
              </a:spcAft>
              <a:buSzPts val="1100"/>
              <a:buNone/>
            </a:pPr>
            <a:endParaRPr dirty="0"/>
          </a:p>
          <a:p>
            <a:pPr marL="158750" lvl="0" indent="0" algn="l" rtl="0">
              <a:lnSpc>
                <a:spcPct val="100000"/>
              </a:lnSpc>
              <a:spcBef>
                <a:spcPts val="0"/>
              </a:spcBef>
              <a:spcAft>
                <a:spcPts val="0"/>
              </a:spcAft>
              <a:buSzPts val="1100"/>
              <a:buNone/>
            </a:pPr>
            <a:r>
              <a:rPr lang="en-GB" dirty="0"/>
              <a:t>Note: redefinition isn’t the same as ‘high tech’. A learning experience is redefined when it integrates technology seamlessly and meaningfully to open new doors for student learning – regardless of how sophisticated that technology might be.</a:t>
            </a:r>
            <a:endParaRPr dirty="0"/>
          </a:p>
          <a:p>
            <a:pPr marL="158750" lvl="0" indent="0" algn="l" rtl="0">
              <a:lnSpc>
                <a:spcPct val="100000"/>
              </a:lnSpc>
              <a:spcBef>
                <a:spcPts val="0"/>
              </a:spcBef>
              <a:spcAft>
                <a:spcPts val="0"/>
              </a:spcAft>
              <a:buSzPts val="1100"/>
              <a:buNone/>
            </a:pPr>
            <a:r>
              <a:rPr lang="en-GB" dirty="0"/>
              <a:t>Students might look at data represented through amazing visuals and get inspired to create their own.</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6.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9.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7.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8.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8"/>
        <p:cNvGrpSpPr/>
        <p:nvPr/>
      </p:nvGrpSpPr>
      <p:grpSpPr>
        <a:xfrm>
          <a:off x="0" y="0"/>
          <a:ext cx="0" cy="0"/>
          <a:chOff x="0" y="0"/>
          <a:chExt cx="0" cy="0"/>
        </a:xfrm>
      </p:grpSpPr>
      <p:sp>
        <p:nvSpPr>
          <p:cNvPr id="19" name="Google Shape;19;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E85AA"/>
              </a:buClr>
              <a:buSzPts val="1800"/>
              <a:buNone/>
              <a:defRPr sz="5333">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20" name="Google Shape;20;p32"/>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rgbClr val="0E85AA"/>
              </a:buClr>
              <a:buSzPts val="1800"/>
              <a:buChar char="•"/>
              <a:defRPr sz="2667">
                <a:solidFill>
                  <a:schemeClr val="bg2"/>
                </a:solidFill>
              </a:defRPr>
            </a:lvl1pPr>
            <a:lvl2pPr marL="1219170" lvl="1" indent="-457189" algn="l">
              <a:lnSpc>
                <a:spcPct val="90000"/>
              </a:lnSpc>
              <a:spcBef>
                <a:spcPts val="500"/>
              </a:spcBef>
              <a:spcAft>
                <a:spcPts val="0"/>
              </a:spcAft>
              <a:buClr>
                <a:srgbClr val="0E85AA"/>
              </a:buClr>
              <a:buSzPts val="1800"/>
              <a:buChar char="•"/>
              <a:defRPr/>
            </a:lvl2pPr>
            <a:lvl3pPr marL="1828754" lvl="2" indent="-457189" algn="l">
              <a:lnSpc>
                <a:spcPct val="90000"/>
              </a:lnSpc>
              <a:spcBef>
                <a:spcPts val="500"/>
              </a:spcBef>
              <a:spcAft>
                <a:spcPts val="0"/>
              </a:spcAft>
              <a:buClr>
                <a:srgbClr val="0E85AA"/>
              </a:buClr>
              <a:buSzPts val="1800"/>
              <a:buChar char="•"/>
              <a:defRPr/>
            </a:lvl3pPr>
            <a:lvl4pPr marL="2438339" lvl="3" indent="-457189" algn="l">
              <a:lnSpc>
                <a:spcPct val="90000"/>
              </a:lnSpc>
              <a:spcBef>
                <a:spcPts val="500"/>
              </a:spcBef>
              <a:spcAft>
                <a:spcPts val="0"/>
              </a:spcAft>
              <a:buClr>
                <a:srgbClr val="0E85AA"/>
              </a:buClr>
              <a:buSzPts val="1800"/>
              <a:buChar char="•"/>
              <a:defRPr/>
            </a:lvl4pPr>
            <a:lvl5pPr marL="3047924" lvl="4" indent="-457189" algn="l">
              <a:lnSpc>
                <a:spcPct val="90000"/>
              </a:lnSpc>
              <a:spcBef>
                <a:spcPts val="500"/>
              </a:spcBef>
              <a:spcAft>
                <a:spcPts val="0"/>
              </a:spcAft>
              <a:buClr>
                <a:srgbClr val="0E85AA"/>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2160970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a:t>Click to edit Master title style</a:t>
            </a:r>
            <a:endParaRPr lang="en-IE"/>
          </a:p>
        </p:txBody>
      </p:sp>
    </p:spTree>
    <p:extLst>
      <p:ext uri="{BB962C8B-B14F-4D97-AF65-F5344CB8AC3E}">
        <p14:creationId xmlns:p14="http://schemas.microsoft.com/office/powerpoint/2010/main" val="459518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609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15821"/>
          </a:xfrm>
        </p:spPr>
        <p:txBody>
          <a:bodyPr anchor="b">
            <a:noAutofit/>
          </a:bodyPr>
          <a:lstStyle>
            <a:lvl1pPr>
              <a:defRPr sz="44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3246"/>
            <a:ext cx="3932237" cy="2965741"/>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41814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amp; Subtitle  light">
    <p:bg>
      <p:bgPr>
        <a:gradFill>
          <a:gsLst>
            <a:gs pos="0">
              <a:srgbClr val="246076"/>
            </a:gs>
            <a:gs pos="100000">
              <a:srgbClr val="1987A8"/>
            </a:gs>
          </a:gsLst>
          <a:lin ang="17054404" scaled="0"/>
        </a:gra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454E402B-0CEA-76CC-B774-546F74B3618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1597" y="805778"/>
            <a:ext cx="5974978" cy="1029025"/>
          </a:xfrm>
          <a:prstGeom prst="rect">
            <a:avLst/>
          </a:prstGeom>
        </p:spPr>
      </p:pic>
      <p:pic>
        <p:nvPicPr>
          <p:cNvPr id="15" name="Graphic 14">
            <a:extLst>
              <a:ext uri="{FF2B5EF4-FFF2-40B4-BE49-F238E27FC236}">
                <a16:creationId xmlns:a16="http://schemas.microsoft.com/office/drawing/2014/main" id="{316989F7-607E-C42C-04A2-493393925C6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118100"/>
            <a:ext cx="6494688" cy="1739900"/>
          </a:xfrm>
          <a:prstGeom prst="rect">
            <a:avLst/>
          </a:prstGeom>
        </p:spPr>
      </p:pic>
      <p:pic>
        <p:nvPicPr>
          <p:cNvPr id="21" name="Graphic 20">
            <a:extLst>
              <a:ext uri="{FF2B5EF4-FFF2-40B4-BE49-F238E27FC236}">
                <a16:creationId xmlns:a16="http://schemas.microsoft.com/office/drawing/2014/main" id="{D79987BE-CCC5-A892-BA86-A5DFE563B22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91464" y="4044950"/>
            <a:ext cx="10500537" cy="2813051"/>
          </a:xfrm>
          <a:prstGeom prst="rect">
            <a:avLst/>
          </a:prstGeom>
        </p:spPr>
      </p:pic>
      <p:pic>
        <p:nvPicPr>
          <p:cNvPr id="2" name="Creative Commons logo">
            <a:extLst>
              <a:ext uri="{FF2B5EF4-FFF2-40B4-BE49-F238E27FC236}">
                <a16:creationId xmlns:a16="http://schemas.microsoft.com/office/drawing/2014/main" id="{86F8946A-B1BF-D2FE-C298-097FC5BB83C8}"/>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821972" y="6264471"/>
            <a:ext cx="1143000" cy="400050"/>
          </a:xfrm>
          <a:prstGeom prst="rect">
            <a:avLst/>
          </a:prstGeom>
        </p:spPr>
      </p:pic>
      <p:sp>
        <p:nvSpPr>
          <p:cNvPr id="3" name="Title Text">
            <a:extLst>
              <a:ext uri="{FF2B5EF4-FFF2-40B4-BE49-F238E27FC236}">
                <a16:creationId xmlns:a16="http://schemas.microsoft.com/office/drawing/2014/main" id="{DBF4B890-8A06-A22A-70F4-FB49FCCDF498}"/>
              </a:ext>
            </a:extLst>
          </p:cNvPr>
          <p:cNvSpPr txBox="1">
            <a:spLocks noGrp="1"/>
          </p:cNvSpPr>
          <p:nvPr>
            <p:ph type="title"/>
          </p:nvPr>
        </p:nvSpPr>
        <p:spPr>
          <a:xfrm>
            <a:off x="1726163" y="1907006"/>
            <a:ext cx="9576837" cy="2619571"/>
          </a:xfrm>
          <a:prstGeom prst="rect">
            <a:avLst/>
          </a:prstGeom>
        </p:spPr>
        <p:txBody>
          <a:bodyPr anchor="b">
            <a:normAutofit/>
          </a:bodyPr>
          <a:lstStyle>
            <a:lvl1pPr algn="l">
              <a:lnSpc>
                <a:spcPct val="80000"/>
              </a:lnSpc>
              <a:defRPr sz="8000" b="0" i="0" cap="none" spc="-136">
                <a:solidFill>
                  <a:schemeClr val="bg1"/>
                </a:solidFill>
                <a:latin typeface="+mn-lt"/>
                <a:ea typeface="Calibri Light" charset="0"/>
                <a:cs typeface="Calibri Light" charset="0"/>
                <a:sym typeface="Open Sans Light"/>
              </a:defRPr>
            </a:lvl1pPr>
          </a:lstStyle>
          <a:p>
            <a:r>
              <a:rPr lang="en-US"/>
              <a:t>Click to edit Master title style</a:t>
            </a:r>
            <a:endParaRPr/>
          </a:p>
        </p:txBody>
      </p:sp>
      <p:sp>
        <p:nvSpPr>
          <p:cNvPr id="4" name="Body Level One…">
            <a:extLst>
              <a:ext uri="{FF2B5EF4-FFF2-40B4-BE49-F238E27FC236}">
                <a16:creationId xmlns:a16="http://schemas.microsoft.com/office/drawing/2014/main" id="{CC71582C-4629-6DB1-D32F-85D7F89DDB72}"/>
              </a:ext>
            </a:extLst>
          </p:cNvPr>
          <p:cNvSpPr txBox="1">
            <a:spLocks noGrp="1"/>
          </p:cNvSpPr>
          <p:nvPr>
            <p:ph type="body" sz="quarter" idx="1"/>
          </p:nvPr>
        </p:nvSpPr>
        <p:spPr>
          <a:xfrm>
            <a:off x="1726163" y="4741162"/>
            <a:ext cx="9576837" cy="1503400"/>
          </a:xfrm>
          <a:prstGeom prst="rect">
            <a:avLst/>
          </a:prstGeom>
        </p:spPr>
        <p:txBody>
          <a:bodyPr/>
          <a:lstStyle>
            <a:lvl1pPr marL="0" indent="0" algn="l">
              <a:lnSpc>
                <a:spcPct val="120000"/>
              </a:lnSpc>
              <a:buClr>
                <a:schemeClr val="bg1"/>
              </a:buClr>
              <a:buNone/>
              <a:defRPr sz="4000" b="0" i="0" spc="0">
                <a:solidFill>
                  <a:schemeClr val="bg1"/>
                </a:solidFill>
                <a:latin typeface="+mn-lt"/>
                <a:ea typeface="Calibri Light" charset="0"/>
                <a:cs typeface="Calibri Light" charset="0"/>
              </a:defRPr>
            </a:lvl1pPr>
            <a:lvl2pPr indent="0" algn="l">
              <a:lnSpc>
                <a:spcPct val="120000"/>
              </a:lnSpc>
              <a:buClr>
                <a:schemeClr val="bg1"/>
              </a:buClr>
              <a:defRPr sz="1600" b="0" spc="0">
                <a:solidFill>
                  <a:schemeClr val="tx1"/>
                </a:solidFill>
                <a:latin typeface="+mn-lt"/>
                <a:ea typeface="Calibri" charset="0"/>
                <a:cs typeface="Calibri" charset="0"/>
                <a:sym typeface="Georgia"/>
              </a:defRPr>
            </a:lvl2pPr>
            <a:lvl3pPr algn="l">
              <a:lnSpc>
                <a:spcPct val="120000"/>
              </a:lnSpc>
              <a:buClr>
                <a:schemeClr val="bg1"/>
              </a:buClr>
              <a:defRPr sz="1200" b="0" i="1" spc="0">
                <a:solidFill>
                  <a:schemeClr val="tx1"/>
                </a:solidFill>
                <a:latin typeface="+mn-lt"/>
                <a:ea typeface="Calibri Light" charset="0"/>
                <a:cs typeface="Calibri Light" charset="0"/>
              </a:defRPr>
            </a:lvl3pPr>
            <a:lvl4pPr algn="l">
              <a:lnSpc>
                <a:spcPct val="120000"/>
              </a:lnSpc>
              <a:buClr>
                <a:schemeClr val="bg1"/>
              </a:buClr>
              <a:defRPr sz="1200" spc="0">
                <a:solidFill>
                  <a:schemeClr val="tx1"/>
                </a:solidFill>
                <a:latin typeface="+mn-lt"/>
                <a:ea typeface="Georgia"/>
                <a:cs typeface="Georgia"/>
                <a:sym typeface="Georgia"/>
              </a:defRPr>
            </a:lvl4pPr>
            <a:lvl5pPr algn="l">
              <a:lnSpc>
                <a:spcPct val="120000"/>
              </a:lnSpc>
              <a:buClr>
                <a:schemeClr val="bg1"/>
              </a:buClr>
              <a:defRPr sz="1200" b="0" i="1" spc="0">
                <a:solidFill>
                  <a:schemeClr val="tx1"/>
                </a:solidFill>
                <a:latin typeface="+mn-lt"/>
                <a:ea typeface="Calibri Light" charset="0"/>
                <a:cs typeface="Calibri Light" charset="0"/>
              </a:defRPr>
            </a:lvl5pPr>
          </a:lstStyle>
          <a:p>
            <a:pPr lvl="0"/>
            <a:r>
              <a:rPr lang="en-US"/>
              <a:t>Click to edit Master text styles</a:t>
            </a:r>
          </a:p>
        </p:txBody>
      </p:sp>
    </p:spTree>
    <p:extLst>
      <p:ext uri="{BB962C8B-B14F-4D97-AF65-F5344CB8AC3E}">
        <p14:creationId xmlns:p14="http://schemas.microsoft.com/office/powerpoint/2010/main" val="3339919659"/>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Key messages: White">
  <p:cSld name="Key messages: White">
    <p:bg>
      <p:bgPr>
        <a:solidFill>
          <a:schemeClr val="dk2"/>
        </a:solidFill>
        <a:effectLst/>
      </p:bgPr>
    </p:bg>
    <p:spTree>
      <p:nvGrpSpPr>
        <p:cNvPr id="1" name="Shape 2496"/>
        <p:cNvGrpSpPr/>
        <p:nvPr/>
      </p:nvGrpSpPr>
      <p:grpSpPr>
        <a:xfrm>
          <a:off x="0" y="0"/>
          <a:ext cx="0" cy="0"/>
          <a:chOff x="0" y="0"/>
          <a:chExt cx="0" cy="0"/>
        </a:xfrm>
      </p:grpSpPr>
      <p:sp>
        <p:nvSpPr>
          <p:cNvPr id="2499" name="Google Shape;2499;p28"/>
          <p:cNvSpPr txBox="1">
            <a:spLocks noGrp="1"/>
          </p:cNvSpPr>
          <p:nvPr>
            <p:ph type="dt" idx="10"/>
          </p:nvPr>
        </p:nvSpPr>
        <p:spPr>
          <a:xfrm>
            <a:off x="695400" y="6496604"/>
            <a:ext cx="5580800" cy="160400"/>
          </a:xfrm>
          <a:prstGeom prst="rect">
            <a:avLst/>
          </a:prstGeom>
          <a:noFill/>
          <a:ln>
            <a:noFill/>
          </a:ln>
        </p:spPr>
        <p:txBody>
          <a:bodyPr spcFirstLastPara="1" wrap="square" lIns="68575" tIns="34275" rIns="68575" bIns="34275" anchor="t"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500" name="Google Shape;2500;p28"/>
          <p:cNvSpPr txBox="1">
            <a:spLocks noGrp="1"/>
          </p:cNvSpPr>
          <p:nvPr>
            <p:ph type="ftr" idx="11"/>
          </p:nvPr>
        </p:nvSpPr>
        <p:spPr>
          <a:xfrm>
            <a:off x="695400" y="6416541"/>
            <a:ext cx="5580800" cy="160400"/>
          </a:xfrm>
          <a:prstGeom prst="rect">
            <a:avLst/>
          </a:prstGeom>
          <a:noFill/>
          <a:ln>
            <a:noFill/>
          </a:ln>
        </p:spPr>
        <p:txBody>
          <a:bodyPr spcFirstLastPara="1" wrap="square" lIns="68575" tIns="34275" rIns="68575" bIns="34275" anchor="t"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501" name="Google Shape;2501;p28"/>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GB" smtClean="0"/>
              <a:pPr/>
              <a:t>‹#›</a:t>
            </a:fld>
            <a:endParaRPr lang="en-GB"/>
          </a:p>
        </p:txBody>
      </p:sp>
      <p:sp>
        <p:nvSpPr>
          <p:cNvPr id="2502" name="Google Shape;2502;p28"/>
          <p:cNvSpPr txBox="1">
            <a:spLocks noGrp="1"/>
          </p:cNvSpPr>
          <p:nvPr>
            <p:ph type="body" idx="1"/>
          </p:nvPr>
        </p:nvSpPr>
        <p:spPr>
          <a:xfrm>
            <a:off x="895571" y="3988721"/>
            <a:ext cx="2283600" cy="1594400"/>
          </a:xfrm>
          <a:prstGeom prst="rect">
            <a:avLst/>
          </a:prstGeom>
          <a:noFill/>
          <a:ln>
            <a:noFill/>
          </a:ln>
        </p:spPr>
        <p:txBody>
          <a:bodyPr spcFirstLastPara="1" wrap="square" lIns="0" tIns="0" rIns="0" bIns="0" anchor="t" anchorCtr="0">
            <a:noAutofit/>
          </a:bodyPr>
          <a:lstStyle>
            <a:lvl1pPr marL="609585" lvl="0" indent="-304792" algn="ctr" rtl="0">
              <a:lnSpc>
                <a:spcPct val="90000"/>
              </a:lnSpc>
              <a:spcBef>
                <a:spcPts val="400"/>
              </a:spcBef>
              <a:spcAft>
                <a:spcPts val="0"/>
              </a:spcAft>
              <a:buClr>
                <a:schemeClr val="dk2"/>
              </a:buClr>
              <a:buSzPts val="1500"/>
              <a:buNone/>
              <a:defRPr b="1">
                <a:solidFill>
                  <a:schemeClr val="dk2"/>
                </a:solidFill>
              </a:defRPr>
            </a:lvl1pPr>
            <a:lvl2pPr marL="1219170" lvl="1" indent="-304792" algn="ctr" rtl="0">
              <a:lnSpc>
                <a:spcPct val="90000"/>
              </a:lnSpc>
              <a:spcBef>
                <a:spcPts val="400"/>
              </a:spcBef>
              <a:spcAft>
                <a:spcPts val="0"/>
              </a:spcAft>
              <a:buClr>
                <a:schemeClr val="dk2"/>
              </a:buClr>
              <a:buSzPts val="1400"/>
              <a:buNone/>
              <a:defRPr>
                <a:solidFill>
                  <a:schemeClr val="dk2"/>
                </a:solidFill>
              </a:defRPr>
            </a:lvl2pPr>
            <a:lvl3pPr marL="1828754" lvl="2" indent="-423323" algn="ctr" rtl="0">
              <a:lnSpc>
                <a:spcPct val="90000"/>
              </a:lnSpc>
              <a:spcBef>
                <a:spcPts val="400"/>
              </a:spcBef>
              <a:spcAft>
                <a:spcPts val="0"/>
              </a:spcAft>
              <a:buClr>
                <a:schemeClr val="lt1"/>
              </a:buClr>
              <a:buSzPts val="1400"/>
              <a:buChar char="•"/>
              <a:defRPr>
                <a:solidFill>
                  <a:srgbClr val="FF0000"/>
                </a:solidFill>
              </a:defRPr>
            </a:lvl3pPr>
            <a:lvl4pPr marL="2438339" lvl="3" indent="-406390" algn="ctr" rtl="0">
              <a:lnSpc>
                <a:spcPct val="90000"/>
              </a:lnSpc>
              <a:spcBef>
                <a:spcPts val="400"/>
              </a:spcBef>
              <a:spcAft>
                <a:spcPts val="0"/>
              </a:spcAft>
              <a:buClr>
                <a:schemeClr val="lt1"/>
              </a:buClr>
              <a:buSzPts val="1200"/>
              <a:buChar char="•"/>
              <a:defRPr>
                <a:solidFill>
                  <a:srgbClr val="FF0000"/>
                </a:solidFill>
              </a:defRPr>
            </a:lvl4pPr>
            <a:lvl5pPr marL="3047924" lvl="4" indent="-304792" algn="ctr" rtl="0">
              <a:lnSpc>
                <a:spcPct val="90000"/>
              </a:lnSpc>
              <a:spcBef>
                <a:spcPts val="800"/>
              </a:spcBef>
              <a:spcAft>
                <a:spcPts val="0"/>
              </a:spcAft>
              <a:buClr>
                <a:schemeClr val="dk2"/>
              </a:buClr>
              <a:buSzPts val="1500"/>
              <a:buNone/>
              <a:defRPr>
                <a:solidFill>
                  <a:schemeClr val="dk2"/>
                </a:solidFill>
              </a:defRPr>
            </a:lvl5pPr>
            <a:lvl6pPr marL="3657509" lvl="5" indent="-423323" algn="l" rtl="0">
              <a:lnSpc>
                <a:spcPct val="90000"/>
              </a:lnSpc>
              <a:spcBef>
                <a:spcPts val="533"/>
              </a:spcBef>
              <a:spcAft>
                <a:spcPts val="0"/>
              </a:spcAft>
              <a:buClr>
                <a:srgbClr val="FF0000"/>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503" name="Google Shape;2503;p28"/>
          <p:cNvSpPr txBox="1">
            <a:spLocks noGrp="1"/>
          </p:cNvSpPr>
          <p:nvPr>
            <p:ph type="title"/>
          </p:nvPr>
        </p:nvSpPr>
        <p:spPr>
          <a:xfrm>
            <a:off x="895571" y="855051"/>
            <a:ext cx="9658800" cy="12560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accent2"/>
              </a:buClr>
              <a:buSzPts val="21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11" name="Google Shape;2511;p28"/>
          <p:cNvSpPr txBox="1">
            <a:spLocks noGrp="1"/>
          </p:cNvSpPr>
          <p:nvPr>
            <p:ph type="body" idx="2"/>
          </p:nvPr>
        </p:nvSpPr>
        <p:spPr>
          <a:xfrm>
            <a:off x="3593811" y="3990379"/>
            <a:ext cx="2283600" cy="1594400"/>
          </a:xfrm>
          <a:prstGeom prst="rect">
            <a:avLst/>
          </a:prstGeom>
          <a:noFill/>
          <a:ln>
            <a:noFill/>
          </a:ln>
        </p:spPr>
        <p:txBody>
          <a:bodyPr spcFirstLastPara="1" wrap="square" lIns="0" tIns="0" rIns="0" bIns="0" anchor="t" anchorCtr="0">
            <a:noAutofit/>
          </a:bodyPr>
          <a:lstStyle>
            <a:lvl1pPr marL="609585" lvl="0" indent="-304792" algn="ctr" rtl="0">
              <a:lnSpc>
                <a:spcPct val="90000"/>
              </a:lnSpc>
              <a:spcBef>
                <a:spcPts val="400"/>
              </a:spcBef>
              <a:spcAft>
                <a:spcPts val="0"/>
              </a:spcAft>
              <a:buClr>
                <a:schemeClr val="dk2"/>
              </a:buClr>
              <a:buSzPts val="1500"/>
              <a:buNone/>
              <a:defRPr b="1">
                <a:solidFill>
                  <a:schemeClr val="dk2"/>
                </a:solidFill>
              </a:defRPr>
            </a:lvl1pPr>
            <a:lvl2pPr marL="1219170" lvl="1" indent="-304792" algn="ctr" rtl="0">
              <a:lnSpc>
                <a:spcPct val="90000"/>
              </a:lnSpc>
              <a:spcBef>
                <a:spcPts val="400"/>
              </a:spcBef>
              <a:spcAft>
                <a:spcPts val="0"/>
              </a:spcAft>
              <a:buClr>
                <a:schemeClr val="dk2"/>
              </a:buClr>
              <a:buSzPts val="1400"/>
              <a:buNone/>
              <a:defRPr>
                <a:solidFill>
                  <a:schemeClr val="dk2"/>
                </a:solidFill>
              </a:defRPr>
            </a:lvl2pPr>
            <a:lvl3pPr marL="1828754" lvl="2" indent="-423323" algn="ctr" rtl="0">
              <a:lnSpc>
                <a:spcPct val="90000"/>
              </a:lnSpc>
              <a:spcBef>
                <a:spcPts val="400"/>
              </a:spcBef>
              <a:spcAft>
                <a:spcPts val="0"/>
              </a:spcAft>
              <a:buClr>
                <a:schemeClr val="lt1"/>
              </a:buClr>
              <a:buSzPts val="1400"/>
              <a:buChar char="•"/>
              <a:defRPr>
                <a:solidFill>
                  <a:srgbClr val="FF0000"/>
                </a:solidFill>
              </a:defRPr>
            </a:lvl3pPr>
            <a:lvl4pPr marL="2438339" lvl="3" indent="-406390" algn="ctr" rtl="0">
              <a:lnSpc>
                <a:spcPct val="90000"/>
              </a:lnSpc>
              <a:spcBef>
                <a:spcPts val="400"/>
              </a:spcBef>
              <a:spcAft>
                <a:spcPts val="0"/>
              </a:spcAft>
              <a:buClr>
                <a:schemeClr val="lt1"/>
              </a:buClr>
              <a:buSzPts val="1200"/>
              <a:buChar char="•"/>
              <a:defRPr>
                <a:solidFill>
                  <a:srgbClr val="FF0000"/>
                </a:solidFill>
              </a:defRPr>
            </a:lvl4pPr>
            <a:lvl5pPr marL="3047924" lvl="4" indent="-304792" algn="ctr" rtl="0">
              <a:lnSpc>
                <a:spcPct val="90000"/>
              </a:lnSpc>
              <a:spcBef>
                <a:spcPts val="800"/>
              </a:spcBef>
              <a:spcAft>
                <a:spcPts val="0"/>
              </a:spcAft>
              <a:buClr>
                <a:schemeClr val="dk2"/>
              </a:buClr>
              <a:buSzPts val="1500"/>
              <a:buNone/>
              <a:defRPr>
                <a:solidFill>
                  <a:schemeClr val="dk2"/>
                </a:solidFill>
              </a:defRPr>
            </a:lvl5pPr>
            <a:lvl6pPr marL="3657509" lvl="5" indent="-423323" algn="l" rtl="0">
              <a:lnSpc>
                <a:spcPct val="90000"/>
              </a:lnSpc>
              <a:spcBef>
                <a:spcPts val="533"/>
              </a:spcBef>
              <a:spcAft>
                <a:spcPts val="0"/>
              </a:spcAft>
              <a:buClr>
                <a:srgbClr val="FF0000"/>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512" name="Google Shape;2512;p28"/>
          <p:cNvSpPr txBox="1">
            <a:spLocks noGrp="1"/>
          </p:cNvSpPr>
          <p:nvPr>
            <p:ph type="body" idx="3"/>
          </p:nvPr>
        </p:nvSpPr>
        <p:spPr>
          <a:xfrm>
            <a:off x="6292049" y="3992036"/>
            <a:ext cx="2283600" cy="1594400"/>
          </a:xfrm>
          <a:prstGeom prst="rect">
            <a:avLst/>
          </a:prstGeom>
          <a:noFill/>
          <a:ln>
            <a:noFill/>
          </a:ln>
        </p:spPr>
        <p:txBody>
          <a:bodyPr spcFirstLastPara="1" wrap="square" lIns="0" tIns="0" rIns="0" bIns="0" anchor="t" anchorCtr="0">
            <a:noAutofit/>
          </a:bodyPr>
          <a:lstStyle>
            <a:lvl1pPr marL="609585" lvl="0" indent="-304792" algn="ctr" rtl="0">
              <a:lnSpc>
                <a:spcPct val="90000"/>
              </a:lnSpc>
              <a:spcBef>
                <a:spcPts val="400"/>
              </a:spcBef>
              <a:spcAft>
                <a:spcPts val="0"/>
              </a:spcAft>
              <a:buClr>
                <a:schemeClr val="dk2"/>
              </a:buClr>
              <a:buSzPts val="1500"/>
              <a:buNone/>
              <a:defRPr b="1">
                <a:solidFill>
                  <a:schemeClr val="dk2"/>
                </a:solidFill>
              </a:defRPr>
            </a:lvl1pPr>
            <a:lvl2pPr marL="1219170" lvl="1" indent="-304792" algn="ctr" rtl="0">
              <a:lnSpc>
                <a:spcPct val="90000"/>
              </a:lnSpc>
              <a:spcBef>
                <a:spcPts val="400"/>
              </a:spcBef>
              <a:spcAft>
                <a:spcPts val="0"/>
              </a:spcAft>
              <a:buClr>
                <a:schemeClr val="dk2"/>
              </a:buClr>
              <a:buSzPts val="1400"/>
              <a:buNone/>
              <a:defRPr>
                <a:solidFill>
                  <a:schemeClr val="dk2"/>
                </a:solidFill>
              </a:defRPr>
            </a:lvl2pPr>
            <a:lvl3pPr marL="1828754" lvl="2" indent="-423323" algn="ctr" rtl="0">
              <a:lnSpc>
                <a:spcPct val="90000"/>
              </a:lnSpc>
              <a:spcBef>
                <a:spcPts val="400"/>
              </a:spcBef>
              <a:spcAft>
                <a:spcPts val="0"/>
              </a:spcAft>
              <a:buClr>
                <a:schemeClr val="lt1"/>
              </a:buClr>
              <a:buSzPts val="1400"/>
              <a:buChar char="•"/>
              <a:defRPr>
                <a:solidFill>
                  <a:srgbClr val="FF0000"/>
                </a:solidFill>
              </a:defRPr>
            </a:lvl3pPr>
            <a:lvl4pPr marL="2438339" lvl="3" indent="-406390" algn="ctr" rtl="0">
              <a:lnSpc>
                <a:spcPct val="90000"/>
              </a:lnSpc>
              <a:spcBef>
                <a:spcPts val="400"/>
              </a:spcBef>
              <a:spcAft>
                <a:spcPts val="0"/>
              </a:spcAft>
              <a:buClr>
                <a:schemeClr val="lt1"/>
              </a:buClr>
              <a:buSzPts val="1200"/>
              <a:buChar char="•"/>
              <a:defRPr>
                <a:solidFill>
                  <a:srgbClr val="FF0000"/>
                </a:solidFill>
              </a:defRPr>
            </a:lvl4pPr>
            <a:lvl5pPr marL="3047924" lvl="4" indent="-304792" algn="ctr" rtl="0">
              <a:lnSpc>
                <a:spcPct val="90000"/>
              </a:lnSpc>
              <a:spcBef>
                <a:spcPts val="800"/>
              </a:spcBef>
              <a:spcAft>
                <a:spcPts val="0"/>
              </a:spcAft>
              <a:buClr>
                <a:schemeClr val="dk2"/>
              </a:buClr>
              <a:buSzPts val="1500"/>
              <a:buNone/>
              <a:defRPr>
                <a:solidFill>
                  <a:schemeClr val="dk2"/>
                </a:solidFill>
              </a:defRPr>
            </a:lvl5pPr>
            <a:lvl6pPr marL="3657509" lvl="5" indent="-423323" algn="l" rtl="0">
              <a:lnSpc>
                <a:spcPct val="90000"/>
              </a:lnSpc>
              <a:spcBef>
                <a:spcPts val="533"/>
              </a:spcBef>
              <a:spcAft>
                <a:spcPts val="0"/>
              </a:spcAft>
              <a:buClr>
                <a:srgbClr val="FF0000"/>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513" name="Google Shape;2513;p28"/>
          <p:cNvSpPr txBox="1">
            <a:spLocks noGrp="1"/>
          </p:cNvSpPr>
          <p:nvPr>
            <p:ph type="body" idx="4"/>
          </p:nvPr>
        </p:nvSpPr>
        <p:spPr>
          <a:xfrm>
            <a:off x="8990289" y="3993693"/>
            <a:ext cx="2283600" cy="1594400"/>
          </a:xfrm>
          <a:prstGeom prst="rect">
            <a:avLst/>
          </a:prstGeom>
          <a:noFill/>
          <a:ln>
            <a:noFill/>
          </a:ln>
        </p:spPr>
        <p:txBody>
          <a:bodyPr spcFirstLastPara="1" wrap="square" lIns="0" tIns="0" rIns="0" bIns="0" anchor="t" anchorCtr="0">
            <a:noAutofit/>
          </a:bodyPr>
          <a:lstStyle>
            <a:lvl1pPr marL="609585" lvl="0" indent="-304792" algn="ctr" rtl="0">
              <a:lnSpc>
                <a:spcPct val="90000"/>
              </a:lnSpc>
              <a:spcBef>
                <a:spcPts val="400"/>
              </a:spcBef>
              <a:spcAft>
                <a:spcPts val="0"/>
              </a:spcAft>
              <a:buClr>
                <a:schemeClr val="dk2"/>
              </a:buClr>
              <a:buSzPts val="1500"/>
              <a:buNone/>
              <a:defRPr b="1">
                <a:solidFill>
                  <a:schemeClr val="dk2"/>
                </a:solidFill>
              </a:defRPr>
            </a:lvl1pPr>
            <a:lvl2pPr marL="1219170" lvl="1" indent="-304792" algn="ctr" rtl="0">
              <a:lnSpc>
                <a:spcPct val="90000"/>
              </a:lnSpc>
              <a:spcBef>
                <a:spcPts val="400"/>
              </a:spcBef>
              <a:spcAft>
                <a:spcPts val="0"/>
              </a:spcAft>
              <a:buClr>
                <a:schemeClr val="dk2"/>
              </a:buClr>
              <a:buSzPts val="1400"/>
              <a:buNone/>
              <a:defRPr>
                <a:solidFill>
                  <a:schemeClr val="dk2"/>
                </a:solidFill>
              </a:defRPr>
            </a:lvl2pPr>
            <a:lvl3pPr marL="1828754" lvl="2" indent="-423323" algn="ctr" rtl="0">
              <a:lnSpc>
                <a:spcPct val="90000"/>
              </a:lnSpc>
              <a:spcBef>
                <a:spcPts val="400"/>
              </a:spcBef>
              <a:spcAft>
                <a:spcPts val="0"/>
              </a:spcAft>
              <a:buClr>
                <a:schemeClr val="lt1"/>
              </a:buClr>
              <a:buSzPts val="1400"/>
              <a:buChar char="•"/>
              <a:defRPr>
                <a:solidFill>
                  <a:srgbClr val="FF0000"/>
                </a:solidFill>
              </a:defRPr>
            </a:lvl3pPr>
            <a:lvl4pPr marL="2438339" lvl="3" indent="-406390" algn="ctr" rtl="0">
              <a:lnSpc>
                <a:spcPct val="90000"/>
              </a:lnSpc>
              <a:spcBef>
                <a:spcPts val="400"/>
              </a:spcBef>
              <a:spcAft>
                <a:spcPts val="0"/>
              </a:spcAft>
              <a:buClr>
                <a:schemeClr val="lt1"/>
              </a:buClr>
              <a:buSzPts val="1200"/>
              <a:buChar char="•"/>
              <a:defRPr>
                <a:solidFill>
                  <a:srgbClr val="FF0000"/>
                </a:solidFill>
              </a:defRPr>
            </a:lvl4pPr>
            <a:lvl5pPr marL="3047924" lvl="4" indent="-304792" algn="ctr" rtl="0">
              <a:lnSpc>
                <a:spcPct val="90000"/>
              </a:lnSpc>
              <a:spcBef>
                <a:spcPts val="800"/>
              </a:spcBef>
              <a:spcAft>
                <a:spcPts val="0"/>
              </a:spcAft>
              <a:buClr>
                <a:schemeClr val="dk2"/>
              </a:buClr>
              <a:buSzPts val="1500"/>
              <a:buNone/>
              <a:defRPr>
                <a:solidFill>
                  <a:schemeClr val="dk2"/>
                </a:solidFill>
              </a:defRPr>
            </a:lvl5pPr>
            <a:lvl6pPr marL="3657509" lvl="5" indent="-423323" algn="l" rtl="0">
              <a:lnSpc>
                <a:spcPct val="90000"/>
              </a:lnSpc>
              <a:spcBef>
                <a:spcPts val="533"/>
              </a:spcBef>
              <a:spcAft>
                <a:spcPts val="0"/>
              </a:spcAft>
              <a:buClr>
                <a:srgbClr val="FF0000"/>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2145678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References (2 column)">
  <p:cSld name="References (2 column)">
    <p:bg>
      <p:bgPr>
        <a:solidFill>
          <a:schemeClr val="lt1"/>
        </a:solidFill>
        <a:effectLst/>
      </p:bgPr>
    </p:bg>
    <p:spTree>
      <p:nvGrpSpPr>
        <p:cNvPr id="1" name="Shape 120"/>
        <p:cNvGrpSpPr/>
        <p:nvPr/>
      </p:nvGrpSpPr>
      <p:grpSpPr>
        <a:xfrm>
          <a:off x="0" y="0"/>
          <a:ext cx="0" cy="0"/>
          <a:chOff x="0" y="0"/>
          <a:chExt cx="0" cy="0"/>
        </a:xfrm>
      </p:grpSpPr>
      <p:sp>
        <p:nvSpPr>
          <p:cNvPr id="122" name="Google Shape;122;p3"/>
          <p:cNvSpPr txBox="1">
            <a:spLocks noGrp="1"/>
          </p:cNvSpPr>
          <p:nvPr>
            <p:ph type="title"/>
          </p:nvPr>
        </p:nvSpPr>
        <p:spPr>
          <a:xfrm>
            <a:off x="514800" y="897600"/>
            <a:ext cx="74472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800"/>
              <a:buFont typeface="Calibri"/>
              <a:buNone/>
              <a:defRPr sz="3733">
                <a:solidFill>
                  <a:schemeClr val="accent2"/>
                </a:solidFill>
              </a:defRPr>
            </a:lvl1pPr>
            <a:lvl2pPr lvl="1" algn="l">
              <a:lnSpc>
                <a:spcPct val="100000"/>
              </a:lnSpc>
              <a:spcBef>
                <a:spcPts val="0"/>
              </a:spcBef>
              <a:spcAft>
                <a:spcPts val="0"/>
              </a:spcAft>
              <a:buSzPts val="2800"/>
              <a:buNone/>
              <a:defRPr sz="3733"/>
            </a:lvl2pPr>
            <a:lvl3pPr lvl="2" algn="l">
              <a:lnSpc>
                <a:spcPct val="100000"/>
              </a:lnSpc>
              <a:spcBef>
                <a:spcPts val="0"/>
              </a:spcBef>
              <a:spcAft>
                <a:spcPts val="0"/>
              </a:spcAft>
              <a:buSzPts val="2800"/>
              <a:buNone/>
              <a:defRPr sz="3733"/>
            </a:lvl3pPr>
            <a:lvl4pPr lvl="3" algn="l">
              <a:lnSpc>
                <a:spcPct val="100000"/>
              </a:lnSpc>
              <a:spcBef>
                <a:spcPts val="0"/>
              </a:spcBef>
              <a:spcAft>
                <a:spcPts val="0"/>
              </a:spcAft>
              <a:buSzPts val="2800"/>
              <a:buNone/>
              <a:defRPr sz="3733"/>
            </a:lvl4pPr>
            <a:lvl5pPr lvl="4" algn="l">
              <a:lnSpc>
                <a:spcPct val="100000"/>
              </a:lnSpc>
              <a:spcBef>
                <a:spcPts val="0"/>
              </a:spcBef>
              <a:spcAft>
                <a:spcPts val="0"/>
              </a:spcAft>
              <a:buSzPts val="2800"/>
              <a:buNone/>
              <a:defRPr sz="3733"/>
            </a:lvl5pPr>
            <a:lvl6pPr lvl="5" algn="l">
              <a:lnSpc>
                <a:spcPct val="100000"/>
              </a:lnSpc>
              <a:spcBef>
                <a:spcPts val="0"/>
              </a:spcBef>
              <a:spcAft>
                <a:spcPts val="0"/>
              </a:spcAft>
              <a:buSzPts val="2800"/>
              <a:buNone/>
              <a:defRPr sz="3733"/>
            </a:lvl6pPr>
            <a:lvl7pPr lvl="6" algn="l">
              <a:lnSpc>
                <a:spcPct val="100000"/>
              </a:lnSpc>
              <a:spcBef>
                <a:spcPts val="0"/>
              </a:spcBef>
              <a:spcAft>
                <a:spcPts val="0"/>
              </a:spcAft>
              <a:buSzPts val="2800"/>
              <a:buNone/>
              <a:defRPr sz="3733"/>
            </a:lvl7pPr>
            <a:lvl8pPr lvl="7" algn="l">
              <a:lnSpc>
                <a:spcPct val="100000"/>
              </a:lnSpc>
              <a:spcBef>
                <a:spcPts val="0"/>
              </a:spcBef>
              <a:spcAft>
                <a:spcPts val="0"/>
              </a:spcAft>
              <a:buSzPts val="2800"/>
              <a:buNone/>
              <a:defRPr sz="3733"/>
            </a:lvl8pPr>
            <a:lvl9pPr lvl="8" algn="l">
              <a:lnSpc>
                <a:spcPct val="100000"/>
              </a:lnSpc>
              <a:spcBef>
                <a:spcPts val="0"/>
              </a:spcBef>
              <a:spcAft>
                <a:spcPts val="0"/>
              </a:spcAft>
              <a:buSzPts val="2800"/>
              <a:buNone/>
              <a:defRPr sz="3733"/>
            </a:lvl9pPr>
          </a:lstStyle>
          <a:p>
            <a:endParaRPr/>
          </a:p>
        </p:txBody>
      </p:sp>
      <p:sp>
        <p:nvSpPr>
          <p:cNvPr id="123" name="Google Shape;123;p3"/>
          <p:cNvSpPr txBox="1">
            <a:spLocks noGrp="1"/>
          </p:cNvSpPr>
          <p:nvPr>
            <p:ph type="dt" idx="10"/>
          </p:nvPr>
        </p:nvSpPr>
        <p:spPr>
          <a:xfrm>
            <a:off x="695400" y="6496604"/>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4" name="Google Shape;124;p3"/>
          <p:cNvSpPr txBox="1">
            <a:spLocks noGrp="1"/>
          </p:cNvSpPr>
          <p:nvPr>
            <p:ph type="ftr" idx="11"/>
          </p:nvPr>
        </p:nvSpPr>
        <p:spPr>
          <a:xfrm>
            <a:off x="695400" y="6416541"/>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5" name="Google Shape;125;p3"/>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9pPr>
          </a:lstStyle>
          <a:p>
            <a:fld id="{00000000-1234-1234-1234-123412341234}" type="slidenum">
              <a:rPr lang="en-GB" smtClean="0"/>
              <a:pPr/>
              <a:t>‹#›</a:t>
            </a:fld>
            <a:endParaRPr lang="en-GB"/>
          </a:p>
        </p:txBody>
      </p:sp>
      <p:sp>
        <p:nvSpPr>
          <p:cNvPr id="126" name="Google Shape;126;p3"/>
          <p:cNvSpPr txBox="1">
            <a:spLocks noGrp="1"/>
          </p:cNvSpPr>
          <p:nvPr>
            <p:ph type="body" idx="1"/>
          </p:nvPr>
        </p:nvSpPr>
        <p:spPr>
          <a:xfrm>
            <a:off x="514799" y="2263939"/>
            <a:ext cx="10010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2000"/>
              <a:buNone/>
              <a:defRPr sz="2667">
                <a:solidFill>
                  <a:schemeClr val="dk2"/>
                </a:solidFill>
              </a:defRPr>
            </a:lvl1pPr>
            <a:lvl2pPr marL="1219170" lvl="1" indent="-304792" algn="l">
              <a:lnSpc>
                <a:spcPct val="90000"/>
              </a:lnSpc>
              <a:spcBef>
                <a:spcPts val="400"/>
              </a:spcBef>
              <a:spcAft>
                <a:spcPts val="0"/>
              </a:spcAft>
              <a:buClr>
                <a:schemeClr val="accent1"/>
              </a:buClr>
              <a:buSzPts val="1500"/>
              <a:buNone/>
              <a:defRPr sz="2000">
                <a:solidFill>
                  <a:schemeClr val="accent1"/>
                </a:solidFill>
              </a:defRPr>
            </a:lvl2pPr>
            <a:lvl3pPr marL="1828754" lvl="2" indent="-380990" algn="l">
              <a:lnSpc>
                <a:spcPct val="90000"/>
              </a:lnSpc>
              <a:spcBef>
                <a:spcPts val="400"/>
              </a:spcBef>
              <a:spcAft>
                <a:spcPts val="0"/>
              </a:spcAft>
              <a:buClr>
                <a:schemeClr val="accent1"/>
              </a:buClr>
              <a:buSzPts val="900"/>
              <a:buChar char="•"/>
              <a:defRPr sz="1200" b="0">
                <a:solidFill>
                  <a:schemeClr val="accent1"/>
                </a:solidFill>
              </a:defRPr>
            </a:lvl3pPr>
            <a:lvl4pPr marL="2438339" lvl="3" indent="-372524" algn="l">
              <a:lnSpc>
                <a:spcPct val="90000"/>
              </a:lnSpc>
              <a:spcBef>
                <a:spcPts val="400"/>
              </a:spcBef>
              <a:spcAft>
                <a:spcPts val="0"/>
              </a:spcAft>
              <a:buClr>
                <a:schemeClr val="dk2"/>
              </a:buClr>
              <a:buSzPts val="800"/>
              <a:buChar char="•"/>
              <a:defRPr sz="1067">
                <a:solidFill>
                  <a:schemeClr val="dk2"/>
                </a:solidFill>
              </a:defRPr>
            </a:lvl4pPr>
            <a:lvl5pPr marL="3047924" lvl="4" indent="-304792" algn="l">
              <a:lnSpc>
                <a:spcPct val="90000"/>
              </a:lnSpc>
              <a:spcBef>
                <a:spcPts val="800"/>
              </a:spcBef>
              <a:spcAft>
                <a:spcPts val="0"/>
              </a:spcAft>
              <a:buClr>
                <a:schemeClr val="dk2"/>
              </a:buClr>
              <a:buSzPts val="1100"/>
              <a:buNone/>
              <a:defRPr sz="1467">
                <a:solidFill>
                  <a:schemeClr val="dk2"/>
                </a:solidFill>
              </a:defRPr>
            </a:lvl5pPr>
            <a:lvl6pPr marL="3657509" lvl="5" indent="-423323" algn="l">
              <a:lnSpc>
                <a:spcPct val="90000"/>
              </a:lnSpc>
              <a:spcBef>
                <a:spcPts val="533"/>
              </a:spcBef>
              <a:spcAft>
                <a:spcPts val="0"/>
              </a:spcAft>
              <a:buClr>
                <a:schemeClr val="dk2"/>
              </a:buClr>
              <a:buSzPts val="1400"/>
              <a:buChar char="•"/>
              <a:defRPr>
                <a:solidFill>
                  <a:schemeClr val="dk2"/>
                </a:solidFill>
              </a:defRPr>
            </a:lvl6pPr>
            <a:lvl7pPr marL="4267093" lvl="6" indent="-423323" algn="l">
              <a:lnSpc>
                <a:spcPct val="90000"/>
              </a:lnSpc>
              <a:spcBef>
                <a:spcPts val="533"/>
              </a:spcBef>
              <a:spcAft>
                <a:spcPts val="0"/>
              </a:spcAft>
              <a:buClr>
                <a:schemeClr val="dk2"/>
              </a:buClr>
              <a:buSzPts val="1400"/>
              <a:buChar char="•"/>
              <a:defRPr>
                <a:solidFill>
                  <a:schemeClr val="dk2"/>
                </a:solidFill>
              </a:defRPr>
            </a:lvl7pPr>
            <a:lvl8pPr marL="4876678" lvl="7" indent="-423323" algn="l">
              <a:lnSpc>
                <a:spcPct val="90000"/>
              </a:lnSpc>
              <a:spcBef>
                <a:spcPts val="533"/>
              </a:spcBef>
              <a:spcAft>
                <a:spcPts val="0"/>
              </a:spcAft>
              <a:buClr>
                <a:schemeClr val="dk2"/>
              </a:buClr>
              <a:buSzPts val="1400"/>
              <a:buChar char="•"/>
              <a:defRPr>
                <a:solidFill>
                  <a:schemeClr val="dk2"/>
                </a:solidFill>
              </a:defRPr>
            </a:lvl8pPr>
            <a:lvl9pPr marL="5486263" lvl="8" indent="-423323" algn="l">
              <a:lnSpc>
                <a:spcPct val="90000"/>
              </a:lnSpc>
              <a:spcBef>
                <a:spcPts val="533"/>
              </a:spcBef>
              <a:spcAft>
                <a:spcPts val="0"/>
              </a:spcAft>
              <a:buClr>
                <a:schemeClr val="dk2"/>
              </a:buClr>
              <a:buSzPts val="1400"/>
              <a:buChar char="•"/>
              <a:defRPr>
                <a:solidFill>
                  <a:schemeClr val="dk2"/>
                </a:solidFill>
              </a:defRPr>
            </a:lvl9pPr>
          </a:lstStyle>
          <a:p>
            <a:endParaRPr/>
          </a:p>
        </p:txBody>
      </p:sp>
    </p:spTree>
    <p:extLst>
      <p:ext uri="{BB962C8B-B14F-4D97-AF65-F5344CB8AC3E}">
        <p14:creationId xmlns:p14="http://schemas.microsoft.com/office/powerpoint/2010/main" val="1282636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7"/>
        <p:cNvGrpSpPr/>
        <p:nvPr/>
      </p:nvGrpSpPr>
      <p:grpSpPr>
        <a:xfrm>
          <a:off x="0" y="0"/>
          <a:ext cx="0" cy="0"/>
          <a:chOff x="0" y="0"/>
          <a:chExt cx="0" cy="0"/>
        </a:xfrm>
      </p:grpSpPr>
      <p:sp>
        <p:nvSpPr>
          <p:cNvPr id="38" name="Google Shape;38;p34"/>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400"/>
              <a:buFont typeface="Arial"/>
              <a:buNone/>
              <a:defRPr sz="5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4"/>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888888"/>
              </a:buClr>
              <a:buSzPts val="2800"/>
              <a:buNone/>
              <a:defRPr sz="2800">
                <a:solidFill>
                  <a:srgbClr val="888888"/>
                </a:solidFill>
              </a:defRPr>
            </a:lvl1pPr>
            <a:lvl2pPr marL="1219170" lvl="1" indent="-304792" algn="l">
              <a:lnSpc>
                <a:spcPct val="90000"/>
              </a:lnSpc>
              <a:spcBef>
                <a:spcPts val="500"/>
              </a:spcBef>
              <a:spcAft>
                <a:spcPts val="0"/>
              </a:spcAft>
              <a:buClr>
                <a:srgbClr val="888888"/>
              </a:buClr>
              <a:buSzPts val="2000"/>
              <a:buNone/>
              <a:defRPr sz="2000">
                <a:solidFill>
                  <a:srgbClr val="888888"/>
                </a:solidFill>
              </a:defRPr>
            </a:lvl2pPr>
            <a:lvl3pPr marL="1828754" lvl="2" indent="-304792" algn="l">
              <a:lnSpc>
                <a:spcPct val="90000"/>
              </a:lnSpc>
              <a:spcBef>
                <a:spcPts val="500"/>
              </a:spcBef>
              <a:spcAft>
                <a:spcPts val="0"/>
              </a:spcAft>
              <a:buClr>
                <a:srgbClr val="888888"/>
              </a:buClr>
              <a:buSzPts val="1800"/>
              <a:buNone/>
              <a:defRPr sz="1800">
                <a:solidFill>
                  <a:srgbClr val="888888"/>
                </a:solidFill>
              </a:defRPr>
            </a:lvl3pPr>
            <a:lvl4pPr marL="2438339" lvl="3" indent="-304792" algn="l">
              <a:lnSpc>
                <a:spcPct val="90000"/>
              </a:lnSpc>
              <a:spcBef>
                <a:spcPts val="500"/>
              </a:spcBef>
              <a:spcAft>
                <a:spcPts val="0"/>
              </a:spcAft>
              <a:buClr>
                <a:srgbClr val="888888"/>
              </a:buClr>
              <a:buSzPts val="1600"/>
              <a:buNone/>
              <a:defRPr sz="1600">
                <a:solidFill>
                  <a:srgbClr val="888888"/>
                </a:solidFill>
              </a:defRPr>
            </a:lvl4pPr>
            <a:lvl5pPr marL="3047924" lvl="4" indent="-304792" algn="l">
              <a:lnSpc>
                <a:spcPct val="90000"/>
              </a:lnSpc>
              <a:spcBef>
                <a:spcPts val="500"/>
              </a:spcBef>
              <a:spcAft>
                <a:spcPts val="0"/>
              </a:spcAft>
              <a:buClr>
                <a:srgbClr val="888888"/>
              </a:buClr>
              <a:buSzPts val="1600"/>
              <a:buNone/>
              <a:defRPr sz="1600">
                <a:solidFill>
                  <a:srgbClr val="888888"/>
                </a:solidFill>
              </a:defRPr>
            </a:lvl5pPr>
            <a:lvl6pPr marL="3657509" lvl="5" indent="-304792" algn="l">
              <a:lnSpc>
                <a:spcPct val="90000"/>
              </a:lnSpc>
              <a:spcBef>
                <a:spcPts val="500"/>
              </a:spcBef>
              <a:spcAft>
                <a:spcPts val="0"/>
              </a:spcAft>
              <a:buClr>
                <a:srgbClr val="888888"/>
              </a:buClr>
              <a:buSzPts val="1600"/>
              <a:buNone/>
              <a:defRPr sz="1600">
                <a:solidFill>
                  <a:srgbClr val="888888"/>
                </a:solidFill>
              </a:defRPr>
            </a:lvl6pPr>
            <a:lvl7pPr marL="4267093" lvl="6" indent="-304792" algn="l">
              <a:lnSpc>
                <a:spcPct val="90000"/>
              </a:lnSpc>
              <a:spcBef>
                <a:spcPts val="500"/>
              </a:spcBef>
              <a:spcAft>
                <a:spcPts val="0"/>
              </a:spcAft>
              <a:buClr>
                <a:srgbClr val="888888"/>
              </a:buClr>
              <a:buSzPts val="1600"/>
              <a:buNone/>
              <a:defRPr sz="1600">
                <a:solidFill>
                  <a:srgbClr val="888888"/>
                </a:solidFill>
              </a:defRPr>
            </a:lvl7pPr>
            <a:lvl8pPr marL="4876678" lvl="7" indent="-304792" algn="l">
              <a:lnSpc>
                <a:spcPct val="90000"/>
              </a:lnSpc>
              <a:spcBef>
                <a:spcPts val="500"/>
              </a:spcBef>
              <a:spcAft>
                <a:spcPts val="0"/>
              </a:spcAft>
              <a:buClr>
                <a:srgbClr val="888888"/>
              </a:buClr>
              <a:buSzPts val="1600"/>
              <a:buNone/>
              <a:defRPr sz="1600">
                <a:solidFill>
                  <a:srgbClr val="888888"/>
                </a:solidFill>
              </a:defRPr>
            </a:lvl8pPr>
            <a:lvl9pPr marL="5486263" lvl="8" indent="-304792"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36236146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0"/>
        <p:cNvGrpSpPr/>
        <p:nvPr/>
      </p:nvGrpSpPr>
      <p:grpSpPr>
        <a:xfrm>
          <a:off x="0" y="0"/>
          <a:ext cx="0" cy="0"/>
          <a:chOff x="0" y="0"/>
          <a:chExt cx="0" cy="0"/>
        </a:xfrm>
      </p:grpSpPr>
      <p:sp>
        <p:nvSpPr>
          <p:cNvPr id="41" name="Google Shape;41;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sz="5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9"/>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lt1"/>
              </a:buClr>
              <a:buSzPts val="1800"/>
              <a:buChar char="•"/>
              <a:defRPr sz="2667"/>
            </a:lvl1pPr>
            <a:lvl2pPr marL="1219170" lvl="1" indent="-457189" algn="l">
              <a:lnSpc>
                <a:spcPct val="90000"/>
              </a:lnSpc>
              <a:spcBef>
                <a:spcPts val="500"/>
              </a:spcBef>
              <a:spcAft>
                <a:spcPts val="0"/>
              </a:spcAft>
              <a:buClr>
                <a:schemeClr val="lt1"/>
              </a:buClr>
              <a:buSzPts val="1800"/>
              <a:buChar char="•"/>
              <a:defRPr/>
            </a:lvl2pPr>
            <a:lvl3pPr marL="1828754" lvl="2" indent="-457189" algn="l">
              <a:lnSpc>
                <a:spcPct val="90000"/>
              </a:lnSpc>
              <a:spcBef>
                <a:spcPts val="500"/>
              </a:spcBef>
              <a:spcAft>
                <a:spcPts val="0"/>
              </a:spcAft>
              <a:buClr>
                <a:schemeClr val="lt1"/>
              </a:buClr>
              <a:buSzPts val="1800"/>
              <a:buChar char="•"/>
              <a:defRPr/>
            </a:lvl3pPr>
            <a:lvl4pPr marL="2438339" lvl="3" indent="-457189" algn="l">
              <a:lnSpc>
                <a:spcPct val="90000"/>
              </a:lnSpc>
              <a:spcBef>
                <a:spcPts val="500"/>
              </a:spcBef>
              <a:spcAft>
                <a:spcPts val="0"/>
              </a:spcAft>
              <a:buClr>
                <a:schemeClr val="lt1"/>
              </a:buClr>
              <a:buSzPts val="1800"/>
              <a:buChar char="•"/>
              <a:defRPr/>
            </a:lvl4pPr>
            <a:lvl5pPr marL="3047924" lvl="4" indent="-457189" algn="l">
              <a:lnSpc>
                <a:spcPct val="90000"/>
              </a:lnSpc>
              <a:spcBef>
                <a:spcPts val="500"/>
              </a:spcBef>
              <a:spcAft>
                <a:spcPts val="0"/>
              </a:spcAft>
              <a:buClr>
                <a:schemeClr val="lt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4035629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3"/>
        <p:cNvGrpSpPr/>
        <p:nvPr/>
      </p:nvGrpSpPr>
      <p:grpSpPr>
        <a:xfrm>
          <a:off x="0" y="0"/>
          <a:ext cx="0" cy="0"/>
          <a:chOff x="0" y="0"/>
          <a:chExt cx="0" cy="0"/>
        </a:xfrm>
      </p:grpSpPr>
      <p:sp>
        <p:nvSpPr>
          <p:cNvPr id="44" name="Google Shape;44;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sz="5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40"/>
          <p:cNvSpPr txBox="1">
            <a:spLocks noGrp="1"/>
          </p:cNvSpPr>
          <p:nvPr>
            <p:ph type="body" idx="1"/>
          </p:nvPr>
        </p:nvSpPr>
        <p:spPr>
          <a:xfrm>
            <a:off x="838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lt1"/>
              </a:buClr>
              <a:buSzPts val="1800"/>
              <a:buChar char="•"/>
              <a:defRPr sz="2667"/>
            </a:lvl1pPr>
            <a:lvl2pPr marL="1219170" lvl="1" indent="-457189" algn="l">
              <a:lnSpc>
                <a:spcPct val="90000"/>
              </a:lnSpc>
              <a:spcBef>
                <a:spcPts val="500"/>
              </a:spcBef>
              <a:spcAft>
                <a:spcPts val="0"/>
              </a:spcAft>
              <a:buClr>
                <a:schemeClr val="lt1"/>
              </a:buClr>
              <a:buSzPts val="1800"/>
              <a:buChar char="•"/>
              <a:defRPr/>
            </a:lvl2pPr>
            <a:lvl3pPr marL="1828754" lvl="2" indent="-457189" algn="l">
              <a:lnSpc>
                <a:spcPct val="90000"/>
              </a:lnSpc>
              <a:spcBef>
                <a:spcPts val="500"/>
              </a:spcBef>
              <a:spcAft>
                <a:spcPts val="0"/>
              </a:spcAft>
              <a:buClr>
                <a:schemeClr val="lt1"/>
              </a:buClr>
              <a:buSzPts val="1800"/>
              <a:buChar char="•"/>
              <a:defRPr/>
            </a:lvl3pPr>
            <a:lvl4pPr marL="2438339" lvl="3" indent="-457189" algn="l">
              <a:lnSpc>
                <a:spcPct val="90000"/>
              </a:lnSpc>
              <a:spcBef>
                <a:spcPts val="500"/>
              </a:spcBef>
              <a:spcAft>
                <a:spcPts val="0"/>
              </a:spcAft>
              <a:buClr>
                <a:schemeClr val="lt1"/>
              </a:buClr>
              <a:buSzPts val="1800"/>
              <a:buChar char="•"/>
              <a:defRPr/>
            </a:lvl4pPr>
            <a:lvl5pPr marL="3047924" lvl="4" indent="-457189" algn="l">
              <a:lnSpc>
                <a:spcPct val="90000"/>
              </a:lnSpc>
              <a:spcBef>
                <a:spcPts val="500"/>
              </a:spcBef>
              <a:spcAft>
                <a:spcPts val="0"/>
              </a:spcAft>
              <a:buClr>
                <a:schemeClr val="lt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46" name="Google Shape;46;p40"/>
          <p:cNvSpPr txBox="1">
            <a:spLocks noGrp="1"/>
          </p:cNvSpPr>
          <p:nvPr>
            <p:ph type="body" idx="2"/>
          </p:nvPr>
        </p:nvSpPr>
        <p:spPr>
          <a:xfrm>
            <a:off x="6172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lt1"/>
              </a:buClr>
              <a:buSzPts val="1800"/>
              <a:buChar char="•"/>
              <a:defRPr sz="2667"/>
            </a:lvl1pPr>
            <a:lvl2pPr marL="1219170" lvl="1" indent="-457189" algn="l">
              <a:lnSpc>
                <a:spcPct val="90000"/>
              </a:lnSpc>
              <a:spcBef>
                <a:spcPts val="500"/>
              </a:spcBef>
              <a:spcAft>
                <a:spcPts val="0"/>
              </a:spcAft>
              <a:buClr>
                <a:schemeClr val="lt1"/>
              </a:buClr>
              <a:buSzPts val="1800"/>
              <a:buChar char="•"/>
              <a:defRPr/>
            </a:lvl2pPr>
            <a:lvl3pPr marL="1828754" lvl="2" indent="-457189" algn="l">
              <a:lnSpc>
                <a:spcPct val="90000"/>
              </a:lnSpc>
              <a:spcBef>
                <a:spcPts val="500"/>
              </a:spcBef>
              <a:spcAft>
                <a:spcPts val="0"/>
              </a:spcAft>
              <a:buClr>
                <a:schemeClr val="lt1"/>
              </a:buClr>
              <a:buSzPts val="1800"/>
              <a:buChar char="•"/>
              <a:defRPr/>
            </a:lvl3pPr>
            <a:lvl4pPr marL="2438339" lvl="3" indent="-457189" algn="l">
              <a:lnSpc>
                <a:spcPct val="90000"/>
              </a:lnSpc>
              <a:spcBef>
                <a:spcPts val="500"/>
              </a:spcBef>
              <a:spcAft>
                <a:spcPts val="0"/>
              </a:spcAft>
              <a:buClr>
                <a:schemeClr val="lt1"/>
              </a:buClr>
              <a:buSzPts val="1800"/>
              <a:buChar char="•"/>
              <a:defRPr/>
            </a:lvl4pPr>
            <a:lvl5pPr marL="3047924" lvl="4" indent="-457189" algn="l">
              <a:lnSpc>
                <a:spcPct val="90000"/>
              </a:lnSpc>
              <a:spcBef>
                <a:spcPts val="500"/>
              </a:spcBef>
              <a:spcAft>
                <a:spcPts val="0"/>
              </a:spcAft>
              <a:buClr>
                <a:schemeClr val="lt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3658189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7"/>
        <p:cNvGrpSpPr/>
        <p:nvPr/>
      </p:nvGrpSpPr>
      <p:grpSpPr>
        <a:xfrm>
          <a:off x="0" y="0"/>
          <a:ext cx="0" cy="0"/>
          <a:chOff x="0" y="0"/>
          <a:chExt cx="0" cy="0"/>
        </a:xfrm>
      </p:grpSpPr>
      <p:sp>
        <p:nvSpPr>
          <p:cNvPr id="48" name="Google Shape;48;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sz="5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00356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1"/>
        <p:cNvGrpSpPr/>
        <p:nvPr/>
      </p:nvGrpSpPr>
      <p:grpSpPr>
        <a:xfrm>
          <a:off x="0" y="0"/>
          <a:ext cx="0" cy="0"/>
          <a:chOff x="0" y="0"/>
          <a:chExt cx="0" cy="0"/>
        </a:xfrm>
      </p:grpSpPr>
      <p:sp>
        <p:nvSpPr>
          <p:cNvPr id="22" name="Google Shape;22;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E85AA"/>
              </a:buClr>
              <a:buSzPts val="1800"/>
              <a:buNone/>
              <a:defRPr sz="5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5"/>
          <p:cNvSpPr txBox="1">
            <a:spLocks noGrp="1"/>
          </p:cNvSpPr>
          <p:nvPr>
            <p:ph type="body" idx="1"/>
          </p:nvPr>
        </p:nvSpPr>
        <p:spPr>
          <a:xfrm>
            <a:off x="838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rgbClr val="0E85AA"/>
              </a:buClr>
              <a:buSzPts val="1800"/>
              <a:buChar char="•"/>
              <a:defRPr sz="2667">
                <a:solidFill>
                  <a:schemeClr val="dk1"/>
                </a:solidFill>
              </a:defRPr>
            </a:lvl1pPr>
            <a:lvl2pPr marL="1219170" lvl="1" indent="-457189" algn="l">
              <a:lnSpc>
                <a:spcPct val="90000"/>
              </a:lnSpc>
              <a:spcBef>
                <a:spcPts val="500"/>
              </a:spcBef>
              <a:spcAft>
                <a:spcPts val="0"/>
              </a:spcAft>
              <a:buClr>
                <a:srgbClr val="0E85AA"/>
              </a:buClr>
              <a:buSzPts val="1800"/>
              <a:buChar char="•"/>
              <a:defRPr/>
            </a:lvl2pPr>
            <a:lvl3pPr marL="1828754" lvl="2" indent="-457189" algn="l">
              <a:lnSpc>
                <a:spcPct val="90000"/>
              </a:lnSpc>
              <a:spcBef>
                <a:spcPts val="500"/>
              </a:spcBef>
              <a:spcAft>
                <a:spcPts val="0"/>
              </a:spcAft>
              <a:buClr>
                <a:srgbClr val="0E85AA"/>
              </a:buClr>
              <a:buSzPts val="1800"/>
              <a:buChar char="•"/>
              <a:defRPr/>
            </a:lvl3pPr>
            <a:lvl4pPr marL="2438339" lvl="3" indent="-457189" algn="l">
              <a:lnSpc>
                <a:spcPct val="90000"/>
              </a:lnSpc>
              <a:spcBef>
                <a:spcPts val="500"/>
              </a:spcBef>
              <a:spcAft>
                <a:spcPts val="0"/>
              </a:spcAft>
              <a:buClr>
                <a:srgbClr val="0E85AA"/>
              </a:buClr>
              <a:buSzPts val="1800"/>
              <a:buChar char="•"/>
              <a:defRPr/>
            </a:lvl4pPr>
            <a:lvl5pPr marL="3047924" lvl="4" indent="-457189" algn="l">
              <a:lnSpc>
                <a:spcPct val="90000"/>
              </a:lnSpc>
              <a:spcBef>
                <a:spcPts val="500"/>
              </a:spcBef>
              <a:spcAft>
                <a:spcPts val="0"/>
              </a:spcAft>
              <a:buClr>
                <a:srgbClr val="0E85AA"/>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24" name="Google Shape;24;p35"/>
          <p:cNvSpPr txBox="1">
            <a:spLocks noGrp="1"/>
          </p:cNvSpPr>
          <p:nvPr>
            <p:ph type="body" idx="2"/>
          </p:nvPr>
        </p:nvSpPr>
        <p:spPr>
          <a:xfrm>
            <a:off x="6172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rgbClr val="0E85AA"/>
              </a:buClr>
              <a:buSzPts val="1800"/>
              <a:buChar char="•"/>
              <a:defRPr sz="2667">
                <a:solidFill>
                  <a:schemeClr val="dk1"/>
                </a:solidFill>
              </a:defRPr>
            </a:lvl1pPr>
            <a:lvl2pPr marL="1219170" lvl="1" indent="-457189" algn="l">
              <a:lnSpc>
                <a:spcPct val="90000"/>
              </a:lnSpc>
              <a:spcBef>
                <a:spcPts val="500"/>
              </a:spcBef>
              <a:spcAft>
                <a:spcPts val="0"/>
              </a:spcAft>
              <a:buClr>
                <a:srgbClr val="0E85AA"/>
              </a:buClr>
              <a:buSzPts val="1800"/>
              <a:buChar char="•"/>
              <a:defRPr/>
            </a:lvl2pPr>
            <a:lvl3pPr marL="1828754" lvl="2" indent="-457189" algn="l">
              <a:lnSpc>
                <a:spcPct val="90000"/>
              </a:lnSpc>
              <a:spcBef>
                <a:spcPts val="500"/>
              </a:spcBef>
              <a:spcAft>
                <a:spcPts val="0"/>
              </a:spcAft>
              <a:buClr>
                <a:srgbClr val="0E85AA"/>
              </a:buClr>
              <a:buSzPts val="1800"/>
              <a:buChar char="•"/>
              <a:defRPr/>
            </a:lvl3pPr>
            <a:lvl4pPr marL="2438339" lvl="3" indent="-457189" algn="l">
              <a:lnSpc>
                <a:spcPct val="90000"/>
              </a:lnSpc>
              <a:spcBef>
                <a:spcPts val="500"/>
              </a:spcBef>
              <a:spcAft>
                <a:spcPts val="0"/>
              </a:spcAft>
              <a:buClr>
                <a:srgbClr val="0E85AA"/>
              </a:buClr>
              <a:buSzPts val="1800"/>
              <a:buChar char="•"/>
              <a:defRPr/>
            </a:lvl4pPr>
            <a:lvl5pPr marL="3047924" lvl="4" indent="-457189" algn="l">
              <a:lnSpc>
                <a:spcPct val="90000"/>
              </a:lnSpc>
              <a:spcBef>
                <a:spcPts val="500"/>
              </a:spcBef>
              <a:spcAft>
                <a:spcPts val="0"/>
              </a:spcAft>
              <a:buClr>
                <a:srgbClr val="0E85AA"/>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22813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24645109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7"/>
        <p:cNvGrpSpPr/>
        <p:nvPr/>
      </p:nvGrpSpPr>
      <p:grpSpPr>
        <a:xfrm>
          <a:off x="0" y="0"/>
          <a:ext cx="0" cy="0"/>
          <a:chOff x="0" y="0"/>
          <a:chExt cx="0" cy="0"/>
        </a:xfrm>
      </p:grpSpPr>
      <p:sp>
        <p:nvSpPr>
          <p:cNvPr id="38" name="Google Shape;38;p3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400"/>
              <a:buFont typeface="Arial"/>
              <a:buNone/>
              <a:defRPr sz="5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9"/>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888888"/>
              </a:buClr>
              <a:buSzPts val="2800"/>
              <a:buNone/>
              <a:defRPr sz="2800">
                <a:solidFill>
                  <a:srgbClr val="888888"/>
                </a:solidFill>
              </a:defRPr>
            </a:lvl1pPr>
            <a:lvl2pPr marL="1219170" lvl="1" indent="-304792" algn="l">
              <a:lnSpc>
                <a:spcPct val="90000"/>
              </a:lnSpc>
              <a:spcBef>
                <a:spcPts val="500"/>
              </a:spcBef>
              <a:spcAft>
                <a:spcPts val="0"/>
              </a:spcAft>
              <a:buClr>
                <a:srgbClr val="888888"/>
              </a:buClr>
              <a:buSzPts val="2000"/>
              <a:buNone/>
              <a:defRPr sz="2000">
                <a:solidFill>
                  <a:srgbClr val="888888"/>
                </a:solidFill>
              </a:defRPr>
            </a:lvl2pPr>
            <a:lvl3pPr marL="1828754" lvl="2" indent="-304792" algn="l">
              <a:lnSpc>
                <a:spcPct val="90000"/>
              </a:lnSpc>
              <a:spcBef>
                <a:spcPts val="500"/>
              </a:spcBef>
              <a:spcAft>
                <a:spcPts val="0"/>
              </a:spcAft>
              <a:buClr>
                <a:srgbClr val="888888"/>
              </a:buClr>
              <a:buSzPts val="1800"/>
              <a:buNone/>
              <a:defRPr sz="1800">
                <a:solidFill>
                  <a:srgbClr val="888888"/>
                </a:solidFill>
              </a:defRPr>
            </a:lvl3pPr>
            <a:lvl4pPr marL="2438339" lvl="3" indent="-304792" algn="l">
              <a:lnSpc>
                <a:spcPct val="90000"/>
              </a:lnSpc>
              <a:spcBef>
                <a:spcPts val="500"/>
              </a:spcBef>
              <a:spcAft>
                <a:spcPts val="0"/>
              </a:spcAft>
              <a:buClr>
                <a:srgbClr val="888888"/>
              </a:buClr>
              <a:buSzPts val="1600"/>
              <a:buNone/>
              <a:defRPr sz="1600">
                <a:solidFill>
                  <a:srgbClr val="888888"/>
                </a:solidFill>
              </a:defRPr>
            </a:lvl4pPr>
            <a:lvl5pPr marL="3047924" lvl="4" indent="-304792" algn="l">
              <a:lnSpc>
                <a:spcPct val="90000"/>
              </a:lnSpc>
              <a:spcBef>
                <a:spcPts val="500"/>
              </a:spcBef>
              <a:spcAft>
                <a:spcPts val="0"/>
              </a:spcAft>
              <a:buClr>
                <a:srgbClr val="888888"/>
              </a:buClr>
              <a:buSzPts val="1600"/>
              <a:buNone/>
              <a:defRPr sz="1600">
                <a:solidFill>
                  <a:srgbClr val="888888"/>
                </a:solidFill>
              </a:defRPr>
            </a:lvl5pPr>
            <a:lvl6pPr marL="3657509" lvl="5" indent="-304792" algn="l">
              <a:lnSpc>
                <a:spcPct val="90000"/>
              </a:lnSpc>
              <a:spcBef>
                <a:spcPts val="500"/>
              </a:spcBef>
              <a:spcAft>
                <a:spcPts val="0"/>
              </a:spcAft>
              <a:buClr>
                <a:srgbClr val="888888"/>
              </a:buClr>
              <a:buSzPts val="1600"/>
              <a:buNone/>
              <a:defRPr sz="1600">
                <a:solidFill>
                  <a:srgbClr val="888888"/>
                </a:solidFill>
              </a:defRPr>
            </a:lvl6pPr>
            <a:lvl7pPr marL="4267093" lvl="6" indent="-304792" algn="l">
              <a:lnSpc>
                <a:spcPct val="90000"/>
              </a:lnSpc>
              <a:spcBef>
                <a:spcPts val="500"/>
              </a:spcBef>
              <a:spcAft>
                <a:spcPts val="0"/>
              </a:spcAft>
              <a:buClr>
                <a:srgbClr val="888888"/>
              </a:buClr>
              <a:buSzPts val="1600"/>
              <a:buNone/>
              <a:defRPr sz="1600">
                <a:solidFill>
                  <a:srgbClr val="888888"/>
                </a:solidFill>
              </a:defRPr>
            </a:lvl7pPr>
            <a:lvl8pPr marL="4876678" lvl="7" indent="-304792" algn="l">
              <a:lnSpc>
                <a:spcPct val="90000"/>
              </a:lnSpc>
              <a:spcBef>
                <a:spcPts val="500"/>
              </a:spcBef>
              <a:spcAft>
                <a:spcPts val="0"/>
              </a:spcAft>
              <a:buClr>
                <a:srgbClr val="888888"/>
              </a:buClr>
              <a:buSzPts val="1600"/>
              <a:buNone/>
              <a:defRPr sz="1600">
                <a:solidFill>
                  <a:srgbClr val="888888"/>
                </a:solidFill>
              </a:defRPr>
            </a:lvl8pPr>
            <a:lvl9pPr marL="5486263" lvl="8" indent="-304792"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36250616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40"/>
        <p:cNvGrpSpPr/>
        <p:nvPr/>
      </p:nvGrpSpPr>
      <p:grpSpPr>
        <a:xfrm>
          <a:off x="0" y="0"/>
          <a:ext cx="0" cy="0"/>
          <a:chOff x="0" y="0"/>
          <a:chExt cx="0" cy="0"/>
        </a:xfrm>
      </p:grpSpPr>
      <p:sp>
        <p:nvSpPr>
          <p:cNvPr id="41" name="Google Shape;41;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sz="5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4"/>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lt1"/>
              </a:buClr>
              <a:buSzPts val="1800"/>
              <a:buChar char="•"/>
              <a:defRPr sz="2667"/>
            </a:lvl1pPr>
            <a:lvl2pPr marL="1219170" lvl="1" indent="-457189" algn="l">
              <a:lnSpc>
                <a:spcPct val="90000"/>
              </a:lnSpc>
              <a:spcBef>
                <a:spcPts val="500"/>
              </a:spcBef>
              <a:spcAft>
                <a:spcPts val="0"/>
              </a:spcAft>
              <a:buClr>
                <a:schemeClr val="lt1"/>
              </a:buClr>
              <a:buSzPts val="1800"/>
              <a:buChar char="•"/>
              <a:defRPr/>
            </a:lvl2pPr>
            <a:lvl3pPr marL="1828754" lvl="2" indent="-457189" algn="l">
              <a:lnSpc>
                <a:spcPct val="90000"/>
              </a:lnSpc>
              <a:spcBef>
                <a:spcPts val="500"/>
              </a:spcBef>
              <a:spcAft>
                <a:spcPts val="0"/>
              </a:spcAft>
              <a:buClr>
                <a:schemeClr val="lt1"/>
              </a:buClr>
              <a:buSzPts val="1800"/>
              <a:buChar char="•"/>
              <a:defRPr/>
            </a:lvl3pPr>
            <a:lvl4pPr marL="2438339" lvl="3" indent="-457189" algn="l">
              <a:lnSpc>
                <a:spcPct val="90000"/>
              </a:lnSpc>
              <a:spcBef>
                <a:spcPts val="500"/>
              </a:spcBef>
              <a:spcAft>
                <a:spcPts val="0"/>
              </a:spcAft>
              <a:buClr>
                <a:schemeClr val="lt1"/>
              </a:buClr>
              <a:buSzPts val="1800"/>
              <a:buChar char="•"/>
              <a:defRPr/>
            </a:lvl4pPr>
            <a:lvl5pPr marL="3047924" lvl="4" indent="-457189" algn="l">
              <a:lnSpc>
                <a:spcPct val="90000"/>
              </a:lnSpc>
              <a:spcBef>
                <a:spcPts val="500"/>
              </a:spcBef>
              <a:spcAft>
                <a:spcPts val="0"/>
              </a:spcAft>
              <a:buClr>
                <a:schemeClr val="lt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174568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3"/>
        <p:cNvGrpSpPr/>
        <p:nvPr/>
      </p:nvGrpSpPr>
      <p:grpSpPr>
        <a:xfrm>
          <a:off x="0" y="0"/>
          <a:ext cx="0" cy="0"/>
          <a:chOff x="0" y="0"/>
          <a:chExt cx="0" cy="0"/>
        </a:xfrm>
      </p:grpSpPr>
      <p:sp>
        <p:nvSpPr>
          <p:cNvPr id="44" name="Google Shape;44;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sz="5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45"/>
          <p:cNvSpPr txBox="1">
            <a:spLocks noGrp="1"/>
          </p:cNvSpPr>
          <p:nvPr>
            <p:ph type="body" idx="1"/>
          </p:nvPr>
        </p:nvSpPr>
        <p:spPr>
          <a:xfrm>
            <a:off x="838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lt1"/>
              </a:buClr>
              <a:buSzPts val="1800"/>
              <a:buChar char="•"/>
              <a:defRPr sz="2667"/>
            </a:lvl1pPr>
            <a:lvl2pPr marL="1219170" lvl="1" indent="-457189" algn="l">
              <a:lnSpc>
                <a:spcPct val="90000"/>
              </a:lnSpc>
              <a:spcBef>
                <a:spcPts val="500"/>
              </a:spcBef>
              <a:spcAft>
                <a:spcPts val="0"/>
              </a:spcAft>
              <a:buClr>
                <a:schemeClr val="lt1"/>
              </a:buClr>
              <a:buSzPts val="1800"/>
              <a:buChar char="•"/>
              <a:defRPr/>
            </a:lvl2pPr>
            <a:lvl3pPr marL="1828754" lvl="2" indent="-457189" algn="l">
              <a:lnSpc>
                <a:spcPct val="90000"/>
              </a:lnSpc>
              <a:spcBef>
                <a:spcPts val="500"/>
              </a:spcBef>
              <a:spcAft>
                <a:spcPts val="0"/>
              </a:spcAft>
              <a:buClr>
                <a:schemeClr val="lt1"/>
              </a:buClr>
              <a:buSzPts val="1800"/>
              <a:buChar char="•"/>
              <a:defRPr/>
            </a:lvl3pPr>
            <a:lvl4pPr marL="2438339" lvl="3" indent="-457189" algn="l">
              <a:lnSpc>
                <a:spcPct val="90000"/>
              </a:lnSpc>
              <a:spcBef>
                <a:spcPts val="500"/>
              </a:spcBef>
              <a:spcAft>
                <a:spcPts val="0"/>
              </a:spcAft>
              <a:buClr>
                <a:schemeClr val="lt1"/>
              </a:buClr>
              <a:buSzPts val="1800"/>
              <a:buChar char="•"/>
              <a:defRPr/>
            </a:lvl4pPr>
            <a:lvl5pPr marL="3047924" lvl="4" indent="-457189" algn="l">
              <a:lnSpc>
                <a:spcPct val="90000"/>
              </a:lnSpc>
              <a:spcBef>
                <a:spcPts val="500"/>
              </a:spcBef>
              <a:spcAft>
                <a:spcPts val="0"/>
              </a:spcAft>
              <a:buClr>
                <a:schemeClr val="lt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46" name="Google Shape;46;p45"/>
          <p:cNvSpPr txBox="1">
            <a:spLocks noGrp="1"/>
          </p:cNvSpPr>
          <p:nvPr>
            <p:ph type="body" idx="2"/>
          </p:nvPr>
        </p:nvSpPr>
        <p:spPr>
          <a:xfrm>
            <a:off x="6172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chemeClr val="lt1"/>
              </a:buClr>
              <a:buSzPts val="1800"/>
              <a:buChar char="•"/>
              <a:defRPr sz="2667"/>
            </a:lvl1pPr>
            <a:lvl2pPr marL="1219170" lvl="1" indent="-457189" algn="l">
              <a:lnSpc>
                <a:spcPct val="90000"/>
              </a:lnSpc>
              <a:spcBef>
                <a:spcPts val="500"/>
              </a:spcBef>
              <a:spcAft>
                <a:spcPts val="0"/>
              </a:spcAft>
              <a:buClr>
                <a:schemeClr val="lt1"/>
              </a:buClr>
              <a:buSzPts val="1800"/>
              <a:buChar char="•"/>
              <a:defRPr/>
            </a:lvl2pPr>
            <a:lvl3pPr marL="1828754" lvl="2" indent="-457189" algn="l">
              <a:lnSpc>
                <a:spcPct val="90000"/>
              </a:lnSpc>
              <a:spcBef>
                <a:spcPts val="500"/>
              </a:spcBef>
              <a:spcAft>
                <a:spcPts val="0"/>
              </a:spcAft>
              <a:buClr>
                <a:schemeClr val="lt1"/>
              </a:buClr>
              <a:buSzPts val="1800"/>
              <a:buChar char="•"/>
              <a:defRPr/>
            </a:lvl3pPr>
            <a:lvl4pPr marL="2438339" lvl="3" indent="-457189" algn="l">
              <a:lnSpc>
                <a:spcPct val="90000"/>
              </a:lnSpc>
              <a:spcBef>
                <a:spcPts val="500"/>
              </a:spcBef>
              <a:spcAft>
                <a:spcPts val="0"/>
              </a:spcAft>
              <a:buClr>
                <a:schemeClr val="lt1"/>
              </a:buClr>
              <a:buSzPts val="1800"/>
              <a:buChar char="•"/>
              <a:defRPr/>
            </a:lvl4pPr>
            <a:lvl5pPr marL="3047924" lvl="4" indent="-457189" algn="l">
              <a:lnSpc>
                <a:spcPct val="90000"/>
              </a:lnSpc>
              <a:spcBef>
                <a:spcPts val="500"/>
              </a:spcBef>
              <a:spcAft>
                <a:spcPts val="0"/>
              </a:spcAft>
              <a:buClr>
                <a:schemeClr val="lt1"/>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778332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7"/>
        <p:cNvGrpSpPr/>
        <p:nvPr/>
      </p:nvGrpSpPr>
      <p:grpSpPr>
        <a:xfrm>
          <a:off x="0" y="0"/>
          <a:ext cx="0" cy="0"/>
          <a:chOff x="0" y="0"/>
          <a:chExt cx="0" cy="0"/>
        </a:xfrm>
      </p:grpSpPr>
      <p:sp>
        <p:nvSpPr>
          <p:cNvPr id="48" name="Google Shape;48;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sz="5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269085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20038218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8"/>
        <p:cNvGrpSpPr/>
        <p:nvPr/>
      </p:nvGrpSpPr>
      <p:grpSpPr>
        <a:xfrm>
          <a:off x="0" y="0"/>
          <a:ext cx="0" cy="0"/>
          <a:chOff x="0" y="0"/>
          <a:chExt cx="0" cy="0"/>
        </a:xfrm>
      </p:grpSpPr>
      <p:sp>
        <p:nvSpPr>
          <p:cNvPr id="19" name="Google Shape;19;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E85AA"/>
              </a:buClr>
              <a:buSzPts val="1800"/>
              <a:buNone/>
              <a:defRPr sz="5333">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7"/>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rgbClr val="0E85AA"/>
              </a:buClr>
              <a:buSzPts val="1800"/>
              <a:buChar char="•"/>
              <a:defRPr sz="2667">
                <a:solidFill>
                  <a:schemeClr val="dk1"/>
                </a:solidFill>
              </a:defRPr>
            </a:lvl1pPr>
            <a:lvl2pPr marL="1219170" lvl="1" indent="-457189" algn="l">
              <a:lnSpc>
                <a:spcPct val="90000"/>
              </a:lnSpc>
              <a:spcBef>
                <a:spcPts val="500"/>
              </a:spcBef>
              <a:spcAft>
                <a:spcPts val="0"/>
              </a:spcAft>
              <a:buClr>
                <a:srgbClr val="0E85AA"/>
              </a:buClr>
              <a:buSzPts val="1800"/>
              <a:buChar char="•"/>
              <a:defRPr/>
            </a:lvl2pPr>
            <a:lvl3pPr marL="1828754" lvl="2" indent="-457189" algn="l">
              <a:lnSpc>
                <a:spcPct val="90000"/>
              </a:lnSpc>
              <a:spcBef>
                <a:spcPts val="500"/>
              </a:spcBef>
              <a:spcAft>
                <a:spcPts val="0"/>
              </a:spcAft>
              <a:buClr>
                <a:srgbClr val="0E85AA"/>
              </a:buClr>
              <a:buSzPts val="1800"/>
              <a:buChar char="•"/>
              <a:defRPr/>
            </a:lvl3pPr>
            <a:lvl4pPr marL="2438339" lvl="3" indent="-457189" algn="l">
              <a:lnSpc>
                <a:spcPct val="90000"/>
              </a:lnSpc>
              <a:spcBef>
                <a:spcPts val="500"/>
              </a:spcBef>
              <a:spcAft>
                <a:spcPts val="0"/>
              </a:spcAft>
              <a:buClr>
                <a:srgbClr val="0E85AA"/>
              </a:buClr>
              <a:buSzPts val="1800"/>
              <a:buChar char="•"/>
              <a:defRPr/>
            </a:lvl4pPr>
            <a:lvl5pPr marL="3047924" lvl="4" indent="-457189" algn="l">
              <a:lnSpc>
                <a:spcPct val="90000"/>
              </a:lnSpc>
              <a:spcBef>
                <a:spcPts val="500"/>
              </a:spcBef>
              <a:spcAft>
                <a:spcPts val="0"/>
              </a:spcAft>
              <a:buClr>
                <a:srgbClr val="0E85AA"/>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6664258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6"/>
        <p:cNvGrpSpPr/>
        <p:nvPr/>
      </p:nvGrpSpPr>
      <p:grpSpPr>
        <a:xfrm>
          <a:off x="0" y="0"/>
          <a:ext cx="0" cy="0"/>
          <a:chOff x="0" y="0"/>
          <a:chExt cx="0" cy="0"/>
        </a:xfrm>
      </p:grpSpPr>
      <p:sp>
        <p:nvSpPr>
          <p:cNvPr id="27" name="Google Shape;27;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E85AA"/>
              </a:buClr>
              <a:buSzPts val="1800"/>
              <a:buNone/>
              <a:defRPr sz="5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2"/>
          <p:cNvSpPr txBox="1">
            <a:spLocks noGrp="1"/>
          </p:cNvSpPr>
          <p:nvPr>
            <p:ph type="body" idx="1"/>
          </p:nvPr>
        </p:nvSpPr>
        <p:spPr>
          <a:xfrm>
            <a:off x="838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rgbClr val="0E85AA"/>
              </a:buClr>
              <a:buSzPts val="1800"/>
              <a:buChar char="•"/>
              <a:defRPr sz="2667">
                <a:solidFill>
                  <a:schemeClr val="dk1"/>
                </a:solidFill>
              </a:defRPr>
            </a:lvl1pPr>
            <a:lvl2pPr marL="1219170" lvl="1" indent="-457189" algn="l">
              <a:lnSpc>
                <a:spcPct val="90000"/>
              </a:lnSpc>
              <a:spcBef>
                <a:spcPts val="500"/>
              </a:spcBef>
              <a:spcAft>
                <a:spcPts val="0"/>
              </a:spcAft>
              <a:buClr>
                <a:srgbClr val="0E85AA"/>
              </a:buClr>
              <a:buSzPts val="1800"/>
              <a:buChar char="•"/>
              <a:defRPr/>
            </a:lvl2pPr>
            <a:lvl3pPr marL="1828754" lvl="2" indent="-457189" algn="l">
              <a:lnSpc>
                <a:spcPct val="90000"/>
              </a:lnSpc>
              <a:spcBef>
                <a:spcPts val="500"/>
              </a:spcBef>
              <a:spcAft>
                <a:spcPts val="0"/>
              </a:spcAft>
              <a:buClr>
                <a:srgbClr val="0E85AA"/>
              </a:buClr>
              <a:buSzPts val="1800"/>
              <a:buChar char="•"/>
              <a:defRPr/>
            </a:lvl3pPr>
            <a:lvl4pPr marL="2438339" lvl="3" indent="-457189" algn="l">
              <a:lnSpc>
                <a:spcPct val="90000"/>
              </a:lnSpc>
              <a:spcBef>
                <a:spcPts val="500"/>
              </a:spcBef>
              <a:spcAft>
                <a:spcPts val="0"/>
              </a:spcAft>
              <a:buClr>
                <a:srgbClr val="0E85AA"/>
              </a:buClr>
              <a:buSzPts val="1800"/>
              <a:buChar char="•"/>
              <a:defRPr/>
            </a:lvl4pPr>
            <a:lvl5pPr marL="3047924" lvl="4" indent="-457189" algn="l">
              <a:lnSpc>
                <a:spcPct val="90000"/>
              </a:lnSpc>
              <a:spcBef>
                <a:spcPts val="500"/>
              </a:spcBef>
              <a:spcAft>
                <a:spcPts val="0"/>
              </a:spcAft>
              <a:buClr>
                <a:srgbClr val="0E85AA"/>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
        <p:nvSpPr>
          <p:cNvPr id="29" name="Google Shape;29;p42"/>
          <p:cNvSpPr txBox="1">
            <a:spLocks noGrp="1"/>
          </p:cNvSpPr>
          <p:nvPr>
            <p:ph type="body" idx="2"/>
          </p:nvPr>
        </p:nvSpPr>
        <p:spPr>
          <a:xfrm>
            <a:off x="6172200" y="1825625"/>
            <a:ext cx="5181600" cy="4351339"/>
          </a:xfrm>
          <a:prstGeom prst="rect">
            <a:avLst/>
          </a:prstGeom>
          <a:noFill/>
          <a:ln>
            <a:noFill/>
          </a:ln>
        </p:spPr>
        <p:txBody>
          <a:bodyPr spcFirstLastPara="1" wrap="square" lIns="91425" tIns="45700" rIns="91425" bIns="45700" anchor="t" anchorCtr="0">
            <a:normAutofit/>
          </a:bodyPr>
          <a:lstStyle>
            <a:lvl1pPr marL="609585" lvl="0" indent="-457189" algn="l">
              <a:lnSpc>
                <a:spcPct val="90000"/>
              </a:lnSpc>
              <a:spcBef>
                <a:spcPts val="1000"/>
              </a:spcBef>
              <a:spcAft>
                <a:spcPts val="0"/>
              </a:spcAft>
              <a:buClr>
                <a:srgbClr val="0E85AA"/>
              </a:buClr>
              <a:buSzPts val="1800"/>
              <a:buChar char="•"/>
              <a:defRPr sz="2667">
                <a:solidFill>
                  <a:schemeClr val="dk1"/>
                </a:solidFill>
              </a:defRPr>
            </a:lvl1pPr>
            <a:lvl2pPr marL="1219170" lvl="1" indent="-457189" algn="l">
              <a:lnSpc>
                <a:spcPct val="90000"/>
              </a:lnSpc>
              <a:spcBef>
                <a:spcPts val="500"/>
              </a:spcBef>
              <a:spcAft>
                <a:spcPts val="0"/>
              </a:spcAft>
              <a:buClr>
                <a:srgbClr val="0E85AA"/>
              </a:buClr>
              <a:buSzPts val="1800"/>
              <a:buChar char="•"/>
              <a:defRPr/>
            </a:lvl2pPr>
            <a:lvl3pPr marL="1828754" lvl="2" indent="-457189" algn="l">
              <a:lnSpc>
                <a:spcPct val="90000"/>
              </a:lnSpc>
              <a:spcBef>
                <a:spcPts val="500"/>
              </a:spcBef>
              <a:spcAft>
                <a:spcPts val="0"/>
              </a:spcAft>
              <a:buClr>
                <a:srgbClr val="0E85AA"/>
              </a:buClr>
              <a:buSzPts val="1800"/>
              <a:buChar char="•"/>
              <a:defRPr/>
            </a:lvl3pPr>
            <a:lvl4pPr marL="2438339" lvl="3" indent="-457189" algn="l">
              <a:lnSpc>
                <a:spcPct val="90000"/>
              </a:lnSpc>
              <a:spcBef>
                <a:spcPts val="500"/>
              </a:spcBef>
              <a:spcAft>
                <a:spcPts val="0"/>
              </a:spcAft>
              <a:buClr>
                <a:srgbClr val="0E85AA"/>
              </a:buClr>
              <a:buSzPts val="1800"/>
              <a:buChar char="•"/>
              <a:defRPr/>
            </a:lvl4pPr>
            <a:lvl5pPr marL="3047924" lvl="4" indent="-457189" algn="l">
              <a:lnSpc>
                <a:spcPct val="90000"/>
              </a:lnSpc>
              <a:spcBef>
                <a:spcPts val="500"/>
              </a:spcBef>
              <a:spcAft>
                <a:spcPts val="0"/>
              </a:spcAft>
              <a:buClr>
                <a:srgbClr val="0E85AA"/>
              </a:buClr>
              <a:buSzPts val="1800"/>
              <a:buChar char="•"/>
              <a:defRPr/>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7794806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
        <p:cNvGrpSpPr/>
        <p:nvPr/>
      </p:nvGrpSpPr>
      <p:grpSpPr>
        <a:xfrm>
          <a:off x="0" y="0"/>
          <a:ext cx="0" cy="0"/>
          <a:chOff x="0" y="0"/>
          <a:chExt cx="0" cy="0"/>
        </a:xfrm>
      </p:grpSpPr>
    </p:spTree>
    <p:extLst>
      <p:ext uri="{BB962C8B-B14F-4D97-AF65-F5344CB8AC3E}">
        <p14:creationId xmlns:p14="http://schemas.microsoft.com/office/powerpoint/2010/main" val="12967552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E85AA"/>
              </a:buClr>
              <a:buSzPts val="1800"/>
              <a:buNone/>
              <a:defRPr sz="5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2582318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E85AA"/>
              </a:buClr>
              <a:buSzPts val="1800"/>
              <a:buNone/>
              <a:defRPr sz="5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37478685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1_Title &amp; Subtitle  light">
  <p:cSld name="1_Title &amp; Subtitle  light">
    <p:bg>
      <p:bgPr>
        <a:gradFill>
          <a:gsLst>
            <a:gs pos="0">
              <a:srgbClr val="246076"/>
            </a:gs>
            <a:gs pos="100000">
              <a:srgbClr val="1987A8"/>
            </a:gs>
          </a:gsLst>
          <a:lin ang="17054404" scaled="0"/>
        </a:gradFill>
        <a:effectLst/>
      </p:bgPr>
    </p:bg>
    <p:spTree>
      <p:nvGrpSpPr>
        <p:cNvPr id="1" name="Shape 6"/>
        <p:cNvGrpSpPr/>
        <p:nvPr/>
      </p:nvGrpSpPr>
      <p:grpSpPr>
        <a:xfrm>
          <a:off x="0" y="0"/>
          <a:ext cx="0" cy="0"/>
          <a:chOff x="0" y="0"/>
          <a:chExt cx="0" cy="0"/>
        </a:xfrm>
      </p:grpSpPr>
      <p:pic>
        <p:nvPicPr>
          <p:cNvPr id="7" name="Google Shape;7;p30"/>
          <p:cNvPicPr preferRelativeResize="0"/>
          <p:nvPr/>
        </p:nvPicPr>
        <p:blipFill rotWithShape="1">
          <a:blip r:embed="rId2">
            <a:alphaModFix/>
          </a:blip>
          <a:srcRect/>
          <a:stretch/>
        </p:blipFill>
        <p:spPr>
          <a:xfrm>
            <a:off x="911597" y="805780"/>
            <a:ext cx="5974979" cy="1029025"/>
          </a:xfrm>
          <a:prstGeom prst="rect">
            <a:avLst/>
          </a:prstGeom>
          <a:noFill/>
          <a:ln>
            <a:noFill/>
          </a:ln>
        </p:spPr>
      </p:pic>
      <p:pic>
        <p:nvPicPr>
          <p:cNvPr id="8" name="Google Shape;8;p30"/>
          <p:cNvPicPr preferRelativeResize="0"/>
          <p:nvPr/>
        </p:nvPicPr>
        <p:blipFill rotWithShape="1">
          <a:blip r:embed="rId3">
            <a:alphaModFix/>
          </a:blip>
          <a:srcRect/>
          <a:stretch/>
        </p:blipFill>
        <p:spPr>
          <a:xfrm>
            <a:off x="0" y="5118101"/>
            <a:ext cx="6494688" cy="1739900"/>
          </a:xfrm>
          <a:prstGeom prst="rect">
            <a:avLst/>
          </a:prstGeom>
          <a:noFill/>
          <a:ln>
            <a:noFill/>
          </a:ln>
        </p:spPr>
      </p:pic>
      <p:pic>
        <p:nvPicPr>
          <p:cNvPr id="9" name="Google Shape;9;p30"/>
          <p:cNvPicPr preferRelativeResize="0"/>
          <p:nvPr/>
        </p:nvPicPr>
        <p:blipFill rotWithShape="1">
          <a:blip r:embed="rId4">
            <a:alphaModFix/>
          </a:blip>
          <a:srcRect/>
          <a:stretch/>
        </p:blipFill>
        <p:spPr>
          <a:xfrm>
            <a:off x="1691465" y="4044951"/>
            <a:ext cx="10500537" cy="2813051"/>
          </a:xfrm>
          <a:prstGeom prst="rect">
            <a:avLst/>
          </a:prstGeom>
          <a:noFill/>
          <a:ln>
            <a:noFill/>
          </a:ln>
        </p:spPr>
      </p:pic>
      <p:pic>
        <p:nvPicPr>
          <p:cNvPr id="10" name="Google Shape;10;p30"/>
          <p:cNvPicPr preferRelativeResize="0"/>
          <p:nvPr/>
        </p:nvPicPr>
        <p:blipFill rotWithShape="1">
          <a:blip r:embed="rId5">
            <a:alphaModFix/>
          </a:blip>
          <a:srcRect/>
          <a:stretch/>
        </p:blipFill>
        <p:spPr>
          <a:xfrm>
            <a:off x="10821972" y="6264471"/>
            <a:ext cx="1143000" cy="400051"/>
          </a:xfrm>
          <a:prstGeom prst="rect">
            <a:avLst/>
          </a:prstGeom>
          <a:noFill/>
          <a:ln>
            <a:noFill/>
          </a:ln>
        </p:spPr>
      </p:pic>
      <p:sp>
        <p:nvSpPr>
          <p:cNvPr id="11" name="Google Shape;11;p30"/>
          <p:cNvSpPr txBox="1">
            <a:spLocks noGrp="1"/>
          </p:cNvSpPr>
          <p:nvPr>
            <p:ph type="title"/>
          </p:nvPr>
        </p:nvSpPr>
        <p:spPr>
          <a:xfrm>
            <a:off x="1726164" y="1907007"/>
            <a:ext cx="9576837" cy="2619571"/>
          </a:xfrm>
          <a:prstGeom prst="rect">
            <a:avLst/>
          </a:prstGeom>
          <a:noFill/>
          <a:ln>
            <a:noFill/>
          </a:ln>
        </p:spPr>
        <p:txBody>
          <a:bodyPr spcFirstLastPara="1" wrap="square" lIns="91425" tIns="45700" rIns="91425" bIns="45700" anchor="b" anchorCtr="0">
            <a:noAutofit/>
          </a:bodyPr>
          <a:lstStyle>
            <a:lvl1pPr marR="0" lvl="0" algn="l" rtl="0">
              <a:lnSpc>
                <a:spcPct val="80000"/>
              </a:lnSpc>
              <a:spcBef>
                <a:spcPts val="0"/>
              </a:spcBef>
              <a:spcAft>
                <a:spcPts val="0"/>
              </a:spcAft>
              <a:buClr>
                <a:schemeClr val="lt1"/>
              </a:buClr>
              <a:buSzPts val="8000"/>
              <a:buFont typeface="Arial"/>
              <a:buNone/>
              <a:defRPr sz="10666"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30"/>
          <p:cNvSpPr txBox="1">
            <a:spLocks noGrp="1"/>
          </p:cNvSpPr>
          <p:nvPr>
            <p:ph type="body" idx="1"/>
          </p:nvPr>
        </p:nvSpPr>
        <p:spPr>
          <a:xfrm>
            <a:off x="1726164" y="4741163"/>
            <a:ext cx="9576837" cy="1503400"/>
          </a:xfrm>
          <a:prstGeom prst="rect">
            <a:avLst/>
          </a:prstGeom>
          <a:noFill/>
          <a:ln>
            <a:noFill/>
          </a:ln>
        </p:spPr>
        <p:txBody>
          <a:bodyPr spcFirstLastPara="1" wrap="square" lIns="91425" tIns="45700" rIns="91425" bIns="45700" anchor="t" anchorCtr="0">
            <a:noAutofit/>
          </a:bodyPr>
          <a:lstStyle>
            <a:lvl1pPr marL="609585" marR="0" lvl="0" indent="-304792" algn="l" rtl="0">
              <a:lnSpc>
                <a:spcPct val="120000"/>
              </a:lnSpc>
              <a:spcBef>
                <a:spcPts val="1000"/>
              </a:spcBef>
              <a:spcAft>
                <a:spcPts val="0"/>
              </a:spcAft>
              <a:buClr>
                <a:schemeClr val="lt1"/>
              </a:buClr>
              <a:buSzPts val="4000"/>
              <a:buFont typeface="Arial"/>
              <a:buNone/>
              <a:defRPr sz="4000" b="0" i="0" u="none" strike="noStrike" cap="none">
                <a:solidFill>
                  <a:schemeClr val="lt1"/>
                </a:solidFill>
                <a:latin typeface="Arial"/>
                <a:ea typeface="Arial"/>
                <a:cs typeface="Arial"/>
                <a:sym typeface="Arial"/>
              </a:defRPr>
            </a:lvl1pPr>
            <a:lvl2pPr marL="1219170" marR="0" lvl="1" indent="-440256" algn="l" rtl="0">
              <a:lnSpc>
                <a:spcPct val="120000"/>
              </a:lnSpc>
              <a:spcBef>
                <a:spcPts val="500"/>
              </a:spcBef>
              <a:spcAft>
                <a:spcPts val="0"/>
              </a:spcAft>
              <a:buClr>
                <a:schemeClr val="lt1"/>
              </a:buClr>
              <a:buSzPts val="1600"/>
              <a:buFont typeface="Arial"/>
              <a:buChar char="•"/>
              <a:defRPr sz="1600" b="0" i="0" u="none" strike="noStrike" cap="none">
                <a:solidFill>
                  <a:schemeClr val="dk1"/>
                </a:solidFill>
                <a:latin typeface="Arial"/>
                <a:ea typeface="Arial"/>
                <a:cs typeface="Arial"/>
                <a:sym typeface="Arial"/>
              </a:defRPr>
            </a:lvl2pPr>
            <a:lvl3pPr marL="1828754" marR="0" lvl="2" indent="-406390" algn="l" rtl="0">
              <a:lnSpc>
                <a:spcPct val="120000"/>
              </a:lnSpc>
              <a:spcBef>
                <a:spcPts val="500"/>
              </a:spcBef>
              <a:spcAft>
                <a:spcPts val="0"/>
              </a:spcAft>
              <a:buClr>
                <a:schemeClr val="lt1"/>
              </a:buClr>
              <a:buSzPts val="1200"/>
              <a:buFont typeface="Arial"/>
              <a:buChar char="•"/>
              <a:defRPr sz="1200" b="0" i="1" u="none" strike="noStrike" cap="none">
                <a:solidFill>
                  <a:schemeClr val="dk1"/>
                </a:solidFill>
                <a:latin typeface="Arial"/>
                <a:ea typeface="Arial"/>
                <a:cs typeface="Arial"/>
                <a:sym typeface="Arial"/>
              </a:defRPr>
            </a:lvl3pPr>
            <a:lvl4pPr marL="2438339" marR="0" lvl="3" indent="-406390" algn="l" rtl="0">
              <a:lnSpc>
                <a:spcPct val="120000"/>
              </a:lnSpc>
              <a:spcBef>
                <a:spcPts val="500"/>
              </a:spcBef>
              <a:spcAft>
                <a:spcPts val="0"/>
              </a:spcAft>
              <a:buClr>
                <a:schemeClr val="lt1"/>
              </a:buClr>
              <a:buSzPts val="1200"/>
              <a:buFont typeface="Arial"/>
              <a:buChar char="•"/>
              <a:defRPr sz="1200" b="0" i="0" u="none" strike="noStrike" cap="none">
                <a:solidFill>
                  <a:schemeClr val="dk1"/>
                </a:solidFill>
                <a:latin typeface="Arial"/>
                <a:ea typeface="Arial"/>
                <a:cs typeface="Arial"/>
                <a:sym typeface="Arial"/>
              </a:defRPr>
            </a:lvl4pPr>
            <a:lvl5pPr marL="3047924" marR="0" lvl="4" indent="-406390" algn="l" rtl="0">
              <a:lnSpc>
                <a:spcPct val="120000"/>
              </a:lnSpc>
              <a:spcBef>
                <a:spcPts val="500"/>
              </a:spcBef>
              <a:spcAft>
                <a:spcPts val="0"/>
              </a:spcAft>
              <a:buClr>
                <a:schemeClr val="lt1"/>
              </a:buClr>
              <a:buSzPts val="1200"/>
              <a:buFont typeface="Arial"/>
              <a:buChar char="•"/>
              <a:defRPr sz="1200" b="0" i="1" u="none" strike="noStrike" cap="none">
                <a:solidFill>
                  <a:schemeClr val="dk1"/>
                </a:solidFill>
                <a:latin typeface="Arial"/>
                <a:ea typeface="Arial"/>
                <a:cs typeface="Arial"/>
                <a:sym typeface="Arial"/>
              </a:defRPr>
            </a:lvl5pPr>
            <a:lvl6pPr marL="3657509" marR="0" lvl="5" indent="-457189"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4267093" marR="0" lvl="6" indent="-457189"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4876678" marR="0" lvl="7" indent="-457189"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5486263" marR="0" lvl="8" indent="-457189"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341127520"/>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14359681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4223906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10933781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15403103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a:t>Click to edit Master title style</a:t>
            </a:r>
            <a:endParaRPr lang="en-IE"/>
          </a:p>
        </p:txBody>
      </p:sp>
    </p:spTree>
    <p:extLst>
      <p:ext uri="{BB962C8B-B14F-4D97-AF65-F5344CB8AC3E}">
        <p14:creationId xmlns:p14="http://schemas.microsoft.com/office/powerpoint/2010/main" val="5773052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712810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15821"/>
          </a:xfrm>
        </p:spPr>
        <p:txBody>
          <a:bodyPr anchor="b">
            <a:noAutofit/>
          </a:bodyPr>
          <a:lstStyle>
            <a:lvl1pPr>
              <a:defRPr sz="44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3246"/>
            <a:ext cx="3932237" cy="2965741"/>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638455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_Title &amp; Subtitle  light">
    <p:bg>
      <p:bgPr>
        <a:gradFill>
          <a:gsLst>
            <a:gs pos="0">
              <a:srgbClr val="246076"/>
            </a:gs>
            <a:gs pos="100000">
              <a:srgbClr val="1987A8"/>
            </a:gs>
          </a:gsLst>
          <a:lin ang="17054404" scaled="0"/>
        </a:gra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454E402B-0CEA-76CC-B774-546F74B3618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1597" y="805778"/>
            <a:ext cx="5974978" cy="1029025"/>
          </a:xfrm>
          <a:prstGeom prst="rect">
            <a:avLst/>
          </a:prstGeom>
        </p:spPr>
      </p:pic>
      <p:pic>
        <p:nvPicPr>
          <p:cNvPr id="15" name="Graphic 14">
            <a:extLst>
              <a:ext uri="{FF2B5EF4-FFF2-40B4-BE49-F238E27FC236}">
                <a16:creationId xmlns:a16="http://schemas.microsoft.com/office/drawing/2014/main" id="{316989F7-607E-C42C-04A2-493393925C6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118100"/>
            <a:ext cx="6494688" cy="1739900"/>
          </a:xfrm>
          <a:prstGeom prst="rect">
            <a:avLst/>
          </a:prstGeom>
        </p:spPr>
      </p:pic>
      <p:pic>
        <p:nvPicPr>
          <p:cNvPr id="21" name="Graphic 20">
            <a:extLst>
              <a:ext uri="{FF2B5EF4-FFF2-40B4-BE49-F238E27FC236}">
                <a16:creationId xmlns:a16="http://schemas.microsoft.com/office/drawing/2014/main" id="{D79987BE-CCC5-A892-BA86-A5DFE563B22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91464" y="4044950"/>
            <a:ext cx="10500537" cy="2813051"/>
          </a:xfrm>
          <a:prstGeom prst="rect">
            <a:avLst/>
          </a:prstGeom>
        </p:spPr>
      </p:pic>
      <p:pic>
        <p:nvPicPr>
          <p:cNvPr id="2" name="Creative Commons logo">
            <a:extLst>
              <a:ext uri="{FF2B5EF4-FFF2-40B4-BE49-F238E27FC236}">
                <a16:creationId xmlns:a16="http://schemas.microsoft.com/office/drawing/2014/main" id="{86F8946A-B1BF-D2FE-C298-097FC5BB83C8}"/>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821972" y="6264471"/>
            <a:ext cx="1143000" cy="400050"/>
          </a:xfrm>
          <a:prstGeom prst="rect">
            <a:avLst/>
          </a:prstGeom>
        </p:spPr>
      </p:pic>
      <p:sp>
        <p:nvSpPr>
          <p:cNvPr id="3" name="Title Text">
            <a:extLst>
              <a:ext uri="{FF2B5EF4-FFF2-40B4-BE49-F238E27FC236}">
                <a16:creationId xmlns:a16="http://schemas.microsoft.com/office/drawing/2014/main" id="{DBF4B890-8A06-A22A-70F4-FB49FCCDF498}"/>
              </a:ext>
            </a:extLst>
          </p:cNvPr>
          <p:cNvSpPr txBox="1">
            <a:spLocks noGrp="1"/>
          </p:cNvSpPr>
          <p:nvPr>
            <p:ph type="title"/>
          </p:nvPr>
        </p:nvSpPr>
        <p:spPr>
          <a:xfrm>
            <a:off x="1726163" y="1907006"/>
            <a:ext cx="9576837" cy="2619571"/>
          </a:xfrm>
          <a:prstGeom prst="rect">
            <a:avLst/>
          </a:prstGeom>
        </p:spPr>
        <p:txBody>
          <a:bodyPr anchor="b">
            <a:normAutofit/>
          </a:bodyPr>
          <a:lstStyle>
            <a:lvl1pPr algn="l">
              <a:lnSpc>
                <a:spcPct val="80000"/>
              </a:lnSpc>
              <a:defRPr sz="8000" b="0" i="0" cap="none" spc="-136">
                <a:solidFill>
                  <a:schemeClr val="bg1"/>
                </a:solidFill>
                <a:latin typeface="+mn-lt"/>
                <a:ea typeface="Calibri Light" charset="0"/>
                <a:cs typeface="Calibri Light" charset="0"/>
                <a:sym typeface="Open Sans Light"/>
              </a:defRPr>
            </a:lvl1pPr>
          </a:lstStyle>
          <a:p>
            <a:r>
              <a:rPr lang="en-US"/>
              <a:t>Click to edit Master title style</a:t>
            </a:r>
            <a:endParaRPr/>
          </a:p>
        </p:txBody>
      </p:sp>
      <p:sp>
        <p:nvSpPr>
          <p:cNvPr id="4" name="Body Level One…">
            <a:extLst>
              <a:ext uri="{FF2B5EF4-FFF2-40B4-BE49-F238E27FC236}">
                <a16:creationId xmlns:a16="http://schemas.microsoft.com/office/drawing/2014/main" id="{CC71582C-4629-6DB1-D32F-85D7F89DDB72}"/>
              </a:ext>
            </a:extLst>
          </p:cNvPr>
          <p:cNvSpPr txBox="1">
            <a:spLocks noGrp="1"/>
          </p:cNvSpPr>
          <p:nvPr>
            <p:ph type="body" sz="quarter" idx="1"/>
          </p:nvPr>
        </p:nvSpPr>
        <p:spPr>
          <a:xfrm>
            <a:off x="1726163" y="4741162"/>
            <a:ext cx="9576837" cy="1503400"/>
          </a:xfrm>
          <a:prstGeom prst="rect">
            <a:avLst/>
          </a:prstGeom>
        </p:spPr>
        <p:txBody>
          <a:bodyPr/>
          <a:lstStyle>
            <a:lvl1pPr marL="0" indent="0" algn="l">
              <a:lnSpc>
                <a:spcPct val="120000"/>
              </a:lnSpc>
              <a:buClr>
                <a:schemeClr val="bg1"/>
              </a:buClr>
              <a:buNone/>
              <a:defRPr sz="4000" b="0" i="0" spc="0">
                <a:solidFill>
                  <a:schemeClr val="bg1"/>
                </a:solidFill>
                <a:latin typeface="+mn-lt"/>
                <a:ea typeface="Calibri Light" charset="0"/>
                <a:cs typeface="Calibri Light" charset="0"/>
              </a:defRPr>
            </a:lvl1pPr>
            <a:lvl2pPr indent="0" algn="l">
              <a:lnSpc>
                <a:spcPct val="120000"/>
              </a:lnSpc>
              <a:buClr>
                <a:schemeClr val="bg1"/>
              </a:buClr>
              <a:defRPr sz="1600" b="0" spc="0">
                <a:solidFill>
                  <a:schemeClr val="tx1"/>
                </a:solidFill>
                <a:latin typeface="+mn-lt"/>
                <a:ea typeface="Calibri" charset="0"/>
                <a:cs typeface="Calibri" charset="0"/>
                <a:sym typeface="Georgia"/>
              </a:defRPr>
            </a:lvl2pPr>
            <a:lvl3pPr algn="l">
              <a:lnSpc>
                <a:spcPct val="120000"/>
              </a:lnSpc>
              <a:buClr>
                <a:schemeClr val="bg1"/>
              </a:buClr>
              <a:defRPr sz="1200" b="0" i="1" spc="0">
                <a:solidFill>
                  <a:schemeClr val="tx1"/>
                </a:solidFill>
                <a:latin typeface="+mn-lt"/>
                <a:ea typeface="Calibri Light" charset="0"/>
                <a:cs typeface="Calibri Light" charset="0"/>
              </a:defRPr>
            </a:lvl3pPr>
            <a:lvl4pPr algn="l">
              <a:lnSpc>
                <a:spcPct val="120000"/>
              </a:lnSpc>
              <a:buClr>
                <a:schemeClr val="bg1"/>
              </a:buClr>
              <a:defRPr sz="1200" spc="0">
                <a:solidFill>
                  <a:schemeClr val="tx1"/>
                </a:solidFill>
                <a:latin typeface="+mn-lt"/>
                <a:ea typeface="Georgia"/>
                <a:cs typeface="Georgia"/>
                <a:sym typeface="Georgia"/>
              </a:defRPr>
            </a:lvl4pPr>
            <a:lvl5pPr algn="l">
              <a:lnSpc>
                <a:spcPct val="120000"/>
              </a:lnSpc>
              <a:buClr>
                <a:schemeClr val="bg1"/>
              </a:buClr>
              <a:defRPr sz="1200" b="0" i="1" spc="0">
                <a:solidFill>
                  <a:schemeClr val="tx1"/>
                </a:solidFill>
                <a:latin typeface="+mn-lt"/>
                <a:ea typeface="Calibri Light" charset="0"/>
                <a:cs typeface="Calibri Light" charset="0"/>
              </a:defRPr>
            </a:lvl5pPr>
          </a:lstStyle>
          <a:p>
            <a:pPr lvl="0"/>
            <a:r>
              <a:rPr lang="en-US"/>
              <a:t>Click to edit Master text styles</a:t>
            </a:r>
          </a:p>
        </p:txBody>
      </p:sp>
    </p:spTree>
    <p:extLst>
      <p:ext uri="{BB962C8B-B14F-4D97-AF65-F5344CB8AC3E}">
        <p14:creationId xmlns:p14="http://schemas.microsoft.com/office/powerpoint/2010/main" val="3523746746"/>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Content 1">
  <p:cSld name="Title and Content 1">
    <p:bg>
      <p:bgPr>
        <a:solidFill>
          <a:schemeClr val="lt1"/>
        </a:solidFill>
        <a:effectLst/>
      </p:bgPr>
    </p:bg>
    <p:spTree>
      <p:nvGrpSpPr>
        <p:cNvPr id="1" name="Shape 1256"/>
        <p:cNvGrpSpPr/>
        <p:nvPr/>
      </p:nvGrpSpPr>
      <p:grpSpPr>
        <a:xfrm>
          <a:off x="0" y="0"/>
          <a:ext cx="0" cy="0"/>
          <a:chOff x="0" y="0"/>
          <a:chExt cx="0" cy="0"/>
        </a:xfrm>
      </p:grpSpPr>
      <p:sp>
        <p:nvSpPr>
          <p:cNvPr id="1258" name="Google Shape;1258;p16"/>
          <p:cNvSpPr txBox="1">
            <a:spLocks noGrp="1"/>
          </p:cNvSpPr>
          <p:nvPr>
            <p:ph type="title"/>
          </p:nvPr>
        </p:nvSpPr>
        <p:spPr>
          <a:xfrm>
            <a:off x="514800" y="897600"/>
            <a:ext cx="6787600" cy="793200"/>
          </a:xfrm>
          <a:prstGeom prst="rect">
            <a:avLst/>
          </a:prstGeom>
          <a:noFill/>
          <a:ln>
            <a:noFill/>
          </a:ln>
        </p:spPr>
        <p:txBody>
          <a:bodyPr spcFirstLastPara="1" wrap="square" lIns="0" tIns="0" rIns="0" bIns="0" anchor="b" anchorCtr="0">
            <a:noAutofit/>
          </a:bodyPr>
          <a:lstStyle>
            <a:lvl1pPr marR="0" lvl="0" algn="l" rtl="0">
              <a:lnSpc>
                <a:spcPct val="90000"/>
              </a:lnSpc>
              <a:spcBef>
                <a:spcPts val="0"/>
              </a:spcBef>
              <a:spcAft>
                <a:spcPts val="0"/>
              </a:spcAft>
              <a:buClr>
                <a:schemeClr val="accent2"/>
              </a:buClr>
              <a:buSzPts val="2800"/>
              <a:buFont typeface="Calibri"/>
              <a:buNone/>
              <a:defRPr sz="3733" b="1" i="0" u="none" strike="noStrike" cap="none">
                <a:solidFill>
                  <a:schemeClr val="accent2"/>
                </a:solidFill>
                <a:latin typeface="Calibri"/>
                <a:ea typeface="Calibri"/>
                <a:cs typeface="Calibri"/>
                <a:sym typeface="Calibri"/>
              </a:defRPr>
            </a:lvl1pPr>
            <a:lvl2pPr lvl="1" algn="l" rtl="0">
              <a:lnSpc>
                <a:spcPct val="100000"/>
              </a:lnSpc>
              <a:spcBef>
                <a:spcPts val="0"/>
              </a:spcBef>
              <a:spcAft>
                <a:spcPts val="0"/>
              </a:spcAft>
              <a:buSzPts val="1100"/>
              <a:buNone/>
              <a:defRPr sz="1867"/>
            </a:lvl2pPr>
            <a:lvl3pPr lvl="2" algn="l" rtl="0">
              <a:lnSpc>
                <a:spcPct val="100000"/>
              </a:lnSpc>
              <a:spcBef>
                <a:spcPts val="0"/>
              </a:spcBef>
              <a:spcAft>
                <a:spcPts val="0"/>
              </a:spcAft>
              <a:buSzPts val="1100"/>
              <a:buNone/>
              <a:defRPr sz="1867"/>
            </a:lvl3pPr>
            <a:lvl4pPr lvl="3" algn="l" rtl="0">
              <a:lnSpc>
                <a:spcPct val="100000"/>
              </a:lnSpc>
              <a:spcBef>
                <a:spcPts val="0"/>
              </a:spcBef>
              <a:spcAft>
                <a:spcPts val="0"/>
              </a:spcAft>
              <a:buSzPts val="1100"/>
              <a:buNone/>
              <a:defRPr sz="1867"/>
            </a:lvl4pPr>
            <a:lvl5pPr lvl="4" algn="l" rtl="0">
              <a:lnSpc>
                <a:spcPct val="100000"/>
              </a:lnSpc>
              <a:spcBef>
                <a:spcPts val="0"/>
              </a:spcBef>
              <a:spcAft>
                <a:spcPts val="0"/>
              </a:spcAft>
              <a:buSzPts val="1100"/>
              <a:buNone/>
              <a:defRPr sz="1867"/>
            </a:lvl5pPr>
            <a:lvl6pPr lvl="5" algn="l" rtl="0">
              <a:lnSpc>
                <a:spcPct val="100000"/>
              </a:lnSpc>
              <a:spcBef>
                <a:spcPts val="0"/>
              </a:spcBef>
              <a:spcAft>
                <a:spcPts val="0"/>
              </a:spcAft>
              <a:buSzPts val="1100"/>
              <a:buNone/>
              <a:defRPr sz="1867"/>
            </a:lvl6pPr>
            <a:lvl7pPr lvl="6" algn="l" rtl="0">
              <a:lnSpc>
                <a:spcPct val="100000"/>
              </a:lnSpc>
              <a:spcBef>
                <a:spcPts val="0"/>
              </a:spcBef>
              <a:spcAft>
                <a:spcPts val="0"/>
              </a:spcAft>
              <a:buSzPts val="1100"/>
              <a:buNone/>
              <a:defRPr sz="1867"/>
            </a:lvl7pPr>
            <a:lvl8pPr lvl="7" algn="l" rtl="0">
              <a:lnSpc>
                <a:spcPct val="100000"/>
              </a:lnSpc>
              <a:spcBef>
                <a:spcPts val="0"/>
              </a:spcBef>
              <a:spcAft>
                <a:spcPts val="0"/>
              </a:spcAft>
              <a:buSzPts val="1100"/>
              <a:buNone/>
              <a:defRPr sz="1867"/>
            </a:lvl8pPr>
            <a:lvl9pPr lvl="8" algn="l" rtl="0">
              <a:lnSpc>
                <a:spcPct val="100000"/>
              </a:lnSpc>
              <a:spcBef>
                <a:spcPts val="0"/>
              </a:spcBef>
              <a:spcAft>
                <a:spcPts val="0"/>
              </a:spcAft>
              <a:buSzPts val="1100"/>
              <a:buNone/>
              <a:defRPr sz="1867"/>
            </a:lvl9pPr>
          </a:lstStyle>
          <a:p>
            <a:endParaRPr/>
          </a:p>
        </p:txBody>
      </p:sp>
      <p:sp>
        <p:nvSpPr>
          <p:cNvPr id="1259" name="Google Shape;1259;p16"/>
          <p:cNvSpPr txBox="1">
            <a:spLocks noGrp="1"/>
          </p:cNvSpPr>
          <p:nvPr>
            <p:ph type="dt" idx="10"/>
          </p:nvPr>
        </p:nvSpPr>
        <p:spPr>
          <a:xfrm>
            <a:off x="695400" y="6496604"/>
            <a:ext cx="5580800" cy="1604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SzPts val="1100"/>
              <a:buNone/>
              <a:defRPr sz="667" b="0" i="0" u="none" strike="noStrike" cap="none">
                <a:solidFill>
                  <a:schemeClr val="accent2"/>
                </a:solidFill>
                <a:latin typeface="Calibri"/>
                <a:ea typeface="Calibri"/>
                <a:cs typeface="Calibri"/>
                <a:sym typeface="Calibri"/>
              </a:defRPr>
            </a:lvl1pPr>
            <a:lvl2pPr marR="0" lvl="1"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1260" name="Google Shape;1260;p16"/>
          <p:cNvSpPr txBox="1">
            <a:spLocks noGrp="1"/>
          </p:cNvSpPr>
          <p:nvPr>
            <p:ph type="ftr" idx="11"/>
          </p:nvPr>
        </p:nvSpPr>
        <p:spPr>
          <a:xfrm>
            <a:off x="695400" y="6416541"/>
            <a:ext cx="5580800" cy="1604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SzPts val="1100"/>
              <a:buNone/>
              <a:defRPr sz="667" b="0" i="0" u="none" strike="noStrike" cap="none">
                <a:solidFill>
                  <a:schemeClr val="accent2"/>
                </a:solidFill>
                <a:latin typeface="Calibri"/>
                <a:ea typeface="Calibri"/>
                <a:cs typeface="Calibri"/>
                <a:sym typeface="Calibri"/>
              </a:defRPr>
            </a:lvl1pPr>
            <a:lvl2pPr marR="0" lvl="1"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1261" name="Google Shape;1261;p16"/>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9pPr>
          </a:lstStyle>
          <a:p>
            <a:fld id="{00000000-1234-1234-1234-123412341234}" type="slidenum">
              <a:rPr lang="en-GB" smtClean="0"/>
              <a:pPr/>
              <a:t>‹#›</a:t>
            </a:fld>
            <a:endParaRPr lang="en-GB"/>
          </a:p>
        </p:txBody>
      </p:sp>
      <p:sp>
        <p:nvSpPr>
          <p:cNvPr id="1262" name="Google Shape;1262;p16"/>
          <p:cNvSpPr txBox="1">
            <a:spLocks noGrp="1"/>
          </p:cNvSpPr>
          <p:nvPr>
            <p:ph type="body" idx="1"/>
          </p:nvPr>
        </p:nvSpPr>
        <p:spPr>
          <a:xfrm>
            <a:off x="514799" y="2263939"/>
            <a:ext cx="10010400" cy="3696400"/>
          </a:xfrm>
          <a:prstGeom prst="rect">
            <a:avLst/>
          </a:prstGeom>
          <a:noFill/>
          <a:ln>
            <a:noFill/>
          </a:ln>
        </p:spPr>
        <p:txBody>
          <a:bodyPr spcFirstLastPara="1" wrap="square" lIns="0" tIns="0" rIns="0" bIns="0" anchor="t" anchorCtr="0">
            <a:noAutofit/>
          </a:bodyPr>
          <a:lstStyle>
            <a:lvl1pPr marL="609585" marR="0" lvl="0" indent="-304792" algn="l" rtl="0">
              <a:lnSpc>
                <a:spcPct val="90000"/>
              </a:lnSpc>
              <a:spcBef>
                <a:spcPts val="400"/>
              </a:spcBef>
              <a:spcAft>
                <a:spcPts val="0"/>
              </a:spcAft>
              <a:buClr>
                <a:schemeClr val="dk2"/>
              </a:buClr>
              <a:buSzPts val="2000"/>
              <a:buFont typeface="Arial"/>
              <a:buNone/>
              <a:defRPr sz="2667" b="0" i="0" u="none" strike="noStrike" cap="none">
                <a:solidFill>
                  <a:schemeClr val="dk2"/>
                </a:solidFill>
                <a:latin typeface="Calibri"/>
                <a:ea typeface="Calibri"/>
                <a:cs typeface="Calibri"/>
                <a:sym typeface="Calibri"/>
              </a:defRPr>
            </a:lvl1pPr>
            <a:lvl2pPr marL="1219170" marR="0" lvl="1" indent="-304792" algn="l" rtl="0">
              <a:lnSpc>
                <a:spcPct val="90000"/>
              </a:lnSpc>
              <a:spcBef>
                <a:spcPts val="400"/>
              </a:spcBef>
              <a:spcAft>
                <a:spcPts val="0"/>
              </a:spcAft>
              <a:buClr>
                <a:schemeClr val="dk2"/>
              </a:buClr>
              <a:buSzPts val="1600"/>
              <a:buFont typeface="Arial"/>
              <a:buNone/>
              <a:defRPr sz="2133" b="0" i="0" u="none" strike="noStrike" cap="none">
                <a:solidFill>
                  <a:schemeClr val="dk2"/>
                </a:solidFill>
                <a:latin typeface="Calibri"/>
                <a:ea typeface="Calibri"/>
                <a:cs typeface="Calibri"/>
                <a:sym typeface="Calibri"/>
              </a:defRPr>
            </a:lvl2pPr>
            <a:lvl3pPr marL="1828754" marR="0" lvl="2" indent="-423323" algn="l" rtl="0">
              <a:lnSpc>
                <a:spcPct val="90000"/>
              </a:lnSpc>
              <a:spcBef>
                <a:spcPts val="400"/>
              </a:spcBef>
              <a:spcAft>
                <a:spcPts val="0"/>
              </a:spcAft>
              <a:buClr>
                <a:schemeClr val="accent2"/>
              </a:buClr>
              <a:buSzPts val="1400"/>
              <a:buFont typeface="Arial"/>
              <a:buChar char="•"/>
              <a:defRPr sz="1867" b="1" i="0" u="none" strike="noStrike" cap="none">
                <a:solidFill>
                  <a:schemeClr val="dk2"/>
                </a:solidFill>
                <a:latin typeface="Calibri"/>
                <a:ea typeface="Calibri"/>
                <a:cs typeface="Calibri"/>
                <a:sym typeface="Calibri"/>
              </a:defRPr>
            </a:lvl3pPr>
            <a:lvl4pPr marL="2438339" marR="0" lvl="3" indent="-406390" algn="l" rtl="0">
              <a:lnSpc>
                <a:spcPct val="90000"/>
              </a:lnSpc>
              <a:spcBef>
                <a:spcPts val="400"/>
              </a:spcBef>
              <a:spcAft>
                <a:spcPts val="0"/>
              </a:spcAft>
              <a:buClr>
                <a:schemeClr val="accent2"/>
              </a:buClr>
              <a:buSzPts val="1200"/>
              <a:buFont typeface="Arial"/>
              <a:buChar char="•"/>
              <a:defRPr sz="1600" b="0" i="0" u="none" strike="noStrike" cap="none">
                <a:solidFill>
                  <a:schemeClr val="dk2"/>
                </a:solidFill>
                <a:latin typeface="Calibri"/>
                <a:ea typeface="Calibri"/>
                <a:cs typeface="Calibri"/>
                <a:sym typeface="Calibri"/>
              </a:defRPr>
            </a:lvl4pPr>
            <a:lvl5pPr marL="3047924" marR="0" lvl="4" indent="-304792" algn="l" rtl="0">
              <a:lnSpc>
                <a:spcPct val="90000"/>
              </a:lnSpc>
              <a:spcBef>
                <a:spcPts val="800"/>
              </a:spcBef>
              <a:spcAft>
                <a:spcPts val="0"/>
              </a:spcAft>
              <a:buClr>
                <a:schemeClr val="dk2"/>
              </a:buClr>
              <a:buSzPts val="1500"/>
              <a:buFont typeface="Arial"/>
              <a:buNone/>
              <a:defRPr sz="2000" b="1" i="0" u="none" strike="noStrike" cap="none">
                <a:solidFill>
                  <a:schemeClr val="dk2"/>
                </a:solidFill>
                <a:latin typeface="Calibri"/>
                <a:ea typeface="Calibri"/>
                <a:cs typeface="Calibri"/>
                <a:sym typeface="Calibri"/>
              </a:defRPr>
            </a:lvl5pPr>
            <a:lvl6pPr marL="3657509" marR="0" lvl="5" indent="-423323" algn="l" rtl="0">
              <a:lnSpc>
                <a:spcPct val="90000"/>
              </a:lnSpc>
              <a:spcBef>
                <a:spcPts val="533"/>
              </a:spcBef>
              <a:spcAft>
                <a:spcPts val="0"/>
              </a:spcAft>
              <a:buClr>
                <a:srgbClr val="FF0000"/>
              </a:buClr>
              <a:buSzPts val="1400"/>
              <a:buFont typeface="Arial"/>
              <a:buChar char="•"/>
              <a:defRPr sz="1867" b="0" i="0" u="none" strike="noStrike" cap="none">
                <a:solidFill>
                  <a:srgbClr val="FF0000"/>
                </a:solidFill>
                <a:latin typeface="Calibri"/>
                <a:ea typeface="Calibri"/>
                <a:cs typeface="Calibri"/>
                <a:sym typeface="Calibri"/>
              </a:defRPr>
            </a:lvl6pPr>
            <a:lvl7pPr marL="4267093" marR="0" lvl="6" indent="-42332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7pPr>
            <a:lvl8pPr marL="4876678" marR="0" lvl="7" indent="-42332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8pPr>
            <a:lvl9pPr marL="5486263" marR="0" lvl="8" indent="-423323" algn="l" rtl="0">
              <a:lnSpc>
                <a:spcPct val="90000"/>
              </a:lnSpc>
              <a:spcBef>
                <a:spcPts val="533"/>
              </a:spcBef>
              <a:spcAft>
                <a:spcPts val="0"/>
              </a:spcAft>
              <a:buClr>
                <a:schemeClr val="dk1"/>
              </a:buClr>
              <a:buSzPts val="1400"/>
              <a:buFont typeface="Arial"/>
              <a:buChar char="•"/>
              <a:defRPr sz="1867"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552943649"/>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37"/>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E85AA"/>
              </a:buClr>
              <a:buSzPts val="4400"/>
              <a:buFont typeface="Arial"/>
              <a:buNone/>
              <a:defRPr sz="5333">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7"/>
          <p:cNvSpPr txBox="1">
            <a:spLocks noGrp="1"/>
          </p:cNvSpPr>
          <p:nvPr>
            <p:ph type="body" idx="1"/>
          </p:nvPr>
        </p:nvSpPr>
        <p:spPr>
          <a:xfrm>
            <a:off x="831851" y="4589464"/>
            <a:ext cx="10515600" cy="1500187"/>
          </a:xfrm>
          <a:prstGeom prst="rect">
            <a:avLst/>
          </a:prstGeom>
          <a:noFill/>
          <a:ln>
            <a:noFill/>
          </a:ln>
        </p:spPr>
        <p:txBody>
          <a:bodyPr spcFirstLastPara="1" wrap="square" lIns="91425" tIns="45700" rIns="91425" bIns="45700" anchor="t" anchorCtr="0">
            <a:normAutofit/>
          </a:bodyPr>
          <a:lstStyle>
            <a:lvl1pPr marL="609585" lvl="0" indent="-304792" algn="l">
              <a:lnSpc>
                <a:spcPct val="90000"/>
              </a:lnSpc>
              <a:spcBef>
                <a:spcPts val="1000"/>
              </a:spcBef>
              <a:spcAft>
                <a:spcPts val="0"/>
              </a:spcAft>
              <a:buClr>
                <a:srgbClr val="888888"/>
              </a:buClr>
              <a:buSzPts val="2800"/>
              <a:buNone/>
              <a:defRPr sz="2800">
                <a:solidFill>
                  <a:srgbClr val="888888"/>
                </a:solidFill>
              </a:defRPr>
            </a:lvl1pPr>
            <a:lvl2pPr marL="1219170" lvl="1" indent="-304792" algn="l">
              <a:lnSpc>
                <a:spcPct val="90000"/>
              </a:lnSpc>
              <a:spcBef>
                <a:spcPts val="500"/>
              </a:spcBef>
              <a:spcAft>
                <a:spcPts val="0"/>
              </a:spcAft>
              <a:buClr>
                <a:srgbClr val="888888"/>
              </a:buClr>
              <a:buSzPts val="2000"/>
              <a:buNone/>
              <a:defRPr sz="2000">
                <a:solidFill>
                  <a:srgbClr val="888888"/>
                </a:solidFill>
              </a:defRPr>
            </a:lvl2pPr>
            <a:lvl3pPr marL="1828754" lvl="2" indent="-304792" algn="l">
              <a:lnSpc>
                <a:spcPct val="90000"/>
              </a:lnSpc>
              <a:spcBef>
                <a:spcPts val="500"/>
              </a:spcBef>
              <a:spcAft>
                <a:spcPts val="0"/>
              </a:spcAft>
              <a:buClr>
                <a:srgbClr val="888888"/>
              </a:buClr>
              <a:buSzPts val="1800"/>
              <a:buNone/>
              <a:defRPr sz="1800">
                <a:solidFill>
                  <a:srgbClr val="888888"/>
                </a:solidFill>
              </a:defRPr>
            </a:lvl3pPr>
            <a:lvl4pPr marL="2438339" lvl="3" indent="-304792" algn="l">
              <a:lnSpc>
                <a:spcPct val="90000"/>
              </a:lnSpc>
              <a:spcBef>
                <a:spcPts val="500"/>
              </a:spcBef>
              <a:spcAft>
                <a:spcPts val="0"/>
              </a:spcAft>
              <a:buClr>
                <a:srgbClr val="888888"/>
              </a:buClr>
              <a:buSzPts val="1600"/>
              <a:buNone/>
              <a:defRPr sz="1600">
                <a:solidFill>
                  <a:srgbClr val="888888"/>
                </a:solidFill>
              </a:defRPr>
            </a:lvl4pPr>
            <a:lvl5pPr marL="3047924" lvl="4" indent="-304792" algn="l">
              <a:lnSpc>
                <a:spcPct val="90000"/>
              </a:lnSpc>
              <a:spcBef>
                <a:spcPts val="500"/>
              </a:spcBef>
              <a:spcAft>
                <a:spcPts val="0"/>
              </a:spcAft>
              <a:buClr>
                <a:srgbClr val="888888"/>
              </a:buClr>
              <a:buSzPts val="1600"/>
              <a:buNone/>
              <a:defRPr sz="1600">
                <a:solidFill>
                  <a:srgbClr val="888888"/>
                </a:solidFill>
              </a:defRPr>
            </a:lvl5pPr>
            <a:lvl6pPr marL="3657509" lvl="5" indent="-304792" algn="l">
              <a:lnSpc>
                <a:spcPct val="90000"/>
              </a:lnSpc>
              <a:spcBef>
                <a:spcPts val="500"/>
              </a:spcBef>
              <a:spcAft>
                <a:spcPts val="0"/>
              </a:spcAft>
              <a:buClr>
                <a:srgbClr val="888888"/>
              </a:buClr>
              <a:buSzPts val="1600"/>
              <a:buNone/>
              <a:defRPr sz="1600">
                <a:solidFill>
                  <a:srgbClr val="888888"/>
                </a:solidFill>
              </a:defRPr>
            </a:lvl6pPr>
            <a:lvl7pPr marL="4267093" lvl="6" indent="-304792" algn="l">
              <a:lnSpc>
                <a:spcPct val="90000"/>
              </a:lnSpc>
              <a:spcBef>
                <a:spcPts val="500"/>
              </a:spcBef>
              <a:spcAft>
                <a:spcPts val="0"/>
              </a:spcAft>
              <a:buClr>
                <a:srgbClr val="888888"/>
              </a:buClr>
              <a:buSzPts val="1600"/>
              <a:buNone/>
              <a:defRPr sz="1600">
                <a:solidFill>
                  <a:srgbClr val="888888"/>
                </a:solidFill>
              </a:defRPr>
            </a:lvl7pPr>
            <a:lvl8pPr marL="4876678" lvl="7" indent="-304792" algn="l">
              <a:lnSpc>
                <a:spcPct val="90000"/>
              </a:lnSpc>
              <a:spcBef>
                <a:spcPts val="500"/>
              </a:spcBef>
              <a:spcAft>
                <a:spcPts val="0"/>
              </a:spcAft>
              <a:buClr>
                <a:srgbClr val="888888"/>
              </a:buClr>
              <a:buSzPts val="1600"/>
              <a:buNone/>
              <a:defRPr sz="1600">
                <a:solidFill>
                  <a:srgbClr val="888888"/>
                </a:solidFill>
              </a:defRPr>
            </a:lvl8pPr>
            <a:lvl9pPr marL="5486263" lvl="8" indent="-304792"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29444822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References (2 column)">
  <p:cSld name="References (2 column)">
    <p:bg>
      <p:bgPr>
        <a:solidFill>
          <a:schemeClr val="lt1"/>
        </a:solidFill>
        <a:effectLst/>
      </p:bgPr>
    </p:bg>
    <p:spTree>
      <p:nvGrpSpPr>
        <p:cNvPr id="1" name="Shape 120"/>
        <p:cNvGrpSpPr/>
        <p:nvPr/>
      </p:nvGrpSpPr>
      <p:grpSpPr>
        <a:xfrm>
          <a:off x="0" y="0"/>
          <a:ext cx="0" cy="0"/>
          <a:chOff x="0" y="0"/>
          <a:chExt cx="0" cy="0"/>
        </a:xfrm>
      </p:grpSpPr>
      <p:sp>
        <p:nvSpPr>
          <p:cNvPr id="122" name="Google Shape;122;p3"/>
          <p:cNvSpPr txBox="1">
            <a:spLocks noGrp="1"/>
          </p:cNvSpPr>
          <p:nvPr>
            <p:ph type="title"/>
          </p:nvPr>
        </p:nvSpPr>
        <p:spPr>
          <a:xfrm>
            <a:off x="514800" y="897600"/>
            <a:ext cx="74472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800"/>
              <a:buFont typeface="Calibri"/>
              <a:buNone/>
              <a:defRPr sz="3733">
                <a:solidFill>
                  <a:schemeClr val="accent2"/>
                </a:solidFill>
              </a:defRPr>
            </a:lvl1pPr>
            <a:lvl2pPr lvl="1" algn="l">
              <a:lnSpc>
                <a:spcPct val="100000"/>
              </a:lnSpc>
              <a:spcBef>
                <a:spcPts val="0"/>
              </a:spcBef>
              <a:spcAft>
                <a:spcPts val="0"/>
              </a:spcAft>
              <a:buSzPts val="2800"/>
              <a:buNone/>
              <a:defRPr sz="3733"/>
            </a:lvl2pPr>
            <a:lvl3pPr lvl="2" algn="l">
              <a:lnSpc>
                <a:spcPct val="100000"/>
              </a:lnSpc>
              <a:spcBef>
                <a:spcPts val="0"/>
              </a:spcBef>
              <a:spcAft>
                <a:spcPts val="0"/>
              </a:spcAft>
              <a:buSzPts val="2800"/>
              <a:buNone/>
              <a:defRPr sz="3733"/>
            </a:lvl3pPr>
            <a:lvl4pPr lvl="3" algn="l">
              <a:lnSpc>
                <a:spcPct val="100000"/>
              </a:lnSpc>
              <a:spcBef>
                <a:spcPts val="0"/>
              </a:spcBef>
              <a:spcAft>
                <a:spcPts val="0"/>
              </a:spcAft>
              <a:buSzPts val="2800"/>
              <a:buNone/>
              <a:defRPr sz="3733"/>
            </a:lvl4pPr>
            <a:lvl5pPr lvl="4" algn="l">
              <a:lnSpc>
                <a:spcPct val="100000"/>
              </a:lnSpc>
              <a:spcBef>
                <a:spcPts val="0"/>
              </a:spcBef>
              <a:spcAft>
                <a:spcPts val="0"/>
              </a:spcAft>
              <a:buSzPts val="2800"/>
              <a:buNone/>
              <a:defRPr sz="3733"/>
            </a:lvl5pPr>
            <a:lvl6pPr lvl="5" algn="l">
              <a:lnSpc>
                <a:spcPct val="100000"/>
              </a:lnSpc>
              <a:spcBef>
                <a:spcPts val="0"/>
              </a:spcBef>
              <a:spcAft>
                <a:spcPts val="0"/>
              </a:spcAft>
              <a:buSzPts val="2800"/>
              <a:buNone/>
              <a:defRPr sz="3733"/>
            </a:lvl6pPr>
            <a:lvl7pPr lvl="6" algn="l">
              <a:lnSpc>
                <a:spcPct val="100000"/>
              </a:lnSpc>
              <a:spcBef>
                <a:spcPts val="0"/>
              </a:spcBef>
              <a:spcAft>
                <a:spcPts val="0"/>
              </a:spcAft>
              <a:buSzPts val="2800"/>
              <a:buNone/>
              <a:defRPr sz="3733"/>
            </a:lvl7pPr>
            <a:lvl8pPr lvl="7" algn="l">
              <a:lnSpc>
                <a:spcPct val="100000"/>
              </a:lnSpc>
              <a:spcBef>
                <a:spcPts val="0"/>
              </a:spcBef>
              <a:spcAft>
                <a:spcPts val="0"/>
              </a:spcAft>
              <a:buSzPts val="2800"/>
              <a:buNone/>
              <a:defRPr sz="3733"/>
            </a:lvl8pPr>
            <a:lvl9pPr lvl="8" algn="l">
              <a:lnSpc>
                <a:spcPct val="100000"/>
              </a:lnSpc>
              <a:spcBef>
                <a:spcPts val="0"/>
              </a:spcBef>
              <a:spcAft>
                <a:spcPts val="0"/>
              </a:spcAft>
              <a:buSzPts val="2800"/>
              <a:buNone/>
              <a:defRPr sz="3733"/>
            </a:lvl9pPr>
          </a:lstStyle>
          <a:p>
            <a:endParaRPr/>
          </a:p>
        </p:txBody>
      </p:sp>
      <p:sp>
        <p:nvSpPr>
          <p:cNvPr id="123" name="Google Shape;123;p3"/>
          <p:cNvSpPr txBox="1">
            <a:spLocks noGrp="1"/>
          </p:cNvSpPr>
          <p:nvPr>
            <p:ph type="dt" idx="10"/>
          </p:nvPr>
        </p:nvSpPr>
        <p:spPr>
          <a:xfrm>
            <a:off x="695400" y="6496604"/>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4" name="Google Shape;124;p3"/>
          <p:cNvSpPr txBox="1">
            <a:spLocks noGrp="1"/>
          </p:cNvSpPr>
          <p:nvPr>
            <p:ph type="ftr" idx="11"/>
          </p:nvPr>
        </p:nvSpPr>
        <p:spPr>
          <a:xfrm>
            <a:off x="695400" y="6416541"/>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5" name="Google Shape;125;p3"/>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9pPr>
          </a:lstStyle>
          <a:p>
            <a:fld id="{00000000-1234-1234-1234-123412341234}" type="slidenum">
              <a:rPr lang="en-GB" smtClean="0"/>
              <a:pPr/>
              <a:t>‹#›</a:t>
            </a:fld>
            <a:endParaRPr lang="en-GB"/>
          </a:p>
        </p:txBody>
      </p:sp>
      <p:sp>
        <p:nvSpPr>
          <p:cNvPr id="126" name="Google Shape;126;p3"/>
          <p:cNvSpPr txBox="1">
            <a:spLocks noGrp="1"/>
          </p:cNvSpPr>
          <p:nvPr>
            <p:ph type="body" idx="1"/>
          </p:nvPr>
        </p:nvSpPr>
        <p:spPr>
          <a:xfrm>
            <a:off x="514799" y="2263939"/>
            <a:ext cx="10010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2000"/>
              <a:buNone/>
              <a:defRPr sz="2667">
                <a:solidFill>
                  <a:schemeClr val="dk2"/>
                </a:solidFill>
              </a:defRPr>
            </a:lvl1pPr>
            <a:lvl2pPr marL="1219170" lvl="1" indent="-304792" algn="l">
              <a:lnSpc>
                <a:spcPct val="90000"/>
              </a:lnSpc>
              <a:spcBef>
                <a:spcPts val="400"/>
              </a:spcBef>
              <a:spcAft>
                <a:spcPts val="0"/>
              </a:spcAft>
              <a:buClr>
                <a:schemeClr val="accent1"/>
              </a:buClr>
              <a:buSzPts val="1500"/>
              <a:buNone/>
              <a:defRPr sz="2000">
                <a:solidFill>
                  <a:schemeClr val="accent1"/>
                </a:solidFill>
              </a:defRPr>
            </a:lvl2pPr>
            <a:lvl3pPr marL="1828754" lvl="2" indent="-380990" algn="l">
              <a:lnSpc>
                <a:spcPct val="90000"/>
              </a:lnSpc>
              <a:spcBef>
                <a:spcPts val="400"/>
              </a:spcBef>
              <a:spcAft>
                <a:spcPts val="0"/>
              </a:spcAft>
              <a:buClr>
                <a:schemeClr val="accent1"/>
              </a:buClr>
              <a:buSzPts val="900"/>
              <a:buChar char="•"/>
              <a:defRPr sz="1200" b="0">
                <a:solidFill>
                  <a:schemeClr val="accent1"/>
                </a:solidFill>
              </a:defRPr>
            </a:lvl3pPr>
            <a:lvl4pPr marL="2438339" lvl="3" indent="-372524" algn="l">
              <a:lnSpc>
                <a:spcPct val="90000"/>
              </a:lnSpc>
              <a:spcBef>
                <a:spcPts val="400"/>
              </a:spcBef>
              <a:spcAft>
                <a:spcPts val="0"/>
              </a:spcAft>
              <a:buClr>
                <a:schemeClr val="dk2"/>
              </a:buClr>
              <a:buSzPts val="800"/>
              <a:buChar char="•"/>
              <a:defRPr sz="1067">
                <a:solidFill>
                  <a:schemeClr val="dk2"/>
                </a:solidFill>
              </a:defRPr>
            </a:lvl4pPr>
            <a:lvl5pPr marL="3047924" lvl="4" indent="-304792" algn="l">
              <a:lnSpc>
                <a:spcPct val="90000"/>
              </a:lnSpc>
              <a:spcBef>
                <a:spcPts val="800"/>
              </a:spcBef>
              <a:spcAft>
                <a:spcPts val="0"/>
              </a:spcAft>
              <a:buClr>
                <a:schemeClr val="dk2"/>
              </a:buClr>
              <a:buSzPts val="1100"/>
              <a:buNone/>
              <a:defRPr sz="1467">
                <a:solidFill>
                  <a:schemeClr val="dk2"/>
                </a:solidFill>
              </a:defRPr>
            </a:lvl5pPr>
            <a:lvl6pPr marL="3657509" lvl="5" indent="-423323" algn="l">
              <a:lnSpc>
                <a:spcPct val="90000"/>
              </a:lnSpc>
              <a:spcBef>
                <a:spcPts val="533"/>
              </a:spcBef>
              <a:spcAft>
                <a:spcPts val="0"/>
              </a:spcAft>
              <a:buClr>
                <a:schemeClr val="dk2"/>
              </a:buClr>
              <a:buSzPts val="1400"/>
              <a:buChar char="•"/>
              <a:defRPr>
                <a:solidFill>
                  <a:schemeClr val="dk2"/>
                </a:solidFill>
              </a:defRPr>
            </a:lvl6pPr>
            <a:lvl7pPr marL="4267093" lvl="6" indent="-423323" algn="l">
              <a:lnSpc>
                <a:spcPct val="90000"/>
              </a:lnSpc>
              <a:spcBef>
                <a:spcPts val="533"/>
              </a:spcBef>
              <a:spcAft>
                <a:spcPts val="0"/>
              </a:spcAft>
              <a:buClr>
                <a:schemeClr val="dk2"/>
              </a:buClr>
              <a:buSzPts val="1400"/>
              <a:buChar char="•"/>
              <a:defRPr>
                <a:solidFill>
                  <a:schemeClr val="dk2"/>
                </a:solidFill>
              </a:defRPr>
            </a:lvl7pPr>
            <a:lvl8pPr marL="4876678" lvl="7" indent="-423323" algn="l">
              <a:lnSpc>
                <a:spcPct val="90000"/>
              </a:lnSpc>
              <a:spcBef>
                <a:spcPts val="533"/>
              </a:spcBef>
              <a:spcAft>
                <a:spcPts val="0"/>
              </a:spcAft>
              <a:buClr>
                <a:schemeClr val="dk2"/>
              </a:buClr>
              <a:buSzPts val="1400"/>
              <a:buChar char="•"/>
              <a:defRPr>
                <a:solidFill>
                  <a:schemeClr val="dk2"/>
                </a:solidFill>
              </a:defRPr>
            </a:lvl8pPr>
            <a:lvl9pPr marL="5486263" lvl="8" indent="-423323" algn="l">
              <a:lnSpc>
                <a:spcPct val="90000"/>
              </a:lnSpc>
              <a:spcBef>
                <a:spcPts val="533"/>
              </a:spcBef>
              <a:spcAft>
                <a:spcPts val="0"/>
              </a:spcAft>
              <a:buClr>
                <a:schemeClr val="dk2"/>
              </a:buClr>
              <a:buSzPts val="1400"/>
              <a:buChar char="•"/>
              <a:defRPr>
                <a:solidFill>
                  <a:schemeClr val="dk2"/>
                </a:solidFill>
              </a:defRPr>
            </a:lvl9pPr>
          </a:lstStyle>
          <a:p>
            <a:endParaRPr/>
          </a:p>
        </p:txBody>
      </p:sp>
    </p:spTree>
    <p:extLst>
      <p:ext uri="{BB962C8B-B14F-4D97-AF65-F5344CB8AC3E}">
        <p14:creationId xmlns:p14="http://schemas.microsoft.com/office/powerpoint/2010/main" val="232110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2 x content">
  <p:cSld name="Title and 2 x content">
    <p:bg>
      <p:bgPr>
        <a:solidFill>
          <a:schemeClr val="lt1"/>
        </a:solidFill>
        <a:effectLst/>
      </p:bgPr>
    </p:bg>
    <p:spTree>
      <p:nvGrpSpPr>
        <p:cNvPr id="1" name="Shape 1021"/>
        <p:cNvGrpSpPr/>
        <p:nvPr/>
      </p:nvGrpSpPr>
      <p:grpSpPr>
        <a:xfrm>
          <a:off x="0" y="0"/>
          <a:ext cx="0" cy="0"/>
          <a:chOff x="0" y="0"/>
          <a:chExt cx="0" cy="0"/>
        </a:xfrm>
      </p:grpSpPr>
      <p:sp>
        <p:nvSpPr>
          <p:cNvPr id="1023" name="Google Shape;1023;p11"/>
          <p:cNvSpPr txBox="1">
            <a:spLocks noGrp="1"/>
          </p:cNvSpPr>
          <p:nvPr>
            <p:ph type="title"/>
          </p:nvPr>
        </p:nvSpPr>
        <p:spPr>
          <a:xfrm>
            <a:off x="514800" y="897600"/>
            <a:ext cx="68252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800"/>
              <a:buFont typeface="Calibri"/>
              <a:buNone/>
              <a:defRPr sz="3733">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4" name="Google Shape;1024;p11"/>
          <p:cNvSpPr txBox="1">
            <a:spLocks noGrp="1"/>
          </p:cNvSpPr>
          <p:nvPr>
            <p:ph type="dt" idx="10"/>
          </p:nvPr>
        </p:nvSpPr>
        <p:spPr>
          <a:xfrm>
            <a:off x="695400" y="6496604"/>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5" name="Google Shape;1025;p11"/>
          <p:cNvSpPr txBox="1">
            <a:spLocks noGrp="1"/>
          </p:cNvSpPr>
          <p:nvPr>
            <p:ph type="ftr" idx="11"/>
          </p:nvPr>
        </p:nvSpPr>
        <p:spPr>
          <a:xfrm>
            <a:off x="695400" y="6416541"/>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6" name="Google Shape;1026;p11"/>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9pPr>
          </a:lstStyle>
          <a:p>
            <a:fld id="{00000000-1234-1234-1234-123412341234}" type="slidenum">
              <a:rPr lang="en-GB" smtClean="0"/>
              <a:pPr/>
              <a:t>‹#›</a:t>
            </a:fld>
            <a:endParaRPr lang="en-GB"/>
          </a:p>
        </p:txBody>
      </p:sp>
      <p:sp>
        <p:nvSpPr>
          <p:cNvPr id="1027" name="Google Shape;1027;p11"/>
          <p:cNvSpPr txBox="1">
            <a:spLocks noGrp="1"/>
          </p:cNvSpPr>
          <p:nvPr>
            <p:ph type="body" idx="1"/>
          </p:nvPr>
        </p:nvSpPr>
        <p:spPr>
          <a:xfrm>
            <a:off x="514799" y="2263939"/>
            <a:ext cx="4788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2000"/>
              <a:buNone/>
              <a:defRPr sz="2667">
                <a:solidFill>
                  <a:schemeClr val="dk2"/>
                </a:solidFill>
              </a:defRPr>
            </a:lvl1pPr>
            <a:lvl2pPr marL="1219170" lvl="1" indent="-304792" algn="l">
              <a:lnSpc>
                <a:spcPct val="90000"/>
              </a:lnSpc>
              <a:spcBef>
                <a:spcPts val="400"/>
              </a:spcBef>
              <a:spcAft>
                <a:spcPts val="0"/>
              </a:spcAft>
              <a:buClr>
                <a:schemeClr val="dk2"/>
              </a:buClr>
              <a:buSzPts val="1400"/>
              <a:buNone/>
              <a:defRPr>
                <a:solidFill>
                  <a:schemeClr val="dk2"/>
                </a:solidFill>
              </a:defRPr>
            </a:lvl2pPr>
            <a:lvl3pPr marL="1828754" lvl="2" indent="-423323" algn="l">
              <a:lnSpc>
                <a:spcPct val="90000"/>
              </a:lnSpc>
              <a:spcBef>
                <a:spcPts val="400"/>
              </a:spcBef>
              <a:spcAft>
                <a:spcPts val="0"/>
              </a:spcAft>
              <a:buClr>
                <a:schemeClr val="accent2"/>
              </a:buClr>
              <a:buSzPts val="1400"/>
              <a:buChar char="•"/>
              <a:defRPr>
                <a:solidFill>
                  <a:schemeClr val="dk2"/>
                </a:solidFill>
              </a:defRPr>
            </a:lvl3pPr>
            <a:lvl4pPr marL="2438339" lvl="3" indent="-406390" algn="l">
              <a:lnSpc>
                <a:spcPct val="90000"/>
              </a:lnSpc>
              <a:spcBef>
                <a:spcPts val="400"/>
              </a:spcBef>
              <a:spcAft>
                <a:spcPts val="0"/>
              </a:spcAft>
              <a:buClr>
                <a:schemeClr val="accent2"/>
              </a:buClr>
              <a:buSzPts val="1200"/>
              <a:buChar char="•"/>
              <a:defRPr>
                <a:solidFill>
                  <a:schemeClr val="dk2"/>
                </a:solidFill>
              </a:defRPr>
            </a:lvl4pPr>
            <a:lvl5pPr marL="3047924" lvl="4" indent="-304792" algn="l">
              <a:lnSpc>
                <a:spcPct val="90000"/>
              </a:lnSpc>
              <a:spcBef>
                <a:spcPts val="800"/>
              </a:spcBef>
              <a:spcAft>
                <a:spcPts val="0"/>
              </a:spcAft>
              <a:buClr>
                <a:schemeClr val="dk2"/>
              </a:buClr>
              <a:buSzPts val="1500"/>
              <a:buNone/>
              <a:defRPr>
                <a:solidFill>
                  <a:schemeClr val="dk2"/>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036" name="Google Shape;1036;p11"/>
          <p:cNvSpPr txBox="1">
            <a:spLocks noGrp="1"/>
          </p:cNvSpPr>
          <p:nvPr>
            <p:ph type="body" idx="2"/>
          </p:nvPr>
        </p:nvSpPr>
        <p:spPr>
          <a:xfrm>
            <a:off x="5720811" y="2263939"/>
            <a:ext cx="4788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2000"/>
              <a:buNone/>
              <a:defRPr sz="2667">
                <a:solidFill>
                  <a:schemeClr val="dk2"/>
                </a:solidFill>
              </a:defRPr>
            </a:lvl1pPr>
            <a:lvl2pPr marL="1219170" lvl="1" indent="-304792" algn="l">
              <a:lnSpc>
                <a:spcPct val="90000"/>
              </a:lnSpc>
              <a:spcBef>
                <a:spcPts val="400"/>
              </a:spcBef>
              <a:spcAft>
                <a:spcPts val="0"/>
              </a:spcAft>
              <a:buClr>
                <a:schemeClr val="dk2"/>
              </a:buClr>
              <a:buSzPts val="1400"/>
              <a:buNone/>
              <a:defRPr>
                <a:solidFill>
                  <a:schemeClr val="dk2"/>
                </a:solidFill>
              </a:defRPr>
            </a:lvl2pPr>
            <a:lvl3pPr marL="1828754" lvl="2" indent="-423323" algn="l">
              <a:lnSpc>
                <a:spcPct val="90000"/>
              </a:lnSpc>
              <a:spcBef>
                <a:spcPts val="400"/>
              </a:spcBef>
              <a:spcAft>
                <a:spcPts val="0"/>
              </a:spcAft>
              <a:buClr>
                <a:schemeClr val="accent2"/>
              </a:buClr>
              <a:buSzPts val="1400"/>
              <a:buChar char="•"/>
              <a:defRPr>
                <a:solidFill>
                  <a:schemeClr val="dk2"/>
                </a:solidFill>
              </a:defRPr>
            </a:lvl3pPr>
            <a:lvl4pPr marL="2438339" lvl="3" indent="-406390" algn="l">
              <a:lnSpc>
                <a:spcPct val="90000"/>
              </a:lnSpc>
              <a:spcBef>
                <a:spcPts val="400"/>
              </a:spcBef>
              <a:spcAft>
                <a:spcPts val="0"/>
              </a:spcAft>
              <a:buClr>
                <a:schemeClr val="accent2"/>
              </a:buClr>
              <a:buSzPts val="1200"/>
              <a:buChar char="•"/>
              <a:defRPr>
                <a:solidFill>
                  <a:schemeClr val="dk2"/>
                </a:solidFill>
              </a:defRPr>
            </a:lvl4pPr>
            <a:lvl5pPr marL="3047924" lvl="4" indent="-304792" algn="l">
              <a:lnSpc>
                <a:spcPct val="90000"/>
              </a:lnSpc>
              <a:spcBef>
                <a:spcPts val="800"/>
              </a:spcBef>
              <a:spcAft>
                <a:spcPts val="0"/>
              </a:spcAft>
              <a:buClr>
                <a:schemeClr val="dk2"/>
              </a:buClr>
              <a:buSzPts val="1500"/>
              <a:buNone/>
              <a:defRPr>
                <a:solidFill>
                  <a:schemeClr val="dk2"/>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2923941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Key messages: White">
  <p:cSld name="Key messages: White">
    <p:bg>
      <p:bgPr>
        <a:solidFill>
          <a:schemeClr val="dk2"/>
        </a:solidFill>
        <a:effectLst/>
      </p:bgPr>
    </p:bg>
    <p:spTree>
      <p:nvGrpSpPr>
        <p:cNvPr id="1" name="Shape 2496"/>
        <p:cNvGrpSpPr/>
        <p:nvPr/>
      </p:nvGrpSpPr>
      <p:grpSpPr>
        <a:xfrm>
          <a:off x="0" y="0"/>
          <a:ext cx="0" cy="0"/>
          <a:chOff x="0" y="0"/>
          <a:chExt cx="0" cy="0"/>
        </a:xfrm>
      </p:grpSpPr>
      <p:sp>
        <p:nvSpPr>
          <p:cNvPr id="2499" name="Google Shape;2499;p28"/>
          <p:cNvSpPr txBox="1">
            <a:spLocks noGrp="1"/>
          </p:cNvSpPr>
          <p:nvPr>
            <p:ph type="dt" idx="10"/>
          </p:nvPr>
        </p:nvSpPr>
        <p:spPr>
          <a:xfrm>
            <a:off x="695400" y="6496604"/>
            <a:ext cx="5580800" cy="160400"/>
          </a:xfrm>
          <a:prstGeom prst="rect">
            <a:avLst/>
          </a:prstGeom>
          <a:noFill/>
          <a:ln>
            <a:noFill/>
          </a:ln>
        </p:spPr>
        <p:txBody>
          <a:bodyPr spcFirstLastPara="1" wrap="square" lIns="68575" tIns="34275" rIns="68575" bIns="34275" anchor="t"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500" name="Google Shape;2500;p28"/>
          <p:cNvSpPr txBox="1">
            <a:spLocks noGrp="1"/>
          </p:cNvSpPr>
          <p:nvPr>
            <p:ph type="ftr" idx="11"/>
          </p:nvPr>
        </p:nvSpPr>
        <p:spPr>
          <a:xfrm>
            <a:off x="695400" y="6416541"/>
            <a:ext cx="5580800" cy="160400"/>
          </a:xfrm>
          <a:prstGeom prst="rect">
            <a:avLst/>
          </a:prstGeom>
          <a:noFill/>
          <a:ln>
            <a:noFill/>
          </a:ln>
        </p:spPr>
        <p:txBody>
          <a:bodyPr spcFirstLastPara="1" wrap="square" lIns="68575" tIns="34275" rIns="68575" bIns="34275" anchor="t"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501" name="Google Shape;2501;p28"/>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GB" smtClean="0"/>
              <a:pPr/>
              <a:t>‹#›</a:t>
            </a:fld>
            <a:endParaRPr lang="en-GB"/>
          </a:p>
        </p:txBody>
      </p:sp>
      <p:sp>
        <p:nvSpPr>
          <p:cNvPr id="2502" name="Google Shape;2502;p28"/>
          <p:cNvSpPr txBox="1">
            <a:spLocks noGrp="1"/>
          </p:cNvSpPr>
          <p:nvPr>
            <p:ph type="body" idx="1"/>
          </p:nvPr>
        </p:nvSpPr>
        <p:spPr>
          <a:xfrm>
            <a:off x="895571" y="3988721"/>
            <a:ext cx="2283600" cy="1594400"/>
          </a:xfrm>
          <a:prstGeom prst="rect">
            <a:avLst/>
          </a:prstGeom>
          <a:noFill/>
          <a:ln>
            <a:noFill/>
          </a:ln>
        </p:spPr>
        <p:txBody>
          <a:bodyPr spcFirstLastPara="1" wrap="square" lIns="0" tIns="0" rIns="0" bIns="0" anchor="t" anchorCtr="0">
            <a:noAutofit/>
          </a:bodyPr>
          <a:lstStyle>
            <a:lvl1pPr marL="609585" lvl="0" indent="-304792" algn="ctr" rtl="0">
              <a:lnSpc>
                <a:spcPct val="90000"/>
              </a:lnSpc>
              <a:spcBef>
                <a:spcPts val="400"/>
              </a:spcBef>
              <a:spcAft>
                <a:spcPts val="0"/>
              </a:spcAft>
              <a:buClr>
                <a:schemeClr val="dk2"/>
              </a:buClr>
              <a:buSzPts val="1500"/>
              <a:buNone/>
              <a:defRPr b="1">
                <a:solidFill>
                  <a:schemeClr val="dk2"/>
                </a:solidFill>
              </a:defRPr>
            </a:lvl1pPr>
            <a:lvl2pPr marL="1219170" lvl="1" indent="-304792" algn="ctr" rtl="0">
              <a:lnSpc>
                <a:spcPct val="90000"/>
              </a:lnSpc>
              <a:spcBef>
                <a:spcPts val="400"/>
              </a:spcBef>
              <a:spcAft>
                <a:spcPts val="0"/>
              </a:spcAft>
              <a:buClr>
                <a:schemeClr val="dk2"/>
              </a:buClr>
              <a:buSzPts val="1400"/>
              <a:buNone/>
              <a:defRPr>
                <a:solidFill>
                  <a:schemeClr val="dk2"/>
                </a:solidFill>
              </a:defRPr>
            </a:lvl2pPr>
            <a:lvl3pPr marL="1828754" lvl="2" indent="-423323" algn="ctr" rtl="0">
              <a:lnSpc>
                <a:spcPct val="90000"/>
              </a:lnSpc>
              <a:spcBef>
                <a:spcPts val="400"/>
              </a:spcBef>
              <a:spcAft>
                <a:spcPts val="0"/>
              </a:spcAft>
              <a:buClr>
                <a:schemeClr val="lt1"/>
              </a:buClr>
              <a:buSzPts val="1400"/>
              <a:buChar char="•"/>
              <a:defRPr>
                <a:solidFill>
                  <a:srgbClr val="FF0000"/>
                </a:solidFill>
              </a:defRPr>
            </a:lvl3pPr>
            <a:lvl4pPr marL="2438339" lvl="3" indent="-406390" algn="ctr" rtl="0">
              <a:lnSpc>
                <a:spcPct val="90000"/>
              </a:lnSpc>
              <a:spcBef>
                <a:spcPts val="400"/>
              </a:spcBef>
              <a:spcAft>
                <a:spcPts val="0"/>
              </a:spcAft>
              <a:buClr>
                <a:schemeClr val="lt1"/>
              </a:buClr>
              <a:buSzPts val="1200"/>
              <a:buChar char="•"/>
              <a:defRPr>
                <a:solidFill>
                  <a:srgbClr val="FF0000"/>
                </a:solidFill>
              </a:defRPr>
            </a:lvl4pPr>
            <a:lvl5pPr marL="3047924" lvl="4" indent="-304792" algn="ctr" rtl="0">
              <a:lnSpc>
                <a:spcPct val="90000"/>
              </a:lnSpc>
              <a:spcBef>
                <a:spcPts val="800"/>
              </a:spcBef>
              <a:spcAft>
                <a:spcPts val="0"/>
              </a:spcAft>
              <a:buClr>
                <a:schemeClr val="dk2"/>
              </a:buClr>
              <a:buSzPts val="1500"/>
              <a:buNone/>
              <a:defRPr>
                <a:solidFill>
                  <a:schemeClr val="dk2"/>
                </a:solidFill>
              </a:defRPr>
            </a:lvl5pPr>
            <a:lvl6pPr marL="3657509" lvl="5" indent="-423323" algn="l" rtl="0">
              <a:lnSpc>
                <a:spcPct val="90000"/>
              </a:lnSpc>
              <a:spcBef>
                <a:spcPts val="533"/>
              </a:spcBef>
              <a:spcAft>
                <a:spcPts val="0"/>
              </a:spcAft>
              <a:buClr>
                <a:srgbClr val="FF0000"/>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503" name="Google Shape;2503;p28"/>
          <p:cNvSpPr txBox="1">
            <a:spLocks noGrp="1"/>
          </p:cNvSpPr>
          <p:nvPr>
            <p:ph type="title"/>
          </p:nvPr>
        </p:nvSpPr>
        <p:spPr>
          <a:xfrm>
            <a:off x="895571" y="855051"/>
            <a:ext cx="9658800" cy="12560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accent2"/>
              </a:buClr>
              <a:buSzPts val="21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11" name="Google Shape;2511;p28"/>
          <p:cNvSpPr txBox="1">
            <a:spLocks noGrp="1"/>
          </p:cNvSpPr>
          <p:nvPr>
            <p:ph type="body" idx="2"/>
          </p:nvPr>
        </p:nvSpPr>
        <p:spPr>
          <a:xfrm>
            <a:off x="3593811" y="3990379"/>
            <a:ext cx="2283600" cy="1594400"/>
          </a:xfrm>
          <a:prstGeom prst="rect">
            <a:avLst/>
          </a:prstGeom>
          <a:noFill/>
          <a:ln>
            <a:noFill/>
          </a:ln>
        </p:spPr>
        <p:txBody>
          <a:bodyPr spcFirstLastPara="1" wrap="square" lIns="0" tIns="0" rIns="0" bIns="0" anchor="t" anchorCtr="0">
            <a:noAutofit/>
          </a:bodyPr>
          <a:lstStyle>
            <a:lvl1pPr marL="609585" lvl="0" indent="-304792" algn="ctr" rtl="0">
              <a:lnSpc>
                <a:spcPct val="90000"/>
              </a:lnSpc>
              <a:spcBef>
                <a:spcPts val="400"/>
              </a:spcBef>
              <a:spcAft>
                <a:spcPts val="0"/>
              </a:spcAft>
              <a:buClr>
                <a:schemeClr val="dk2"/>
              </a:buClr>
              <a:buSzPts val="1500"/>
              <a:buNone/>
              <a:defRPr b="1">
                <a:solidFill>
                  <a:schemeClr val="dk2"/>
                </a:solidFill>
              </a:defRPr>
            </a:lvl1pPr>
            <a:lvl2pPr marL="1219170" lvl="1" indent="-304792" algn="ctr" rtl="0">
              <a:lnSpc>
                <a:spcPct val="90000"/>
              </a:lnSpc>
              <a:spcBef>
                <a:spcPts val="400"/>
              </a:spcBef>
              <a:spcAft>
                <a:spcPts val="0"/>
              </a:spcAft>
              <a:buClr>
                <a:schemeClr val="dk2"/>
              </a:buClr>
              <a:buSzPts val="1400"/>
              <a:buNone/>
              <a:defRPr>
                <a:solidFill>
                  <a:schemeClr val="dk2"/>
                </a:solidFill>
              </a:defRPr>
            </a:lvl2pPr>
            <a:lvl3pPr marL="1828754" lvl="2" indent="-423323" algn="ctr" rtl="0">
              <a:lnSpc>
                <a:spcPct val="90000"/>
              </a:lnSpc>
              <a:spcBef>
                <a:spcPts val="400"/>
              </a:spcBef>
              <a:spcAft>
                <a:spcPts val="0"/>
              </a:spcAft>
              <a:buClr>
                <a:schemeClr val="lt1"/>
              </a:buClr>
              <a:buSzPts val="1400"/>
              <a:buChar char="•"/>
              <a:defRPr>
                <a:solidFill>
                  <a:srgbClr val="FF0000"/>
                </a:solidFill>
              </a:defRPr>
            </a:lvl3pPr>
            <a:lvl4pPr marL="2438339" lvl="3" indent="-406390" algn="ctr" rtl="0">
              <a:lnSpc>
                <a:spcPct val="90000"/>
              </a:lnSpc>
              <a:spcBef>
                <a:spcPts val="400"/>
              </a:spcBef>
              <a:spcAft>
                <a:spcPts val="0"/>
              </a:spcAft>
              <a:buClr>
                <a:schemeClr val="lt1"/>
              </a:buClr>
              <a:buSzPts val="1200"/>
              <a:buChar char="•"/>
              <a:defRPr>
                <a:solidFill>
                  <a:srgbClr val="FF0000"/>
                </a:solidFill>
              </a:defRPr>
            </a:lvl4pPr>
            <a:lvl5pPr marL="3047924" lvl="4" indent="-304792" algn="ctr" rtl="0">
              <a:lnSpc>
                <a:spcPct val="90000"/>
              </a:lnSpc>
              <a:spcBef>
                <a:spcPts val="800"/>
              </a:spcBef>
              <a:spcAft>
                <a:spcPts val="0"/>
              </a:spcAft>
              <a:buClr>
                <a:schemeClr val="dk2"/>
              </a:buClr>
              <a:buSzPts val="1500"/>
              <a:buNone/>
              <a:defRPr>
                <a:solidFill>
                  <a:schemeClr val="dk2"/>
                </a:solidFill>
              </a:defRPr>
            </a:lvl5pPr>
            <a:lvl6pPr marL="3657509" lvl="5" indent="-423323" algn="l" rtl="0">
              <a:lnSpc>
                <a:spcPct val="90000"/>
              </a:lnSpc>
              <a:spcBef>
                <a:spcPts val="533"/>
              </a:spcBef>
              <a:spcAft>
                <a:spcPts val="0"/>
              </a:spcAft>
              <a:buClr>
                <a:srgbClr val="FF0000"/>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512" name="Google Shape;2512;p28"/>
          <p:cNvSpPr txBox="1">
            <a:spLocks noGrp="1"/>
          </p:cNvSpPr>
          <p:nvPr>
            <p:ph type="body" idx="3"/>
          </p:nvPr>
        </p:nvSpPr>
        <p:spPr>
          <a:xfrm>
            <a:off x="6292049" y="3992036"/>
            <a:ext cx="2283600" cy="1594400"/>
          </a:xfrm>
          <a:prstGeom prst="rect">
            <a:avLst/>
          </a:prstGeom>
          <a:noFill/>
          <a:ln>
            <a:noFill/>
          </a:ln>
        </p:spPr>
        <p:txBody>
          <a:bodyPr spcFirstLastPara="1" wrap="square" lIns="0" tIns="0" rIns="0" bIns="0" anchor="t" anchorCtr="0">
            <a:noAutofit/>
          </a:bodyPr>
          <a:lstStyle>
            <a:lvl1pPr marL="609585" lvl="0" indent="-304792" algn="ctr" rtl="0">
              <a:lnSpc>
                <a:spcPct val="90000"/>
              </a:lnSpc>
              <a:spcBef>
                <a:spcPts val="400"/>
              </a:spcBef>
              <a:spcAft>
                <a:spcPts val="0"/>
              </a:spcAft>
              <a:buClr>
                <a:schemeClr val="dk2"/>
              </a:buClr>
              <a:buSzPts val="1500"/>
              <a:buNone/>
              <a:defRPr b="1">
                <a:solidFill>
                  <a:schemeClr val="dk2"/>
                </a:solidFill>
              </a:defRPr>
            </a:lvl1pPr>
            <a:lvl2pPr marL="1219170" lvl="1" indent="-304792" algn="ctr" rtl="0">
              <a:lnSpc>
                <a:spcPct val="90000"/>
              </a:lnSpc>
              <a:spcBef>
                <a:spcPts val="400"/>
              </a:spcBef>
              <a:spcAft>
                <a:spcPts val="0"/>
              </a:spcAft>
              <a:buClr>
                <a:schemeClr val="dk2"/>
              </a:buClr>
              <a:buSzPts val="1400"/>
              <a:buNone/>
              <a:defRPr>
                <a:solidFill>
                  <a:schemeClr val="dk2"/>
                </a:solidFill>
              </a:defRPr>
            </a:lvl2pPr>
            <a:lvl3pPr marL="1828754" lvl="2" indent="-423323" algn="ctr" rtl="0">
              <a:lnSpc>
                <a:spcPct val="90000"/>
              </a:lnSpc>
              <a:spcBef>
                <a:spcPts val="400"/>
              </a:spcBef>
              <a:spcAft>
                <a:spcPts val="0"/>
              </a:spcAft>
              <a:buClr>
                <a:schemeClr val="lt1"/>
              </a:buClr>
              <a:buSzPts val="1400"/>
              <a:buChar char="•"/>
              <a:defRPr>
                <a:solidFill>
                  <a:srgbClr val="FF0000"/>
                </a:solidFill>
              </a:defRPr>
            </a:lvl3pPr>
            <a:lvl4pPr marL="2438339" lvl="3" indent="-406390" algn="ctr" rtl="0">
              <a:lnSpc>
                <a:spcPct val="90000"/>
              </a:lnSpc>
              <a:spcBef>
                <a:spcPts val="400"/>
              </a:spcBef>
              <a:spcAft>
                <a:spcPts val="0"/>
              </a:spcAft>
              <a:buClr>
                <a:schemeClr val="lt1"/>
              </a:buClr>
              <a:buSzPts val="1200"/>
              <a:buChar char="•"/>
              <a:defRPr>
                <a:solidFill>
                  <a:srgbClr val="FF0000"/>
                </a:solidFill>
              </a:defRPr>
            </a:lvl4pPr>
            <a:lvl5pPr marL="3047924" lvl="4" indent="-304792" algn="ctr" rtl="0">
              <a:lnSpc>
                <a:spcPct val="90000"/>
              </a:lnSpc>
              <a:spcBef>
                <a:spcPts val="800"/>
              </a:spcBef>
              <a:spcAft>
                <a:spcPts val="0"/>
              </a:spcAft>
              <a:buClr>
                <a:schemeClr val="dk2"/>
              </a:buClr>
              <a:buSzPts val="1500"/>
              <a:buNone/>
              <a:defRPr>
                <a:solidFill>
                  <a:schemeClr val="dk2"/>
                </a:solidFill>
              </a:defRPr>
            </a:lvl5pPr>
            <a:lvl6pPr marL="3657509" lvl="5" indent="-423323" algn="l" rtl="0">
              <a:lnSpc>
                <a:spcPct val="90000"/>
              </a:lnSpc>
              <a:spcBef>
                <a:spcPts val="533"/>
              </a:spcBef>
              <a:spcAft>
                <a:spcPts val="0"/>
              </a:spcAft>
              <a:buClr>
                <a:srgbClr val="FF0000"/>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2513" name="Google Shape;2513;p28"/>
          <p:cNvSpPr txBox="1">
            <a:spLocks noGrp="1"/>
          </p:cNvSpPr>
          <p:nvPr>
            <p:ph type="body" idx="4"/>
          </p:nvPr>
        </p:nvSpPr>
        <p:spPr>
          <a:xfrm>
            <a:off x="8990289" y="3993693"/>
            <a:ext cx="2283600" cy="1594400"/>
          </a:xfrm>
          <a:prstGeom prst="rect">
            <a:avLst/>
          </a:prstGeom>
          <a:noFill/>
          <a:ln>
            <a:noFill/>
          </a:ln>
        </p:spPr>
        <p:txBody>
          <a:bodyPr spcFirstLastPara="1" wrap="square" lIns="0" tIns="0" rIns="0" bIns="0" anchor="t" anchorCtr="0">
            <a:noAutofit/>
          </a:bodyPr>
          <a:lstStyle>
            <a:lvl1pPr marL="609585" lvl="0" indent="-304792" algn="ctr" rtl="0">
              <a:lnSpc>
                <a:spcPct val="90000"/>
              </a:lnSpc>
              <a:spcBef>
                <a:spcPts val="400"/>
              </a:spcBef>
              <a:spcAft>
                <a:spcPts val="0"/>
              </a:spcAft>
              <a:buClr>
                <a:schemeClr val="dk2"/>
              </a:buClr>
              <a:buSzPts val="1500"/>
              <a:buNone/>
              <a:defRPr b="1">
                <a:solidFill>
                  <a:schemeClr val="dk2"/>
                </a:solidFill>
              </a:defRPr>
            </a:lvl1pPr>
            <a:lvl2pPr marL="1219170" lvl="1" indent="-304792" algn="ctr" rtl="0">
              <a:lnSpc>
                <a:spcPct val="90000"/>
              </a:lnSpc>
              <a:spcBef>
                <a:spcPts val="400"/>
              </a:spcBef>
              <a:spcAft>
                <a:spcPts val="0"/>
              </a:spcAft>
              <a:buClr>
                <a:schemeClr val="dk2"/>
              </a:buClr>
              <a:buSzPts val="1400"/>
              <a:buNone/>
              <a:defRPr>
                <a:solidFill>
                  <a:schemeClr val="dk2"/>
                </a:solidFill>
              </a:defRPr>
            </a:lvl2pPr>
            <a:lvl3pPr marL="1828754" lvl="2" indent="-423323" algn="ctr" rtl="0">
              <a:lnSpc>
                <a:spcPct val="90000"/>
              </a:lnSpc>
              <a:spcBef>
                <a:spcPts val="400"/>
              </a:spcBef>
              <a:spcAft>
                <a:spcPts val="0"/>
              </a:spcAft>
              <a:buClr>
                <a:schemeClr val="lt1"/>
              </a:buClr>
              <a:buSzPts val="1400"/>
              <a:buChar char="•"/>
              <a:defRPr>
                <a:solidFill>
                  <a:srgbClr val="FF0000"/>
                </a:solidFill>
              </a:defRPr>
            </a:lvl3pPr>
            <a:lvl4pPr marL="2438339" lvl="3" indent="-406390" algn="ctr" rtl="0">
              <a:lnSpc>
                <a:spcPct val="90000"/>
              </a:lnSpc>
              <a:spcBef>
                <a:spcPts val="400"/>
              </a:spcBef>
              <a:spcAft>
                <a:spcPts val="0"/>
              </a:spcAft>
              <a:buClr>
                <a:schemeClr val="lt1"/>
              </a:buClr>
              <a:buSzPts val="1200"/>
              <a:buChar char="•"/>
              <a:defRPr>
                <a:solidFill>
                  <a:srgbClr val="FF0000"/>
                </a:solidFill>
              </a:defRPr>
            </a:lvl4pPr>
            <a:lvl5pPr marL="3047924" lvl="4" indent="-304792" algn="ctr" rtl="0">
              <a:lnSpc>
                <a:spcPct val="90000"/>
              </a:lnSpc>
              <a:spcBef>
                <a:spcPts val="800"/>
              </a:spcBef>
              <a:spcAft>
                <a:spcPts val="0"/>
              </a:spcAft>
              <a:buClr>
                <a:schemeClr val="dk2"/>
              </a:buClr>
              <a:buSzPts val="1500"/>
              <a:buNone/>
              <a:defRPr>
                <a:solidFill>
                  <a:schemeClr val="dk2"/>
                </a:solidFill>
              </a:defRPr>
            </a:lvl5pPr>
            <a:lvl6pPr marL="3657509" lvl="5" indent="-423323" algn="l" rtl="0">
              <a:lnSpc>
                <a:spcPct val="90000"/>
              </a:lnSpc>
              <a:spcBef>
                <a:spcPts val="533"/>
              </a:spcBef>
              <a:spcAft>
                <a:spcPts val="0"/>
              </a:spcAft>
              <a:buClr>
                <a:srgbClr val="FF0000"/>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2679636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content slides">
  <p:cSld name="Title and content slides">
    <p:bg>
      <p:bgPr>
        <a:solidFill>
          <a:schemeClr val="lt1"/>
        </a:solidFill>
        <a:effectLst/>
      </p:bgPr>
    </p:bg>
    <p:spTree>
      <p:nvGrpSpPr>
        <p:cNvPr id="1" name="Shape 911"/>
        <p:cNvGrpSpPr/>
        <p:nvPr/>
      </p:nvGrpSpPr>
      <p:grpSpPr>
        <a:xfrm>
          <a:off x="0" y="0"/>
          <a:ext cx="0" cy="0"/>
          <a:chOff x="0" y="0"/>
          <a:chExt cx="0" cy="0"/>
        </a:xfrm>
      </p:grpSpPr>
      <p:sp>
        <p:nvSpPr>
          <p:cNvPr id="913" name="Google Shape;913;p10"/>
          <p:cNvSpPr txBox="1">
            <a:spLocks noGrp="1"/>
          </p:cNvSpPr>
          <p:nvPr>
            <p:ph type="title"/>
          </p:nvPr>
        </p:nvSpPr>
        <p:spPr>
          <a:xfrm>
            <a:off x="514800" y="897600"/>
            <a:ext cx="6327600" cy="7932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2800"/>
              <a:buFont typeface="Calibri"/>
              <a:buNone/>
              <a:defRPr sz="3733">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4" name="Google Shape;914;p10"/>
          <p:cNvSpPr txBox="1">
            <a:spLocks noGrp="1"/>
          </p:cNvSpPr>
          <p:nvPr>
            <p:ph type="dt" idx="10"/>
          </p:nvPr>
        </p:nvSpPr>
        <p:spPr>
          <a:xfrm>
            <a:off x="695400" y="6496604"/>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5" name="Google Shape;915;p10"/>
          <p:cNvSpPr txBox="1">
            <a:spLocks noGrp="1"/>
          </p:cNvSpPr>
          <p:nvPr>
            <p:ph type="ftr" idx="11"/>
          </p:nvPr>
        </p:nvSpPr>
        <p:spPr>
          <a:xfrm>
            <a:off x="695400" y="6416541"/>
            <a:ext cx="5580800" cy="1600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16" name="Google Shape;916;p10"/>
          <p:cNvSpPr txBox="1">
            <a:spLocks noGrp="1"/>
          </p:cNvSpPr>
          <p:nvPr>
            <p:ph type="sldNum" idx="12"/>
          </p:nvPr>
        </p:nvSpPr>
        <p:spPr>
          <a:xfrm>
            <a:off x="-12703" y="6356351"/>
            <a:ext cx="79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600" b="1" i="0" u="none" strike="noStrike" cap="none">
                <a:solidFill>
                  <a:schemeClr val="accent2"/>
                </a:solidFill>
                <a:latin typeface="Calibri"/>
                <a:ea typeface="Calibri"/>
                <a:cs typeface="Calibri"/>
                <a:sym typeface="Calibri"/>
              </a:defRPr>
            </a:lvl9pPr>
          </a:lstStyle>
          <a:p>
            <a:fld id="{00000000-1234-1234-1234-123412341234}" type="slidenum">
              <a:rPr lang="en-GB" smtClean="0"/>
              <a:pPr/>
              <a:t>‹#›</a:t>
            </a:fld>
            <a:endParaRPr lang="en-GB"/>
          </a:p>
        </p:txBody>
      </p:sp>
      <p:sp>
        <p:nvSpPr>
          <p:cNvPr id="917" name="Google Shape;917;p10"/>
          <p:cNvSpPr txBox="1">
            <a:spLocks noGrp="1"/>
          </p:cNvSpPr>
          <p:nvPr>
            <p:ph type="body" idx="1"/>
          </p:nvPr>
        </p:nvSpPr>
        <p:spPr>
          <a:xfrm>
            <a:off x="514799" y="2263939"/>
            <a:ext cx="10010400" cy="3696400"/>
          </a:xfrm>
          <a:prstGeom prst="rect">
            <a:avLst/>
          </a:prstGeom>
          <a:noFill/>
          <a:ln>
            <a:noFill/>
          </a:ln>
        </p:spPr>
        <p:txBody>
          <a:bodyPr spcFirstLastPara="1" wrap="square" lIns="0" tIns="0" rIns="0" bIns="0" anchor="t" anchorCtr="0">
            <a:noAutofit/>
          </a:bodyPr>
          <a:lstStyle>
            <a:lvl1pPr marL="609585" lvl="0" indent="-304792" algn="l">
              <a:lnSpc>
                <a:spcPct val="90000"/>
              </a:lnSpc>
              <a:spcBef>
                <a:spcPts val="400"/>
              </a:spcBef>
              <a:spcAft>
                <a:spcPts val="0"/>
              </a:spcAft>
              <a:buClr>
                <a:schemeClr val="dk2"/>
              </a:buClr>
              <a:buSzPts val="2000"/>
              <a:buNone/>
              <a:defRPr sz="2667">
                <a:solidFill>
                  <a:schemeClr val="dk2"/>
                </a:solidFill>
              </a:defRPr>
            </a:lvl1pPr>
            <a:lvl2pPr marL="1219170" lvl="1" indent="-304792" algn="l">
              <a:lnSpc>
                <a:spcPct val="90000"/>
              </a:lnSpc>
              <a:spcBef>
                <a:spcPts val="400"/>
              </a:spcBef>
              <a:spcAft>
                <a:spcPts val="0"/>
              </a:spcAft>
              <a:buClr>
                <a:schemeClr val="dk2"/>
              </a:buClr>
              <a:buSzPts val="1400"/>
              <a:buNone/>
              <a:defRPr>
                <a:solidFill>
                  <a:schemeClr val="dk2"/>
                </a:solidFill>
              </a:defRPr>
            </a:lvl2pPr>
            <a:lvl3pPr marL="1828754" lvl="2" indent="-423323" algn="l">
              <a:lnSpc>
                <a:spcPct val="90000"/>
              </a:lnSpc>
              <a:spcBef>
                <a:spcPts val="400"/>
              </a:spcBef>
              <a:spcAft>
                <a:spcPts val="0"/>
              </a:spcAft>
              <a:buClr>
                <a:schemeClr val="accent2"/>
              </a:buClr>
              <a:buSzPts val="1400"/>
              <a:buChar char="•"/>
              <a:defRPr>
                <a:solidFill>
                  <a:schemeClr val="dk2"/>
                </a:solidFill>
              </a:defRPr>
            </a:lvl3pPr>
            <a:lvl4pPr marL="2438339" lvl="3" indent="-406390" algn="l">
              <a:lnSpc>
                <a:spcPct val="90000"/>
              </a:lnSpc>
              <a:spcBef>
                <a:spcPts val="400"/>
              </a:spcBef>
              <a:spcAft>
                <a:spcPts val="0"/>
              </a:spcAft>
              <a:buClr>
                <a:schemeClr val="accent2"/>
              </a:buClr>
              <a:buSzPts val="1200"/>
              <a:buChar char="•"/>
              <a:defRPr>
                <a:solidFill>
                  <a:schemeClr val="dk2"/>
                </a:solidFill>
              </a:defRPr>
            </a:lvl4pPr>
            <a:lvl5pPr marL="3047924" lvl="4" indent="-304792" algn="l">
              <a:lnSpc>
                <a:spcPct val="90000"/>
              </a:lnSpc>
              <a:spcBef>
                <a:spcPts val="800"/>
              </a:spcBef>
              <a:spcAft>
                <a:spcPts val="0"/>
              </a:spcAft>
              <a:buClr>
                <a:schemeClr val="dk2"/>
              </a:buClr>
              <a:buSzPts val="1500"/>
              <a:buNone/>
              <a:defRPr>
                <a:solidFill>
                  <a:schemeClr val="dk2"/>
                </a:solidFill>
              </a:defRPr>
            </a:lvl5pPr>
            <a:lvl6pPr marL="3657509" lvl="5" indent="-423323" algn="l">
              <a:lnSpc>
                <a:spcPct val="90000"/>
              </a:lnSpc>
              <a:spcBef>
                <a:spcPts val="533"/>
              </a:spcBef>
              <a:spcAft>
                <a:spcPts val="0"/>
              </a:spcAft>
              <a:buClr>
                <a:srgbClr val="FF0000"/>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352338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4224237151"/>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59647481"/>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1669692717"/>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015474516"/>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5BC5E-FDB3-72F0-CE15-07F48E13407C}"/>
              </a:ext>
            </a:extLst>
          </p:cNvPr>
          <p:cNvSpPr>
            <a:spLocks noGrp="1"/>
          </p:cNvSpPr>
          <p:nvPr>
            <p:ph type="title"/>
          </p:nvPr>
        </p:nvSpPr>
        <p:spPr/>
        <p:txBody>
          <a:bodyPr/>
          <a:lstStyle/>
          <a:p>
            <a:r>
              <a:rPr lang="en-US"/>
              <a:t>Click to edit Master title style</a:t>
            </a:r>
            <a:endParaRPr lang="en-IE"/>
          </a:p>
        </p:txBody>
      </p:sp>
    </p:spTree>
    <p:extLst>
      <p:ext uri="{BB962C8B-B14F-4D97-AF65-F5344CB8AC3E}">
        <p14:creationId xmlns:p14="http://schemas.microsoft.com/office/powerpoint/2010/main" val="1731789768"/>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983118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
        <p:cNvGrpSpPr/>
        <p:nvPr/>
      </p:nvGrpSpPr>
      <p:grpSpPr>
        <a:xfrm>
          <a:off x="0" y="0"/>
          <a:ext cx="0" cy="0"/>
          <a:chOff x="0" y="0"/>
          <a:chExt cx="0" cy="0"/>
        </a:xfrm>
      </p:grpSpPr>
    </p:spTree>
    <p:extLst>
      <p:ext uri="{BB962C8B-B14F-4D97-AF65-F5344CB8AC3E}">
        <p14:creationId xmlns:p14="http://schemas.microsoft.com/office/powerpoint/2010/main" val="10288698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EFFE9-E7EF-09BC-01AA-6022F7E1CD74}"/>
              </a:ext>
            </a:extLst>
          </p:cNvPr>
          <p:cNvSpPr>
            <a:spLocks noGrp="1"/>
          </p:cNvSpPr>
          <p:nvPr>
            <p:ph type="title"/>
          </p:nvPr>
        </p:nvSpPr>
        <p:spPr>
          <a:xfrm>
            <a:off x="839788" y="987425"/>
            <a:ext cx="3932237" cy="1915821"/>
          </a:xfrm>
        </p:spPr>
        <p:txBody>
          <a:bodyPr anchor="b">
            <a:noAutofit/>
          </a:bodyPr>
          <a:lstStyle>
            <a:lvl1pPr>
              <a:defRPr sz="44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32EE68A2-6E51-E1A3-28B8-B10EF2B4C0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7EFF95F-319D-F3F1-4560-740C491DACD7}"/>
              </a:ext>
            </a:extLst>
          </p:cNvPr>
          <p:cNvSpPr>
            <a:spLocks noGrp="1"/>
          </p:cNvSpPr>
          <p:nvPr>
            <p:ph type="body" sz="half" idx="2"/>
          </p:nvPr>
        </p:nvSpPr>
        <p:spPr>
          <a:xfrm>
            <a:off x="839788" y="2903246"/>
            <a:ext cx="3932237" cy="2965741"/>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19209288"/>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1_Title &amp; Subtitle  light">
    <p:bg>
      <p:bgPr>
        <a:gradFill>
          <a:gsLst>
            <a:gs pos="0">
              <a:srgbClr val="246076"/>
            </a:gs>
            <a:gs pos="100000">
              <a:srgbClr val="1987A8"/>
            </a:gs>
          </a:gsLst>
          <a:lin ang="17054404" scaled="0"/>
        </a:gra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454E402B-0CEA-76CC-B774-546F74B3618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11597" y="805778"/>
            <a:ext cx="5974978" cy="1029025"/>
          </a:xfrm>
          <a:prstGeom prst="rect">
            <a:avLst/>
          </a:prstGeom>
        </p:spPr>
      </p:pic>
      <p:pic>
        <p:nvPicPr>
          <p:cNvPr id="15" name="Graphic 14">
            <a:extLst>
              <a:ext uri="{FF2B5EF4-FFF2-40B4-BE49-F238E27FC236}">
                <a16:creationId xmlns:a16="http://schemas.microsoft.com/office/drawing/2014/main" id="{316989F7-607E-C42C-04A2-493393925C6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118100"/>
            <a:ext cx="6494688" cy="1739900"/>
          </a:xfrm>
          <a:prstGeom prst="rect">
            <a:avLst/>
          </a:prstGeom>
        </p:spPr>
      </p:pic>
      <p:pic>
        <p:nvPicPr>
          <p:cNvPr id="21" name="Graphic 20">
            <a:extLst>
              <a:ext uri="{FF2B5EF4-FFF2-40B4-BE49-F238E27FC236}">
                <a16:creationId xmlns:a16="http://schemas.microsoft.com/office/drawing/2014/main" id="{D79987BE-CCC5-A892-BA86-A5DFE563B22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91464" y="4044950"/>
            <a:ext cx="10500537" cy="2813051"/>
          </a:xfrm>
          <a:prstGeom prst="rect">
            <a:avLst/>
          </a:prstGeom>
        </p:spPr>
      </p:pic>
      <p:pic>
        <p:nvPicPr>
          <p:cNvPr id="2" name="Creative Commons logo">
            <a:extLst>
              <a:ext uri="{FF2B5EF4-FFF2-40B4-BE49-F238E27FC236}">
                <a16:creationId xmlns:a16="http://schemas.microsoft.com/office/drawing/2014/main" id="{86F8946A-B1BF-D2FE-C298-097FC5BB83C8}"/>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821972" y="6264471"/>
            <a:ext cx="1143000" cy="400050"/>
          </a:xfrm>
          <a:prstGeom prst="rect">
            <a:avLst/>
          </a:prstGeom>
        </p:spPr>
      </p:pic>
      <p:sp>
        <p:nvSpPr>
          <p:cNvPr id="3" name="Title Text">
            <a:extLst>
              <a:ext uri="{FF2B5EF4-FFF2-40B4-BE49-F238E27FC236}">
                <a16:creationId xmlns:a16="http://schemas.microsoft.com/office/drawing/2014/main" id="{DBF4B890-8A06-A22A-70F4-FB49FCCDF498}"/>
              </a:ext>
            </a:extLst>
          </p:cNvPr>
          <p:cNvSpPr txBox="1">
            <a:spLocks noGrp="1"/>
          </p:cNvSpPr>
          <p:nvPr>
            <p:ph type="title"/>
          </p:nvPr>
        </p:nvSpPr>
        <p:spPr>
          <a:xfrm>
            <a:off x="1726163" y="1907006"/>
            <a:ext cx="9576837" cy="2619571"/>
          </a:xfrm>
          <a:prstGeom prst="rect">
            <a:avLst/>
          </a:prstGeom>
        </p:spPr>
        <p:txBody>
          <a:bodyPr anchor="b">
            <a:normAutofit/>
          </a:bodyPr>
          <a:lstStyle>
            <a:lvl1pPr algn="l">
              <a:lnSpc>
                <a:spcPct val="80000"/>
              </a:lnSpc>
              <a:defRPr sz="8000" b="0" i="0" cap="none" spc="-136">
                <a:solidFill>
                  <a:schemeClr val="bg1"/>
                </a:solidFill>
                <a:latin typeface="+mn-lt"/>
                <a:ea typeface="Calibri Light" charset="0"/>
                <a:cs typeface="Calibri Light" charset="0"/>
                <a:sym typeface="Open Sans Light"/>
              </a:defRPr>
            </a:lvl1pPr>
          </a:lstStyle>
          <a:p>
            <a:r>
              <a:rPr lang="en-US"/>
              <a:t>Click to edit Master title style</a:t>
            </a:r>
            <a:endParaRPr/>
          </a:p>
        </p:txBody>
      </p:sp>
      <p:sp>
        <p:nvSpPr>
          <p:cNvPr id="4" name="Body Level One…">
            <a:extLst>
              <a:ext uri="{FF2B5EF4-FFF2-40B4-BE49-F238E27FC236}">
                <a16:creationId xmlns:a16="http://schemas.microsoft.com/office/drawing/2014/main" id="{CC71582C-4629-6DB1-D32F-85D7F89DDB72}"/>
              </a:ext>
            </a:extLst>
          </p:cNvPr>
          <p:cNvSpPr txBox="1">
            <a:spLocks noGrp="1"/>
          </p:cNvSpPr>
          <p:nvPr>
            <p:ph type="body" sz="quarter" idx="1"/>
          </p:nvPr>
        </p:nvSpPr>
        <p:spPr>
          <a:xfrm>
            <a:off x="1726163" y="4741162"/>
            <a:ext cx="9576837" cy="1503400"/>
          </a:xfrm>
          <a:prstGeom prst="rect">
            <a:avLst/>
          </a:prstGeom>
        </p:spPr>
        <p:txBody>
          <a:bodyPr/>
          <a:lstStyle>
            <a:lvl1pPr marL="0" indent="0" algn="l">
              <a:lnSpc>
                <a:spcPct val="120000"/>
              </a:lnSpc>
              <a:buClr>
                <a:schemeClr val="bg1"/>
              </a:buClr>
              <a:buNone/>
              <a:defRPr sz="4000" b="0" i="0" spc="0">
                <a:solidFill>
                  <a:schemeClr val="bg1"/>
                </a:solidFill>
                <a:latin typeface="+mn-lt"/>
                <a:ea typeface="Calibri Light" charset="0"/>
                <a:cs typeface="Calibri Light" charset="0"/>
              </a:defRPr>
            </a:lvl1pPr>
            <a:lvl2pPr indent="0" algn="l">
              <a:lnSpc>
                <a:spcPct val="120000"/>
              </a:lnSpc>
              <a:buClr>
                <a:schemeClr val="bg1"/>
              </a:buClr>
              <a:defRPr sz="1600" b="0" spc="0">
                <a:solidFill>
                  <a:schemeClr val="tx1"/>
                </a:solidFill>
                <a:latin typeface="+mn-lt"/>
                <a:ea typeface="Calibri" charset="0"/>
                <a:cs typeface="Calibri" charset="0"/>
                <a:sym typeface="Georgia"/>
              </a:defRPr>
            </a:lvl2pPr>
            <a:lvl3pPr algn="l">
              <a:lnSpc>
                <a:spcPct val="120000"/>
              </a:lnSpc>
              <a:buClr>
                <a:schemeClr val="bg1"/>
              </a:buClr>
              <a:defRPr sz="1200" b="0" i="1" spc="0">
                <a:solidFill>
                  <a:schemeClr val="tx1"/>
                </a:solidFill>
                <a:latin typeface="+mn-lt"/>
                <a:ea typeface="Calibri Light" charset="0"/>
                <a:cs typeface="Calibri Light" charset="0"/>
              </a:defRPr>
            </a:lvl3pPr>
            <a:lvl4pPr algn="l">
              <a:lnSpc>
                <a:spcPct val="120000"/>
              </a:lnSpc>
              <a:buClr>
                <a:schemeClr val="bg1"/>
              </a:buClr>
              <a:defRPr sz="1200" spc="0">
                <a:solidFill>
                  <a:schemeClr val="tx1"/>
                </a:solidFill>
                <a:latin typeface="+mn-lt"/>
                <a:ea typeface="Georgia"/>
                <a:cs typeface="Georgia"/>
                <a:sym typeface="Georgia"/>
              </a:defRPr>
            </a:lvl4pPr>
            <a:lvl5pPr algn="l">
              <a:lnSpc>
                <a:spcPct val="120000"/>
              </a:lnSpc>
              <a:buClr>
                <a:schemeClr val="bg1"/>
              </a:buClr>
              <a:defRPr sz="1200" b="0" i="1" spc="0">
                <a:solidFill>
                  <a:schemeClr val="tx1"/>
                </a:solidFill>
                <a:latin typeface="+mn-lt"/>
                <a:ea typeface="Calibri Light" charset="0"/>
                <a:cs typeface="Calibri Light" charset="0"/>
              </a:defRPr>
            </a:lvl5pPr>
          </a:lstStyle>
          <a:p>
            <a:pPr lvl="0"/>
            <a:r>
              <a:rPr lang="en-US"/>
              <a:t>Click to edit Master text styles</a:t>
            </a:r>
          </a:p>
        </p:txBody>
      </p:sp>
    </p:spTree>
    <p:extLst>
      <p:ext uri="{BB962C8B-B14F-4D97-AF65-F5344CB8AC3E}">
        <p14:creationId xmlns:p14="http://schemas.microsoft.com/office/powerpoint/2010/main" val="2923786072"/>
      </p:ext>
    </p:extLst>
  </p:cSld>
  <p:clrMapOvr>
    <a:masterClrMapping/>
  </p:clrMapOvr>
  <p:hf sldNum="0" hdr="0" ftr="0" dt="0"/>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085ED-5D25-B048-1F9F-9DD6333779C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4C0821C-30ED-A311-1D13-4B49BF33CF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3370465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79882-A544-B115-8CBB-598356A9ECEB}"/>
              </a:ext>
            </a:extLst>
          </p:cNvPr>
          <p:cNvSpPr>
            <a:spLocks noGrp="1"/>
          </p:cNvSpPr>
          <p:nvPr>
            <p:ph type="title"/>
          </p:nvPr>
        </p:nvSpPr>
        <p:spPr>
          <a:xfrm>
            <a:off x="831850" y="1709738"/>
            <a:ext cx="10515600" cy="2852737"/>
          </a:xfrm>
        </p:spPr>
        <p:txBody>
          <a:bodyPr anchor="b">
            <a:normAutofit/>
          </a:bodyPr>
          <a:lstStyle>
            <a:lvl1pPr>
              <a:defRPr sz="44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5498157D-C18E-142E-6CE7-F40F28B2C30C}"/>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46732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CC772-8D91-2D76-2150-005579323496}"/>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67E4513A-73A9-F154-2097-4F022AC1C4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F7E9BBD4-CC86-F9F8-05AF-CC59CA06F93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741895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F136-C1AC-2584-FED2-35A61D6151C8}"/>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0755BDF-B145-20D4-81DC-857DDE6EE5A7}"/>
              </a:ext>
            </a:extLst>
          </p:cNvPr>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B17A9F-5174-D1B2-01DF-5DB4AE4CDF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7C05FC63-4EFC-8651-8112-387539FCDED3}"/>
              </a:ext>
            </a:extLst>
          </p:cNvPr>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00A9FD-AF65-0CC4-2ABB-A14A5EACDC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Tree>
    <p:extLst>
      <p:ext uri="{BB962C8B-B14F-4D97-AF65-F5344CB8AC3E}">
        <p14:creationId xmlns:p14="http://schemas.microsoft.com/office/powerpoint/2010/main" val="4082109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4.sv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heme" Target="../theme/theme2.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8.xml"/><Relationship Id="rId7" Type="http://schemas.openxmlformats.org/officeDocument/2006/relationships/image" Target="../media/image13.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3.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3.xml"/><Relationship Id="rId7" Type="http://schemas.openxmlformats.org/officeDocument/2006/relationships/image" Target="../media/image13.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theme" Target="../theme/theme4.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2.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image" Target="../media/image1.png"/><Relationship Id="rId5" Type="http://schemas.openxmlformats.org/officeDocument/2006/relationships/theme" Target="../theme/theme5.xml"/><Relationship Id="rId4" Type="http://schemas.openxmlformats.org/officeDocument/2006/relationships/slideLayout" Target="../slideLayouts/slideLayout29.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3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6" Type="http://schemas.openxmlformats.org/officeDocument/2006/relationships/image" Target="../media/image4.svg"/><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image" Target="../media/image3.png"/><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image" Target="../media/image4.svg"/><Relationship Id="rId5" Type="http://schemas.openxmlformats.org/officeDocument/2006/relationships/slideLayout" Target="../slideLayouts/slideLayout48.xml"/><Relationship Id="rId10" Type="http://schemas.openxmlformats.org/officeDocument/2006/relationships/image" Target="../media/image3.png"/><Relationship Id="rId4" Type="http://schemas.openxmlformats.org/officeDocument/2006/relationships/slideLayout" Target="../slideLayouts/slideLayout47.xml"/><Relationship Id="rId9"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
        <p:cNvGrpSpPr/>
        <p:nvPr/>
      </p:nvGrpSpPr>
      <p:grpSpPr>
        <a:xfrm>
          <a:off x="0" y="0"/>
          <a:ext cx="0" cy="0"/>
          <a:chOff x="0" y="0"/>
          <a:chExt cx="0" cy="0"/>
        </a:xfrm>
      </p:grpSpPr>
      <p:sp>
        <p:nvSpPr>
          <p:cNvPr id="14" name="Google Shape;14;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E85AA"/>
              </a:buClr>
              <a:buSzPts val="4400"/>
              <a:buFont typeface="Arial"/>
              <a:buNone/>
              <a:defRPr sz="4400" b="0" i="0" u="none" strike="noStrike" cap="none">
                <a:solidFill>
                  <a:srgbClr val="0E85AA"/>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dirty="0"/>
          </a:p>
        </p:txBody>
      </p:sp>
      <p:sp>
        <p:nvSpPr>
          <p:cNvPr id="15" name="Google Shape;15;p31"/>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E85AA"/>
              </a:buClr>
              <a:buSzPts val="2800"/>
              <a:buFont typeface="Arial"/>
              <a:buChar char="•"/>
              <a:defRPr sz="2800" b="0" i="0" u="none" strike="noStrike" cap="none">
                <a:solidFill>
                  <a:srgbClr val="0E85AA"/>
                </a:solidFill>
                <a:latin typeface="Arial"/>
                <a:ea typeface="Arial"/>
                <a:cs typeface="Arial"/>
                <a:sym typeface="Arial"/>
              </a:defRPr>
            </a:lvl1pPr>
            <a:lvl2pPr marL="914400" marR="0" lvl="1" indent="-381000" algn="l" rtl="0">
              <a:lnSpc>
                <a:spcPct val="90000"/>
              </a:lnSpc>
              <a:spcBef>
                <a:spcPts val="500"/>
              </a:spcBef>
              <a:spcAft>
                <a:spcPts val="0"/>
              </a:spcAft>
              <a:buClr>
                <a:srgbClr val="0E85AA"/>
              </a:buClr>
              <a:buSzPts val="2400"/>
              <a:buFont typeface="Arial"/>
              <a:buChar char="•"/>
              <a:defRPr sz="2400" b="0" i="0" u="none" strike="noStrike" cap="none">
                <a:solidFill>
                  <a:srgbClr val="0E85AA"/>
                </a:solidFill>
                <a:latin typeface="Arial"/>
                <a:ea typeface="Arial"/>
                <a:cs typeface="Arial"/>
                <a:sym typeface="Arial"/>
              </a:defRPr>
            </a:lvl2pPr>
            <a:lvl3pPr marL="1371600" marR="0" lvl="2" indent="-355600" algn="l" rtl="0">
              <a:lnSpc>
                <a:spcPct val="90000"/>
              </a:lnSpc>
              <a:spcBef>
                <a:spcPts val="500"/>
              </a:spcBef>
              <a:spcAft>
                <a:spcPts val="0"/>
              </a:spcAft>
              <a:buClr>
                <a:srgbClr val="0E85AA"/>
              </a:buClr>
              <a:buSzPts val="2000"/>
              <a:buFont typeface="Arial"/>
              <a:buChar char="•"/>
              <a:defRPr sz="2000" b="0" i="0" u="none" strike="noStrike" cap="none">
                <a:solidFill>
                  <a:srgbClr val="0E85AA"/>
                </a:solidFill>
                <a:latin typeface="Arial"/>
                <a:ea typeface="Arial"/>
                <a:cs typeface="Arial"/>
                <a:sym typeface="Arial"/>
              </a:defRPr>
            </a:lvl3pPr>
            <a:lvl4pPr marL="1828800" marR="0" lvl="3" indent="-342900" algn="l" rtl="0">
              <a:lnSpc>
                <a:spcPct val="90000"/>
              </a:lnSpc>
              <a:spcBef>
                <a:spcPts val="500"/>
              </a:spcBef>
              <a:spcAft>
                <a:spcPts val="0"/>
              </a:spcAft>
              <a:buClr>
                <a:srgbClr val="0E85AA"/>
              </a:buClr>
              <a:buSzPts val="1800"/>
              <a:buFont typeface="Arial"/>
              <a:buChar char="•"/>
              <a:defRPr sz="1800" b="0" i="0" u="none" strike="noStrike" cap="none">
                <a:solidFill>
                  <a:srgbClr val="0E85AA"/>
                </a:solidFill>
                <a:latin typeface="Arial"/>
                <a:ea typeface="Arial"/>
                <a:cs typeface="Arial"/>
                <a:sym typeface="Arial"/>
              </a:defRPr>
            </a:lvl4pPr>
            <a:lvl5pPr marL="2286000" marR="0" lvl="4" indent="-342900" algn="l" rtl="0">
              <a:lnSpc>
                <a:spcPct val="90000"/>
              </a:lnSpc>
              <a:spcBef>
                <a:spcPts val="500"/>
              </a:spcBef>
              <a:spcAft>
                <a:spcPts val="0"/>
              </a:spcAft>
              <a:buClr>
                <a:srgbClr val="0E85AA"/>
              </a:buClr>
              <a:buSzPts val="1800"/>
              <a:buFont typeface="Arial"/>
              <a:buChar char="•"/>
              <a:defRPr sz="1800" b="0" i="0" u="none" strike="noStrike" cap="none">
                <a:solidFill>
                  <a:srgbClr val="0E85AA"/>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pic>
        <p:nvPicPr>
          <p:cNvPr id="16" name="Google Shape;16;p31"/>
          <p:cNvPicPr preferRelativeResize="0"/>
          <p:nvPr/>
        </p:nvPicPr>
        <p:blipFill rotWithShape="1">
          <a:blip r:embed="rId7">
            <a:alphaModFix/>
          </a:blip>
          <a:srcRect/>
          <a:stretch/>
        </p:blipFill>
        <p:spPr>
          <a:xfrm>
            <a:off x="10430052" y="136526"/>
            <a:ext cx="1602163" cy="772903"/>
          </a:xfrm>
          <a:prstGeom prst="rect">
            <a:avLst/>
          </a:prstGeom>
          <a:noFill/>
          <a:ln>
            <a:noFill/>
          </a:ln>
        </p:spPr>
      </p:pic>
      <p:pic>
        <p:nvPicPr>
          <p:cNvPr id="17" name="Google Shape;17;p31"/>
          <p:cNvPicPr preferRelativeResize="0"/>
          <p:nvPr/>
        </p:nvPicPr>
        <p:blipFill rotWithShape="1">
          <a:blip r:embed="rId8">
            <a:alphaModFix/>
          </a:blip>
          <a:srcRect/>
          <a:stretch/>
        </p:blipFill>
        <p:spPr>
          <a:xfrm>
            <a:off x="-18000" y="6066001"/>
            <a:ext cx="12240000" cy="2314124"/>
          </a:xfrm>
          <a:prstGeom prst="rect">
            <a:avLst/>
          </a:prstGeom>
          <a:noFill/>
          <a:ln>
            <a:noFill/>
          </a:ln>
        </p:spPr>
      </p:pic>
    </p:spTree>
    <p:extLst>
      <p:ext uri="{BB962C8B-B14F-4D97-AF65-F5344CB8AC3E}">
        <p14:creationId xmlns:p14="http://schemas.microsoft.com/office/powerpoint/2010/main" val="3543301022"/>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53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6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pic>
        <p:nvPicPr>
          <p:cNvPr id="12" name="Oide logo">
            <a:extLst>
              <a:ext uri="{FF2B5EF4-FFF2-40B4-BE49-F238E27FC236}">
                <a16:creationId xmlns:a16="http://schemas.microsoft.com/office/drawing/2014/main" id="{29B03D4A-90D1-4388-1E06-16C8D54A1CFE}"/>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10430052" y="136525"/>
            <a:ext cx="1602162" cy="772902"/>
          </a:xfrm>
          <a:prstGeom prst="rect">
            <a:avLst/>
          </a:prstGeom>
        </p:spPr>
      </p:pic>
      <p:grpSp>
        <p:nvGrpSpPr>
          <p:cNvPr id="6" name="Graphic 4">
            <a:extLst>
              <a:ext uri="{FF2B5EF4-FFF2-40B4-BE49-F238E27FC236}">
                <a16:creationId xmlns:a16="http://schemas.microsoft.com/office/drawing/2014/main" id="{FD0CAEF2-E72E-C7FB-76ED-BAA7739A752A}"/>
              </a:ext>
            </a:extLst>
          </p:cNvPr>
          <p:cNvGrpSpPr/>
          <p:nvPr/>
        </p:nvGrpSpPr>
        <p:grpSpPr>
          <a:xfrm>
            <a:off x="-18000" y="6066000"/>
            <a:ext cx="12240127" cy="2316929"/>
            <a:chOff x="-18000" y="6066000"/>
            <a:chExt cx="12240127" cy="2316929"/>
          </a:xfrm>
        </p:grpSpPr>
        <p:sp>
          <p:nvSpPr>
            <p:cNvPr id="7" name="Freeform 6">
              <a:extLst>
                <a:ext uri="{FF2B5EF4-FFF2-40B4-BE49-F238E27FC236}">
                  <a16:creationId xmlns:a16="http://schemas.microsoft.com/office/drawing/2014/main" id="{3BB13611-124F-6BD0-E02B-9E9F73092123}"/>
                </a:ext>
              </a:extLst>
            </p:cNvPr>
            <p:cNvSpPr/>
            <p:nvPr/>
          </p:nvSpPr>
          <p:spPr>
            <a:xfrm>
              <a:off x="-18000" y="6066000"/>
              <a:ext cx="12240127" cy="2316929"/>
            </a:xfrm>
            <a:custGeom>
              <a:avLst/>
              <a:gdLst>
                <a:gd name="connsiteX0" fmla="*/ 0 w 12240127"/>
                <a:gd name="connsiteY0" fmla="*/ 2316929 h 2316929"/>
                <a:gd name="connsiteX1" fmla="*/ 12240128 w 12240127"/>
                <a:gd name="connsiteY1" fmla="*/ 2316929 h 2316929"/>
                <a:gd name="connsiteX2" fmla="*/ 12240128 w 12240127"/>
                <a:gd name="connsiteY2" fmla="*/ 0 h 2316929"/>
                <a:gd name="connsiteX3" fmla="*/ 0 w 12240127"/>
                <a:gd name="connsiteY3" fmla="*/ 625323 h 2316929"/>
                <a:gd name="connsiteX4" fmla="*/ 0 w 12240127"/>
                <a:gd name="connsiteY4" fmla="*/ 2316929 h 2316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0127" h="2316929">
                  <a:moveTo>
                    <a:pt x="0" y="2316929"/>
                  </a:moveTo>
                  <a:lnTo>
                    <a:pt x="12240128" y="2316929"/>
                  </a:lnTo>
                  <a:lnTo>
                    <a:pt x="12240128" y="0"/>
                  </a:lnTo>
                  <a:lnTo>
                    <a:pt x="0" y="625323"/>
                  </a:lnTo>
                  <a:lnTo>
                    <a:pt x="0" y="2316929"/>
                  </a:lnTo>
                  <a:close/>
                </a:path>
              </a:pathLst>
            </a:custGeom>
            <a:gradFill>
              <a:gsLst>
                <a:gs pos="0">
                  <a:srgbClr val="1588A8">
                    <a:alpha val="29804"/>
                  </a:srgbClr>
                </a:gs>
                <a:gs pos="79000">
                  <a:srgbClr val="1588A8"/>
                </a:gs>
              </a:gsLst>
              <a:lin ang="20699984" scaled="1"/>
            </a:gradFill>
            <a:ln w="6375" cap="flat">
              <a:noFill/>
              <a:prstDash val="solid"/>
              <a:miter/>
            </a:ln>
          </p:spPr>
          <p:txBody>
            <a:bodyPr rtlCol="0" anchor="ctr"/>
            <a:lstStyle/>
            <a:p>
              <a:endParaRPr lang="en-IE"/>
            </a:p>
          </p:txBody>
        </p:sp>
        <p:sp>
          <p:nvSpPr>
            <p:cNvPr id="8" name="Freeform 7">
              <a:extLst>
                <a:ext uri="{FF2B5EF4-FFF2-40B4-BE49-F238E27FC236}">
                  <a16:creationId xmlns:a16="http://schemas.microsoft.com/office/drawing/2014/main" id="{24F2A305-06C7-5C3E-E3AC-ECBB75CA09BB}"/>
                </a:ext>
              </a:extLst>
            </p:cNvPr>
            <p:cNvSpPr/>
            <p:nvPr/>
          </p:nvSpPr>
          <p:spPr>
            <a:xfrm>
              <a:off x="-18000" y="6489682"/>
              <a:ext cx="12240127" cy="1893246"/>
            </a:xfrm>
            <a:custGeom>
              <a:avLst/>
              <a:gdLst>
                <a:gd name="connsiteX0" fmla="*/ 0 w 12240127"/>
                <a:gd name="connsiteY0" fmla="*/ 1893247 h 1893246"/>
                <a:gd name="connsiteX1" fmla="*/ 12240128 w 12240127"/>
                <a:gd name="connsiteY1" fmla="*/ 1893247 h 1893246"/>
                <a:gd name="connsiteX2" fmla="*/ 12240128 w 12240127"/>
                <a:gd name="connsiteY2" fmla="*/ 625324 h 1893246"/>
                <a:gd name="connsiteX3" fmla="*/ 0 w 12240127"/>
                <a:gd name="connsiteY3" fmla="*/ 0 h 1893246"/>
                <a:gd name="connsiteX4" fmla="*/ 0 w 12240127"/>
                <a:gd name="connsiteY4" fmla="*/ 1893247 h 1893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0127" h="1893246">
                  <a:moveTo>
                    <a:pt x="0" y="1893247"/>
                  </a:moveTo>
                  <a:lnTo>
                    <a:pt x="12240128" y="1893247"/>
                  </a:lnTo>
                  <a:lnTo>
                    <a:pt x="12240128" y="625324"/>
                  </a:lnTo>
                  <a:lnTo>
                    <a:pt x="0" y="0"/>
                  </a:lnTo>
                  <a:lnTo>
                    <a:pt x="0" y="1893247"/>
                  </a:lnTo>
                  <a:close/>
                </a:path>
              </a:pathLst>
            </a:custGeom>
            <a:gradFill>
              <a:gsLst>
                <a:gs pos="0">
                  <a:srgbClr val="2E9CB1">
                    <a:alpha val="40000"/>
                  </a:srgbClr>
                </a:gs>
                <a:gs pos="50000">
                  <a:srgbClr val="3C8BAB">
                    <a:alpha val="69804"/>
                  </a:srgbClr>
                </a:gs>
                <a:gs pos="100000">
                  <a:srgbClr val="4B7BA6"/>
                </a:gs>
              </a:gsLst>
              <a:lin ang="0" scaled="1"/>
            </a:gradFill>
            <a:ln w="6375" cap="flat">
              <a:noFill/>
              <a:prstDash val="solid"/>
              <a:miter/>
            </a:ln>
          </p:spPr>
          <p:txBody>
            <a:bodyPr rtlCol="0" anchor="ctr"/>
            <a:lstStyle/>
            <a:p>
              <a:endParaRPr lang="en-IE"/>
            </a:p>
          </p:txBody>
        </p:sp>
      </p:grpSp>
    </p:spTree>
    <p:extLst>
      <p:ext uri="{BB962C8B-B14F-4D97-AF65-F5344CB8AC3E}">
        <p14:creationId xmlns:p14="http://schemas.microsoft.com/office/powerpoint/2010/main" val="392023069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Lst>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
        <p:nvSpPr>
          <p:cNvPr id="32" name="Google Shape;32;p33"/>
          <p:cNvSpPr/>
          <p:nvPr/>
        </p:nvSpPr>
        <p:spPr>
          <a:xfrm>
            <a:off x="0" y="0"/>
            <a:ext cx="12192000" cy="6858000"/>
          </a:xfrm>
          <a:prstGeom prst="rect">
            <a:avLst/>
          </a:prstGeom>
          <a:solidFill>
            <a:srgbClr val="0E85AA"/>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800" b="0" i="0" u="none" strike="noStrike" cap="none">
              <a:solidFill>
                <a:schemeClr val="lt1"/>
              </a:solidFill>
              <a:latin typeface="Arial"/>
              <a:ea typeface="Arial"/>
              <a:cs typeface="Arial"/>
              <a:sym typeface="Arial"/>
            </a:endParaRPr>
          </a:p>
        </p:txBody>
      </p:sp>
      <p:pic>
        <p:nvPicPr>
          <p:cNvPr id="33" name="Google Shape;33;p33"/>
          <p:cNvPicPr preferRelativeResize="0"/>
          <p:nvPr/>
        </p:nvPicPr>
        <p:blipFill rotWithShape="1">
          <a:blip r:embed="rId7">
            <a:alphaModFix/>
          </a:blip>
          <a:srcRect/>
          <a:stretch/>
        </p:blipFill>
        <p:spPr>
          <a:xfrm>
            <a:off x="10430052" y="139398"/>
            <a:ext cx="1602163" cy="770031"/>
          </a:xfrm>
          <a:prstGeom prst="rect">
            <a:avLst/>
          </a:prstGeom>
          <a:noFill/>
          <a:ln>
            <a:noFill/>
          </a:ln>
        </p:spPr>
      </p:pic>
      <p:sp>
        <p:nvSpPr>
          <p:cNvPr id="34" name="Google Shape;34;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5" name="Google Shape;35;p33"/>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36" name="Google Shape;36;p33"/>
          <p:cNvPicPr preferRelativeResize="0"/>
          <p:nvPr/>
        </p:nvPicPr>
        <p:blipFill rotWithShape="1">
          <a:blip r:embed="rId8">
            <a:alphaModFix/>
          </a:blip>
          <a:srcRect/>
          <a:stretch/>
        </p:blipFill>
        <p:spPr>
          <a:xfrm>
            <a:off x="8715766" y="6336022"/>
            <a:ext cx="3183343" cy="401636"/>
          </a:xfrm>
          <a:prstGeom prst="rect">
            <a:avLst/>
          </a:prstGeom>
          <a:noFill/>
          <a:ln>
            <a:noFill/>
          </a:ln>
        </p:spPr>
      </p:pic>
    </p:spTree>
    <p:extLst>
      <p:ext uri="{BB962C8B-B14F-4D97-AF65-F5344CB8AC3E}">
        <p14:creationId xmlns:p14="http://schemas.microsoft.com/office/powerpoint/2010/main" val="2110601185"/>
      </p:ext>
    </p:extLst>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
        <p:nvSpPr>
          <p:cNvPr id="32" name="Google Shape;32;p38"/>
          <p:cNvSpPr/>
          <p:nvPr/>
        </p:nvSpPr>
        <p:spPr>
          <a:xfrm>
            <a:off x="0" y="0"/>
            <a:ext cx="12192000" cy="6858000"/>
          </a:xfrm>
          <a:prstGeom prst="rect">
            <a:avLst/>
          </a:prstGeom>
          <a:solidFill>
            <a:srgbClr val="0E85AA"/>
          </a:solidFill>
          <a:ln>
            <a:noFill/>
          </a:ln>
        </p:spPr>
        <p:txBody>
          <a:bodyPr spcFirstLastPara="1" wrap="square" lIns="91400" tIns="45700" rIns="91400"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800" b="0" i="0" u="none" strike="noStrike" cap="none">
              <a:solidFill>
                <a:schemeClr val="lt1"/>
              </a:solidFill>
              <a:latin typeface="Arial"/>
              <a:ea typeface="Arial"/>
              <a:cs typeface="Arial"/>
              <a:sym typeface="Arial"/>
            </a:endParaRPr>
          </a:p>
        </p:txBody>
      </p:sp>
      <p:pic>
        <p:nvPicPr>
          <p:cNvPr id="33" name="Google Shape;33;p38"/>
          <p:cNvPicPr preferRelativeResize="0"/>
          <p:nvPr/>
        </p:nvPicPr>
        <p:blipFill rotWithShape="1">
          <a:blip r:embed="rId7">
            <a:alphaModFix/>
          </a:blip>
          <a:srcRect/>
          <a:stretch/>
        </p:blipFill>
        <p:spPr>
          <a:xfrm>
            <a:off x="10430052" y="139398"/>
            <a:ext cx="1602163" cy="770031"/>
          </a:xfrm>
          <a:prstGeom prst="rect">
            <a:avLst/>
          </a:prstGeom>
          <a:noFill/>
          <a:ln>
            <a:noFill/>
          </a:ln>
        </p:spPr>
      </p:pic>
      <p:sp>
        <p:nvSpPr>
          <p:cNvPr id="34" name="Google Shape;34;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Arial"/>
              <a:buNone/>
              <a:defRPr sz="4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5" name="Google Shape;35;p38"/>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36" name="Google Shape;36;p38"/>
          <p:cNvPicPr preferRelativeResize="0"/>
          <p:nvPr/>
        </p:nvPicPr>
        <p:blipFill rotWithShape="1">
          <a:blip r:embed="rId8">
            <a:alphaModFix/>
          </a:blip>
          <a:srcRect/>
          <a:stretch/>
        </p:blipFill>
        <p:spPr>
          <a:xfrm>
            <a:off x="8715766" y="6336022"/>
            <a:ext cx="3183343" cy="401636"/>
          </a:xfrm>
          <a:prstGeom prst="rect">
            <a:avLst/>
          </a:prstGeom>
          <a:noFill/>
          <a:ln>
            <a:noFill/>
          </a:ln>
        </p:spPr>
      </p:pic>
    </p:spTree>
    <p:extLst>
      <p:ext uri="{BB962C8B-B14F-4D97-AF65-F5344CB8AC3E}">
        <p14:creationId xmlns:p14="http://schemas.microsoft.com/office/powerpoint/2010/main" val="1582104176"/>
      </p:ext>
    </p:extLst>
  </p:cSld>
  <p:clrMap bg1="lt1" tx1="dk1" bg2="dk2" tx2="lt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
        <p:cNvGrpSpPr/>
        <p:nvPr/>
      </p:nvGrpSpPr>
      <p:grpSpPr>
        <a:xfrm>
          <a:off x="0" y="0"/>
          <a:ext cx="0" cy="0"/>
          <a:chOff x="0" y="0"/>
          <a:chExt cx="0" cy="0"/>
        </a:xfrm>
      </p:grpSpPr>
      <p:sp>
        <p:nvSpPr>
          <p:cNvPr id="14" name="Google Shape;14;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E85AA"/>
              </a:buClr>
              <a:buSzPts val="4400"/>
              <a:buFont typeface="Arial"/>
              <a:buNone/>
              <a:defRPr sz="4400" b="0" i="0" u="none" strike="noStrike" cap="none">
                <a:solidFill>
                  <a:srgbClr val="0E85AA"/>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 name="Google Shape;15;p36"/>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E85AA"/>
              </a:buClr>
              <a:buSzPts val="2800"/>
              <a:buFont typeface="Arial"/>
              <a:buChar char="•"/>
              <a:defRPr sz="2800" b="0" i="0" u="none" strike="noStrike" cap="none">
                <a:solidFill>
                  <a:srgbClr val="0E85AA"/>
                </a:solidFill>
                <a:latin typeface="Arial"/>
                <a:ea typeface="Arial"/>
                <a:cs typeface="Arial"/>
                <a:sym typeface="Arial"/>
              </a:defRPr>
            </a:lvl1pPr>
            <a:lvl2pPr marL="914400" marR="0" lvl="1" indent="-381000" algn="l" rtl="0">
              <a:lnSpc>
                <a:spcPct val="90000"/>
              </a:lnSpc>
              <a:spcBef>
                <a:spcPts val="500"/>
              </a:spcBef>
              <a:spcAft>
                <a:spcPts val="0"/>
              </a:spcAft>
              <a:buClr>
                <a:srgbClr val="0E85AA"/>
              </a:buClr>
              <a:buSzPts val="2400"/>
              <a:buFont typeface="Arial"/>
              <a:buChar char="•"/>
              <a:defRPr sz="2400" b="0" i="0" u="none" strike="noStrike" cap="none">
                <a:solidFill>
                  <a:srgbClr val="0E85AA"/>
                </a:solidFill>
                <a:latin typeface="Arial"/>
                <a:ea typeface="Arial"/>
                <a:cs typeface="Arial"/>
                <a:sym typeface="Arial"/>
              </a:defRPr>
            </a:lvl2pPr>
            <a:lvl3pPr marL="1371600" marR="0" lvl="2" indent="-355600" algn="l" rtl="0">
              <a:lnSpc>
                <a:spcPct val="90000"/>
              </a:lnSpc>
              <a:spcBef>
                <a:spcPts val="500"/>
              </a:spcBef>
              <a:spcAft>
                <a:spcPts val="0"/>
              </a:spcAft>
              <a:buClr>
                <a:srgbClr val="0E85AA"/>
              </a:buClr>
              <a:buSzPts val="2000"/>
              <a:buFont typeface="Arial"/>
              <a:buChar char="•"/>
              <a:defRPr sz="2000" b="0" i="0" u="none" strike="noStrike" cap="none">
                <a:solidFill>
                  <a:srgbClr val="0E85AA"/>
                </a:solidFill>
                <a:latin typeface="Arial"/>
                <a:ea typeface="Arial"/>
                <a:cs typeface="Arial"/>
                <a:sym typeface="Arial"/>
              </a:defRPr>
            </a:lvl3pPr>
            <a:lvl4pPr marL="1828800" marR="0" lvl="3" indent="-342900" algn="l" rtl="0">
              <a:lnSpc>
                <a:spcPct val="90000"/>
              </a:lnSpc>
              <a:spcBef>
                <a:spcPts val="500"/>
              </a:spcBef>
              <a:spcAft>
                <a:spcPts val="0"/>
              </a:spcAft>
              <a:buClr>
                <a:srgbClr val="0E85AA"/>
              </a:buClr>
              <a:buSzPts val="1800"/>
              <a:buFont typeface="Arial"/>
              <a:buChar char="•"/>
              <a:defRPr sz="1800" b="0" i="0" u="none" strike="noStrike" cap="none">
                <a:solidFill>
                  <a:srgbClr val="0E85AA"/>
                </a:solidFill>
                <a:latin typeface="Arial"/>
                <a:ea typeface="Arial"/>
                <a:cs typeface="Arial"/>
                <a:sym typeface="Arial"/>
              </a:defRPr>
            </a:lvl4pPr>
            <a:lvl5pPr marL="2286000" marR="0" lvl="4" indent="-342900" algn="l" rtl="0">
              <a:lnSpc>
                <a:spcPct val="90000"/>
              </a:lnSpc>
              <a:spcBef>
                <a:spcPts val="500"/>
              </a:spcBef>
              <a:spcAft>
                <a:spcPts val="0"/>
              </a:spcAft>
              <a:buClr>
                <a:srgbClr val="0E85AA"/>
              </a:buClr>
              <a:buSzPts val="1800"/>
              <a:buFont typeface="Arial"/>
              <a:buChar char="•"/>
              <a:defRPr sz="1800" b="0" i="0" u="none" strike="noStrike" cap="none">
                <a:solidFill>
                  <a:srgbClr val="0E85AA"/>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16" name="Google Shape;16;p36"/>
          <p:cNvPicPr preferRelativeResize="0"/>
          <p:nvPr/>
        </p:nvPicPr>
        <p:blipFill rotWithShape="1">
          <a:blip r:embed="rId6">
            <a:alphaModFix/>
          </a:blip>
          <a:srcRect/>
          <a:stretch/>
        </p:blipFill>
        <p:spPr>
          <a:xfrm>
            <a:off x="10430052" y="136526"/>
            <a:ext cx="1602163" cy="772903"/>
          </a:xfrm>
          <a:prstGeom prst="rect">
            <a:avLst/>
          </a:prstGeom>
          <a:noFill/>
          <a:ln>
            <a:noFill/>
          </a:ln>
        </p:spPr>
      </p:pic>
      <p:pic>
        <p:nvPicPr>
          <p:cNvPr id="17" name="Google Shape;17;p36"/>
          <p:cNvPicPr preferRelativeResize="0"/>
          <p:nvPr/>
        </p:nvPicPr>
        <p:blipFill rotWithShape="1">
          <a:blip r:embed="rId7">
            <a:alphaModFix/>
          </a:blip>
          <a:srcRect/>
          <a:stretch/>
        </p:blipFill>
        <p:spPr>
          <a:xfrm>
            <a:off x="-18000" y="6066001"/>
            <a:ext cx="12240000" cy="2314124"/>
          </a:xfrm>
          <a:prstGeom prst="rect">
            <a:avLst/>
          </a:prstGeom>
          <a:noFill/>
          <a:ln>
            <a:noFill/>
          </a:ln>
        </p:spPr>
      </p:pic>
    </p:spTree>
    <p:extLst>
      <p:ext uri="{BB962C8B-B14F-4D97-AF65-F5344CB8AC3E}">
        <p14:creationId xmlns:p14="http://schemas.microsoft.com/office/powerpoint/2010/main" val="3202587701"/>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1449104196"/>
      </p:ext>
    </p:extLst>
  </p:cSld>
  <p:clrMap bg1="lt1" tx1="dk1" bg2="dk2" tx2="lt2" accent1="accent1" accent2="accent2" accent3="accent3" accent4="accent4" accent5="accent5" accent6="accent6" hlink="hlink" folHlink="folHlink"/>
  <p:sldLayoutIdLst>
    <p:sldLayoutId id="2147483695"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pic>
        <p:nvPicPr>
          <p:cNvPr id="12" name="Oide logo">
            <a:extLst>
              <a:ext uri="{FF2B5EF4-FFF2-40B4-BE49-F238E27FC236}">
                <a16:creationId xmlns:a16="http://schemas.microsoft.com/office/drawing/2014/main" id="{29B03D4A-90D1-4388-1E06-16C8D54A1CFE}"/>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10430052" y="136525"/>
            <a:ext cx="1602162" cy="772902"/>
          </a:xfrm>
          <a:prstGeom prst="rect">
            <a:avLst/>
          </a:prstGeom>
        </p:spPr>
      </p:pic>
      <p:grpSp>
        <p:nvGrpSpPr>
          <p:cNvPr id="6" name="Graphic 4">
            <a:extLst>
              <a:ext uri="{FF2B5EF4-FFF2-40B4-BE49-F238E27FC236}">
                <a16:creationId xmlns:a16="http://schemas.microsoft.com/office/drawing/2014/main" id="{FD0CAEF2-E72E-C7FB-76ED-BAA7739A752A}"/>
              </a:ext>
            </a:extLst>
          </p:cNvPr>
          <p:cNvGrpSpPr/>
          <p:nvPr/>
        </p:nvGrpSpPr>
        <p:grpSpPr>
          <a:xfrm>
            <a:off x="-18000" y="6066000"/>
            <a:ext cx="12240127" cy="2316929"/>
            <a:chOff x="-18000" y="6066000"/>
            <a:chExt cx="12240127" cy="2316929"/>
          </a:xfrm>
        </p:grpSpPr>
        <p:sp>
          <p:nvSpPr>
            <p:cNvPr id="7" name="Freeform 6">
              <a:extLst>
                <a:ext uri="{FF2B5EF4-FFF2-40B4-BE49-F238E27FC236}">
                  <a16:creationId xmlns:a16="http://schemas.microsoft.com/office/drawing/2014/main" id="{3BB13611-124F-6BD0-E02B-9E9F73092123}"/>
                </a:ext>
              </a:extLst>
            </p:cNvPr>
            <p:cNvSpPr/>
            <p:nvPr/>
          </p:nvSpPr>
          <p:spPr>
            <a:xfrm>
              <a:off x="-18000" y="6066000"/>
              <a:ext cx="12240127" cy="2316929"/>
            </a:xfrm>
            <a:custGeom>
              <a:avLst/>
              <a:gdLst>
                <a:gd name="connsiteX0" fmla="*/ 0 w 12240127"/>
                <a:gd name="connsiteY0" fmla="*/ 2316929 h 2316929"/>
                <a:gd name="connsiteX1" fmla="*/ 12240128 w 12240127"/>
                <a:gd name="connsiteY1" fmla="*/ 2316929 h 2316929"/>
                <a:gd name="connsiteX2" fmla="*/ 12240128 w 12240127"/>
                <a:gd name="connsiteY2" fmla="*/ 0 h 2316929"/>
                <a:gd name="connsiteX3" fmla="*/ 0 w 12240127"/>
                <a:gd name="connsiteY3" fmla="*/ 625323 h 2316929"/>
                <a:gd name="connsiteX4" fmla="*/ 0 w 12240127"/>
                <a:gd name="connsiteY4" fmla="*/ 2316929 h 2316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0127" h="2316929">
                  <a:moveTo>
                    <a:pt x="0" y="2316929"/>
                  </a:moveTo>
                  <a:lnTo>
                    <a:pt x="12240128" y="2316929"/>
                  </a:lnTo>
                  <a:lnTo>
                    <a:pt x="12240128" y="0"/>
                  </a:lnTo>
                  <a:lnTo>
                    <a:pt x="0" y="625323"/>
                  </a:lnTo>
                  <a:lnTo>
                    <a:pt x="0" y="2316929"/>
                  </a:lnTo>
                  <a:close/>
                </a:path>
              </a:pathLst>
            </a:custGeom>
            <a:gradFill>
              <a:gsLst>
                <a:gs pos="0">
                  <a:srgbClr val="1588A8">
                    <a:alpha val="29804"/>
                  </a:srgbClr>
                </a:gs>
                <a:gs pos="79000">
                  <a:srgbClr val="1588A8"/>
                </a:gs>
              </a:gsLst>
              <a:lin ang="20699984" scaled="1"/>
            </a:gradFill>
            <a:ln w="6375" cap="flat">
              <a:noFill/>
              <a:prstDash val="solid"/>
              <a:miter/>
            </a:ln>
          </p:spPr>
          <p:txBody>
            <a:bodyPr rtlCol="0" anchor="ctr"/>
            <a:lstStyle/>
            <a:p>
              <a:endParaRPr lang="en-IE"/>
            </a:p>
          </p:txBody>
        </p:sp>
        <p:sp>
          <p:nvSpPr>
            <p:cNvPr id="8" name="Freeform 7">
              <a:extLst>
                <a:ext uri="{FF2B5EF4-FFF2-40B4-BE49-F238E27FC236}">
                  <a16:creationId xmlns:a16="http://schemas.microsoft.com/office/drawing/2014/main" id="{24F2A305-06C7-5C3E-E3AC-ECBB75CA09BB}"/>
                </a:ext>
              </a:extLst>
            </p:cNvPr>
            <p:cNvSpPr/>
            <p:nvPr/>
          </p:nvSpPr>
          <p:spPr>
            <a:xfrm>
              <a:off x="-18000" y="6489682"/>
              <a:ext cx="12240127" cy="1893246"/>
            </a:xfrm>
            <a:custGeom>
              <a:avLst/>
              <a:gdLst>
                <a:gd name="connsiteX0" fmla="*/ 0 w 12240127"/>
                <a:gd name="connsiteY0" fmla="*/ 1893247 h 1893246"/>
                <a:gd name="connsiteX1" fmla="*/ 12240128 w 12240127"/>
                <a:gd name="connsiteY1" fmla="*/ 1893247 h 1893246"/>
                <a:gd name="connsiteX2" fmla="*/ 12240128 w 12240127"/>
                <a:gd name="connsiteY2" fmla="*/ 625324 h 1893246"/>
                <a:gd name="connsiteX3" fmla="*/ 0 w 12240127"/>
                <a:gd name="connsiteY3" fmla="*/ 0 h 1893246"/>
                <a:gd name="connsiteX4" fmla="*/ 0 w 12240127"/>
                <a:gd name="connsiteY4" fmla="*/ 1893247 h 1893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0127" h="1893246">
                  <a:moveTo>
                    <a:pt x="0" y="1893247"/>
                  </a:moveTo>
                  <a:lnTo>
                    <a:pt x="12240128" y="1893247"/>
                  </a:lnTo>
                  <a:lnTo>
                    <a:pt x="12240128" y="625324"/>
                  </a:lnTo>
                  <a:lnTo>
                    <a:pt x="0" y="0"/>
                  </a:lnTo>
                  <a:lnTo>
                    <a:pt x="0" y="1893247"/>
                  </a:lnTo>
                  <a:close/>
                </a:path>
              </a:pathLst>
            </a:custGeom>
            <a:gradFill>
              <a:gsLst>
                <a:gs pos="0">
                  <a:srgbClr val="2E9CB1">
                    <a:alpha val="40000"/>
                  </a:srgbClr>
                </a:gs>
                <a:gs pos="50000">
                  <a:srgbClr val="3C8BAB">
                    <a:alpha val="69804"/>
                  </a:srgbClr>
                </a:gs>
                <a:gs pos="100000">
                  <a:srgbClr val="4B7BA6"/>
                </a:gs>
              </a:gsLst>
              <a:lin ang="0" scaled="1"/>
            </a:gradFill>
            <a:ln w="6375" cap="flat">
              <a:noFill/>
              <a:prstDash val="solid"/>
              <a:miter/>
            </a:ln>
          </p:spPr>
          <p:txBody>
            <a:bodyPr rtlCol="0" anchor="ctr"/>
            <a:lstStyle/>
            <a:p>
              <a:endParaRPr lang="en-IE"/>
            </a:p>
          </p:txBody>
        </p:sp>
      </p:grpSp>
    </p:spTree>
    <p:extLst>
      <p:ext uri="{BB962C8B-B14F-4D97-AF65-F5344CB8AC3E}">
        <p14:creationId xmlns:p14="http://schemas.microsoft.com/office/powerpoint/2010/main" val="190536562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Lst>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27F53D-030E-D6CB-775B-E460A00295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48EEC34-8657-098E-7DF9-B78DA56695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pic>
        <p:nvPicPr>
          <p:cNvPr id="12" name="Oide logo">
            <a:extLst>
              <a:ext uri="{FF2B5EF4-FFF2-40B4-BE49-F238E27FC236}">
                <a16:creationId xmlns:a16="http://schemas.microsoft.com/office/drawing/2014/main" id="{29B03D4A-90D1-4388-1E06-16C8D54A1CFE}"/>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430052" y="136525"/>
            <a:ext cx="1602162" cy="772902"/>
          </a:xfrm>
          <a:prstGeom prst="rect">
            <a:avLst/>
          </a:prstGeom>
        </p:spPr>
      </p:pic>
      <p:grpSp>
        <p:nvGrpSpPr>
          <p:cNvPr id="6" name="Graphic 4">
            <a:extLst>
              <a:ext uri="{FF2B5EF4-FFF2-40B4-BE49-F238E27FC236}">
                <a16:creationId xmlns:a16="http://schemas.microsoft.com/office/drawing/2014/main" id="{FD0CAEF2-E72E-C7FB-76ED-BAA7739A752A}"/>
              </a:ext>
            </a:extLst>
          </p:cNvPr>
          <p:cNvGrpSpPr/>
          <p:nvPr/>
        </p:nvGrpSpPr>
        <p:grpSpPr>
          <a:xfrm>
            <a:off x="-18000" y="6066000"/>
            <a:ext cx="12240127" cy="2316929"/>
            <a:chOff x="-18000" y="6066000"/>
            <a:chExt cx="12240127" cy="2316929"/>
          </a:xfrm>
        </p:grpSpPr>
        <p:sp>
          <p:nvSpPr>
            <p:cNvPr id="7" name="Freeform 6">
              <a:extLst>
                <a:ext uri="{FF2B5EF4-FFF2-40B4-BE49-F238E27FC236}">
                  <a16:creationId xmlns:a16="http://schemas.microsoft.com/office/drawing/2014/main" id="{3BB13611-124F-6BD0-E02B-9E9F73092123}"/>
                </a:ext>
              </a:extLst>
            </p:cNvPr>
            <p:cNvSpPr/>
            <p:nvPr/>
          </p:nvSpPr>
          <p:spPr>
            <a:xfrm>
              <a:off x="-18000" y="6066000"/>
              <a:ext cx="12240127" cy="2316929"/>
            </a:xfrm>
            <a:custGeom>
              <a:avLst/>
              <a:gdLst>
                <a:gd name="connsiteX0" fmla="*/ 0 w 12240127"/>
                <a:gd name="connsiteY0" fmla="*/ 2316929 h 2316929"/>
                <a:gd name="connsiteX1" fmla="*/ 12240128 w 12240127"/>
                <a:gd name="connsiteY1" fmla="*/ 2316929 h 2316929"/>
                <a:gd name="connsiteX2" fmla="*/ 12240128 w 12240127"/>
                <a:gd name="connsiteY2" fmla="*/ 0 h 2316929"/>
                <a:gd name="connsiteX3" fmla="*/ 0 w 12240127"/>
                <a:gd name="connsiteY3" fmla="*/ 625323 h 2316929"/>
                <a:gd name="connsiteX4" fmla="*/ 0 w 12240127"/>
                <a:gd name="connsiteY4" fmla="*/ 2316929 h 2316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0127" h="2316929">
                  <a:moveTo>
                    <a:pt x="0" y="2316929"/>
                  </a:moveTo>
                  <a:lnTo>
                    <a:pt x="12240128" y="2316929"/>
                  </a:lnTo>
                  <a:lnTo>
                    <a:pt x="12240128" y="0"/>
                  </a:lnTo>
                  <a:lnTo>
                    <a:pt x="0" y="625323"/>
                  </a:lnTo>
                  <a:lnTo>
                    <a:pt x="0" y="2316929"/>
                  </a:lnTo>
                  <a:close/>
                </a:path>
              </a:pathLst>
            </a:custGeom>
            <a:gradFill>
              <a:gsLst>
                <a:gs pos="0">
                  <a:srgbClr val="1588A8">
                    <a:alpha val="29804"/>
                  </a:srgbClr>
                </a:gs>
                <a:gs pos="79000">
                  <a:srgbClr val="1588A8"/>
                </a:gs>
              </a:gsLst>
              <a:lin ang="20699984" scaled="1"/>
            </a:gradFill>
            <a:ln w="6375" cap="flat">
              <a:noFill/>
              <a:prstDash val="solid"/>
              <a:miter/>
            </a:ln>
          </p:spPr>
          <p:txBody>
            <a:bodyPr rtlCol="0" anchor="ctr"/>
            <a:lstStyle/>
            <a:p>
              <a:endParaRPr lang="en-IE"/>
            </a:p>
          </p:txBody>
        </p:sp>
        <p:sp>
          <p:nvSpPr>
            <p:cNvPr id="8" name="Freeform 7">
              <a:extLst>
                <a:ext uri="{FF2B5EF4-FFF2-40B4-BE49-F238E27FC236}">
                  <a16:creationId xmlns:a16="http://schemas.microsoft.com/office/drawing/2014/main" id="{24F2A305-06C7-5C3E-E3AC-ECBB75CA09BB}"/>
                </a:ext>
              </a:extLst>
            </p:cNvPr>
            <p:cNvSpPr/>
            <p:nvPr/>
          </p:nvSpPr>
          <p:spPr>
            <a:xfrm>
              <a:off x="-18000" y="6489682"/>
              <a:ext cx="12240127" cy="1893246"/>
            </a:xfrm>
            <a:custGeom>
              <a:avLst/>
              <a:gdLst>
                <a:gd name="connsiteX0" fmla="*/ 0 w 12240127"/>
                <a:gd name="connsiteY0" fmla="*/ 1893247 h 1893246"/>
                <a:gd name="connsiteX1" fmla="*/ 12240128 w 12240127"/>
                <a:gd name="connsiteY1" fmla="*/ 1893247 h 1893246"/>
                <a:gd name="connsiteX2" fmla="*/ 12240128 w 12240127"/>
                <a:gd name="connsiteY2" fmla="*/ 625324 h 1893246"/>
                <a:gd name="connsiteX3" fmla="*/ 0 w 12240127"/>
                <a:gd name="connsiteY3" fmla="*/ 0 h 1893246"/>
                <a:gd name="connsiteX4" fmla="*/ 0 w 12240127"/>
                <a:gd name="connsiteY4" fmla="*/ 1893247 h 1893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40127" h="1893246">
                  <a:moveTo>
                    <a:pt x="0" y="1893247"/>
                  </a:moveTo>
                  <a:lnTo>
                    <a:pt x="12240128" y="1893247"/>
                  </a:lnTo>
                  <a:lnTo>
                    <a:pt x="12240128" y="625324"/>
                  </a:lnTo>
                  <a:lnTo>
                    <a:pt x="0" y="0"/>
                  </a:lnTo>
                  <a:lnTo>
                    <a:pt x="0" y="1893247"/>
                  </a:lnTo>
                  <a:close/>
                </a:path>
              </a:pathLst>
            </a:custGeom>
            <a:gradFill>
              <a:gsLst>
                <a:gs pos="0">
                  <a:srgbClr val="2E9CB1">
                    <a:alpha val="40000"/>
                  </a:srgbClr>
                </a:gs>
                <a:gs pos="50000">
                  <a:srgbClr val="3C8BAB">
                    <a:alpha val="69804"/>
                  </a:srgbClr>
                </a:gs>
                <a:gs pos="100000">
                  <a:srgbClr val="4B7BA6"/>
                </a:gs>
              </a:gsLst>
              <a:lin ang="0" scaled="1"/>
            </a:gradFill>
            <a:ln w="6375" cap="flat">
              <a:noFill/>
              <a:prstDash val="solid"/>
              <a:miter/>
            </a:ln>
          </p:spPr>
          <p:txBody>
            <a:bodyPr rtlCol="0" anchor="ctr"/>
            <a:lstStyle/>
            <a:p>
              <a:endParaRPr lang="en-IE"/>
            </a:p>
          </p:txBody>
        </p:sp>
      </p:grpSp>
    </p:spTree>
    <p:extLst>
      <p:ext uri="{BB962C8B-B14F-4D97-AF65-F5344CB8AC3E}">
        <p14:creationId xmlns:p14="http://schemas.microsoft.com/office/powerpoint/2010/main" val="280560417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Lst>
  <p:hf sldNum="0" hdr="0" ftr="0" dt="0"/>
  <p:txStyles>
    <p:titleStyle>
      <a:lvl1pPr algn="l" defTabSz="914400" rtl="0" eaLnBrk="1" latinLnBrk="0" hangingPunct="1">
        <a:lnSpc>
          <a:spcPct val="90000"/>
        </a:lnSpc>
        <a:spcBef>
          <a:spcPct val="0"/>
        </a:spcBef>
        <a:buNone/>
        <a:defRPr sz="4400" kern="1200">
          <a:solidFill>
            <a:srgbClr val="0E85A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E85A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E85AA"/>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E85AA"/>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E85A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hyperlink" Target="https://www.geogebra.org/"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hyperlink" Target="https://www.geogebra.org/m/etg2rk8j" TargetMode="Externa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6.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8.xml"/><Relationship Id="rId5" Type="http://schemas.openxmlformats.org/officeDocument/2006/relationships/image" Target="../media/image25.png"/><Relationship Id="rId4" Type="http://schemas.openxmlformats.org/officeDocument/2006/relationships/hyperlink" Target="https://www.3plearning.com/blog/connectingsamrmode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
          <p:cNvSpPr txBox="1">
            <a:spLocks noGrp="1"/>
          </p:cNvSpPr>
          <p:nvPr>
            <p:ph type="title"/>
          </p:nvPr>
        </p:nvSpPr>
        <p:spPr>
          <a:xfrm>
            <a:off x="1726097" y="2717726"/>
            <a:ext cx="9576837" cy="1422547"/>
          </a:xfrm>
          <a:prstGeom prst="rect">
            <a:avLst/>
          </a:prstGeom>
          <a:noFill/>
          <a:ln>
            <a:noFill/>
          </a:ln>
        </p:spPr>
        <p:txBody>
          <a:bodyPr spcFirstLastPara="1" wrap="square" lIns="121900" tIns="60933" rIns="121900" bIns="60933" anchor="b" anchorCtr="0">
            <a:noAutofit/>
          </a:bodyPr>
          <a:lstStyle/>
          <a:p>
            <a:r>
              <a:rPr lang="en-GB" sz="4400" dirty="0"/>
              <a:t>GeoGebra: The Dynamic Digital Manipulative.</a:t>
            </a:r>
            <a:endParaRPr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1"/>
          <p:cNvSpPr txBox="1">
            <a:spLocks noGrp="1"/>
          </p:cNvSpPr>
          <p:nvPr>
            <p:ph type="title"/>
          </p:nvPr>
        </p:nvSpPr>
        <p:spPr>
          <a:xfrm>
            <a:off x="831851" y="1709740"/>
            <a:ext cx="10515600" cy="2852737"/>
          </a:xfrm>
          <a:prstGeom prst="rect">
            <a:avLst/>
          </a:prstGeom>
          <a:noFill/>
          <a:ln>
            <a:noFill/>
          </a:ln>
        </p:spPr>
        <p:txBody>
          <a:bodyPr spcFirstLastPara="1" wrap="square" lIns="121900" tIns="60933" rIns="121900" bIns="60933" anchor="b" anchorCtr="0">
            <a:normAutofit/>
          </a:bodyPr>
          <a:lstStyle/>
          <a:p>
            <a:r>
              <a:rPr lang="en-GB"/>
              <a:t>Task 1</a:t>
            </a:r>
            <a:endParaRPr/>
          </a:p>
        </p:txBody>
      </p:sp>
      <p:sp>
        <p:nvSpPr>
          <p:cNvPr id="139" name="Google Shape;139;p11"/>
          <p:cNvSpPr txBox="1">
            <a:spLocks noGrp="1"/>
          </p:cNvSpPr>
          <p:nvPr>
            <p:ph type="body" idx="1"/>
          </p:nvPr>
        </p:nvSpPr>
        <p:spPr>
          <a:xfrm>
            <a:off x="831851" y="4589464"/>
            <a:ext cx="10515600" cy="1500187"/>
          </a:xfrm>
          <a:prstGeom prst="rect">
            <a:avLst/>
          </a:prstGeom>
          <a:noFill/>
          <a:ln>
            <a:noFill/>
          </a:ln>
        </p:spPr>
        <p:txBody>
          <a:bodyPr spcFirstLastPara="1" wrap="square" lIns="121900" tIns="60933" rIns="121900" bIns="60933" anchor="t" anchorCtr="0">
            <a:normAutofit/>
          </a:bodyPr>
          <a:lstStyle/>
          <a:p>
            <a:pPr marL="457189" indent="-228594"/>
            <a:r>
              <a:rPr lang="en-GB" dirty="0">
                <a:solidFill>
                  <a:schemeClr val="lt1"/>
                </a:solidFill>
              </a:rPr>
              <a:t>Exploring GeoGebra.</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2"/>
          <p:cNvSpPr txBox="1">
            <a:spLocks noGrp="1"/>
          </p:cNvSpPr>
          <p:nvPr>
            <p:ph type="title"/>
          </p:nvPr>
        </p:nvSpPr>
        <p:spPr>
          <a:prstGeom prst="rect">
            <a:avLst/>
          </a:prstGeom>
          <a:noFill/>
          <a:ln>
            <a:noFill/>
          </a:ln>
        </p:spPr>
        <p:txBody>
          <a:bodyPr spcFirstLastPara="1" wrap="square" lIns="0" tIns="0" rIns="0" bIns="0" anchor="b" anchorCtr="0">
            <a:noAutofit/>
          </a:bodyPr>
          <a:lstStyle/>
          <a:p>
            <a:r>
              <a:rPr lang="en-GB" dirty="0"/>
              <a:t>Task 1</a:t>
            </a:r>
            <a:endParaRPr dirty="0"/>
          </a:p>
        </p:txBody>
      </p:sp>
      <p:pic>
        <p:nvPicPr>
          <p:cNvPr id="145" name="Google Shape;145;p12">
            <a:hlinkClick r:id="rId3"/>
          </p:cNvPr>
          <p:cNvPicPr preferRelativeResize="0"/>
          <p:nvPr/>
        </p:nvPicPr>
        <p:blipFill rotWithShape="1">
          <a:blip r:embed="rId4">
            <a:alphaModFix/>
          </a:blip>
          <a:srcRect/>
          <a:stretch/>
        </p:blipFill>
        <p:spPr>
          <a:xfrm>
            <a:off x="2083876" y="1305580"/>
            <a:ext cx="3225963" cy="3057156"/>
          </a:xfrm>
          <a:prstGeom prst="rect">
            <a:avLst/>
          </a:prstGeom>
          <a:noFill/>
          <a:ln>
            <a:noFill/>
          </a:ln>
        </p:spPr>
      </p:pic>
      <p:sp>
        <p:nvSpPr>
          <p:cNvPr id="3" name="TextBox 2">
            <a:extLst>
              <a:ext uri="{FF2B5EF4-FFF2-40B4-BE49-F238E27FC236}">
                <a16:creationId xmlns:a16="http://schemas.microsoft.com/office/drawing/2014/main" id="{36FBEC7F-1A94-7CFA-8A2A-2AF2B8B929F2}"/>
              </a:ext>
            </a:extLst>
          </p:cNvPr>
          <p:cNvSpPr txBox="1"/>
          <p:nvPr/>
        </p:nvSpPr>
        <p:spPr>
          <a:xfrm>
            <a:off x="1197278" y="5029200"/>
            <a:ext cx="6575121" cy="523220"/>
          </a:xfrm>
          <a:prstGeom prst="rect">
            <a:avLst/>
          </a:prstGeom>
          <a:noFill/>
        </p:spPr>
        <p:txBody>
          <a:bodyPr wrap="square">
            <a:spAutoFit/>
          </a:bodyPr>
          <a:lstStyle/>
          <a:p>
            <a:pPr marL="158750" indent="0" algn="l" rtl="0" fontAlgn="base">
              <a:buNone/>
            </a:pPr>
            <a:r>
              <a:rPr lang="en-IE" sz="2800" dirty="0">
                <a:hlinkClick r:id="rId5"/>
              </a:rPr>
              <a:t>Learn Calculator Suite – GeoGebra</a:t>
            </a:r>
            <a:r>
              <a:rPr lang="en-IE" sz="2800" dirty="0"/>
              <a:t>.</a:t>
            </a:r>
          </a:p>
        </p:txBody>
      </p:sp>
      <p:pic>
        <p:nvPicPr>
          <p:cNvPr id="4" name="Picture 3">
            <a:extLst>
              <a:ext uri="{FF2B5EF4-FFF2-40B4-BE49-F238E27FC236}">
                <a16:creationId xmlns:a16="http://schemas.microsoft.com/office/drawing/2014/main" id="{1E0E0003-EF98-FB6C-5CAB-B34135846539}"/>
              </a:ext>
            </a:extLst>
          </p:cNvPr>
          <p:cNvPicPr>
            <a:picLocks noChangeAspect="1"/>
          </p:cNvPicPr>
          <p:nvPr/>
        </p:nvPicPr>
        <p:blipFill>
          <a:blip r:embed="rId6"/>
          <a:stretch>
            <a:fillRect/>
          </a:stretch>
        </p:blipFill>
        <p:spPr>
          <a:xfrm>
            <a:off x="6197101" y="1828800"/>
            <a:ext cx="4665210" cy="211905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7"/>
          <p:cNvSpPr txBox="1">
            <a:spLocks noGrp="1"/>
          </p:cNvSpPr>
          <p:nvPr>
            <p:ph type="title"/>
          </p:nvPr>
        </p:nvSpPr>
        <p:spPr>
          <a:xfrm>
            <a:off x="831851" y="1709740"/>
            <a:ext cx="10515600" cy="2852737"/>
          </a:xfrm>
          <a:prstGeom prst="rect">
            <a:avLst/>
          </a:prstGeom>
          <a:noFill/>
          <a:ln>
            <a:noFill/>
          </a:ln>
        </p:spPr>
        <p:txBody>
          <a:bodyPr spcFirstLastPara="1" wrap="square" lIns="121900" tIns="60933" rIns="121900" bIns="60933" anchor="b" anchorCtr="0">
            <a:normAutofit/>
          </a:bodyPr>
          <a:lstStyle/>
          <a:p>
            <a:r>
              <a:rPr lang="en-GB" dirty="0"/>
              <a:t>Task 2</a:t>
            </a:r>
            <a:endParaRPr dirty="0"/>
          </a:p>
        </p:txBody>
      </p:sp>
      <p:sp>
        <p:nvSpPr>
          <p:cNvPr id="188" name="Google Shape;188;p17"/>
          <p:cNvSpPr txBox="1">
            <a:spLocks noGrp="1"/>
          </p:cNvSpPr>
          <p:nvPr>
            <p:ph type="body" idx="1"/>
          </p:nvPr>
        </p:nvSpPr>
        <p:spPr>
          <a:xfrm>
            <a:off x="831851" y="4589464"/>
            <a:ext cx="10515600" cy="1500187"/>
          </a:xfrm>
          <a:prstGeom prst="rect">
            <a:avLst/>
          </a:prstGeom>
          <a:noFill/>
          <a:ln>
            <a:noFill/>
          </a:ln>
        </p:spPr>
        <p:txBody>
          <a:bodyPr spcFirstLastPara="1" wrap="square" lIns="121900" tIns="60933" rIns="121900" bIns="60933" anchor="t" anchorCtr="0">
            <a:normAutofit/>
          </a:bodyPr>
          <a:lstStyle/>
          <a:p>
            <a:pPr marL="457189" indent="-228594"/>
            <a:r>
              <a:rPr lang="en-GB" dirty="0">
                <a:solidFill>
                  <a:srgbClr val="FFFFFF"/>
                </a:solidFill>
              </a:rPr>
              <a:t>Exploring relationships in Geometry</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8"/>
          <p:cNvSpPr txBox="1">
            <a:spLocks noGrp="1"/>
          </p:cNvSpPr>
          <p:nvPr>
            <p:ph type="title"/>
          </p:nvPr>
        </p:nvSpPr>
        <p:spPr>
          <a:xfrm>
            <a:off x="838200" y="365125"/>
            <a:ext cx="10515600" cy="1325563"/>
          </a:xfrm>
          <a:prstGeom prst="rect">
            <a:avLst/>
          </a:prstGeom>
          <a:noFill/>
          <a:ln>
            <a:noFill/>
          </a:ln>
        </p:spPr>
        <p:txBody>
          <a:bodyPr spcFirstLastPara="1" wrap="square" lIns="0" tIns="0" rIns="0" bIns="0" anchor="b" anchorCtr="0">
            <a:noAutofit/>
          </a:bodyPr>
          <a:lstStyle/>
          <a:p>
            <a:r>
              <a:rPr lang="en-GB"/>
              <a:t>Principles of Constructivism </a:t>
            </a:r>
            <a:endParaRPr/>
          </a:p>
        </p:txBody>
      </p:sp>
      <p:sp>
        <p:nvSpPr>
          <p:cNvPr id="194" name="Google Shape;194;p18"/>
          <p:cNvSpPr txBox="1">
            <a:spLocks noGrp="1"/>
          </p:cNvSpPr>
          <p:nvPr>
            <p:ph type="body" idx="1"/>
          </p:nvPr>
        </p:nvSpPr>
        <p:spPr>
          <a:xfrm>
            <a:off x="838201" y="1825625"/>
            <a:ext cx="8930268" cy="4351339"/>
          </a:xfrm>
          <a:prstGeom prst="rect">
            <a:avLst/>
          </a:prstGeom>
          <a:noFill/>
          <a:ln>
            <a:noFill/>
          </a:ln>
        </p:spPr>
        <p:txBody>
          <a:bodyPr spcFirstLastPara="1" wrap="square" lIns="0" tIns="0" rIns="0" bIns="0" anchor="t" anchorCtr="0">
            <a:noAutofit/>
          </a:bodyPr>
          <a:lstStyle/>
          <a:p>
            <a:pPr indent="-474121">
              <a:spcBef>
                <a:spcPts val="400"/>
              </a:spcBef>
              <a:buSzPts val="2000"/>
              <a:buChar char="●"/>
            </a:pPr>
            <a:r>
              <a:rPr lang="en-GB"/>
              <a:t>The learner constructs his or her own knowledge and understanding.</a:t>
            </a:r>
            <a:endParaRPr/>
          </a:p>
          <a:p>
            <a:pPr indent="-474121">
              <a:spcBef>
                <a:spcPts val="0"/>
              </a:spcBef>
              <a:buSzPts val="2000"/>
              <a:buChar char="●"/>
            </a:pPr>
            <a:r>
              <a:rPr lang="en-GB"/>
              <a:t>Learning does not occur when the learner passively receives information.</a:t>
            </a:r>
            <a:endParaRPr/>
          </a:p>
          <a:p>
            <a:pPr indent="-474121">
              <a:spcBef>
                <a:spcPts val="0"/>
              </a:spcBef>
              <a:buSzPts val="2000"/>
              <a:buChar char="●"/>
            </a:pPr>
            <a:r>
              <a:rPr lang="en-GB"/>
              <a:t>Learners are the makers of meaning and knowledge, not simply the receivers.</a:t>
            </a:r>
            <a:endParaRPr/>
          </a:p>
          <a:p>
            <a:pPr marL="0" indent="0">
              <a:spcBef>
                <a:spcPts val="400"/>
              </a:spcBef>
              <a:buNone/>
            </a:pPr>
            <a:r>
              <a:rPr lang="en-GB" sz="2400" i="1"/>
              <a:t>Psychology for the Classroom: Constructivism and Social Learning page 52 </a:t>
            </a:r>
            <a:endParaRPr sz="2400"/>
          </a:p>
          <a:p>
            <a:pPr marL="0" indent="0">
              <a:spcBef>
                <a:spcPts val="400"/>
              </a:spcBef>
              <a:spcAft>
                <a:spcPts val="400"/>
              </a:spcAft>
              <a:buNone/>
            </a:pPr>
            <a:endParaRPr/>
          </a:p>
        </p:txBody>
      </p:sp>
      <p:pic>
        <p:nvPicPr>
          <p:cNvPr id="196" name="Google Shape;196;p18"/>
          <p:cNvPicPr preferRelativeResize="0"/>
          <p:nvPr/>
        </p:nvPicPr>
        <p:blipFill rotWithShape="1">
          <a:blip r:embed="rId3">
            <a:alphaModFix/>
          </a:blip>
          <a:srcRect/>
          <a:stretch/>
        </p:blipFill>
        <p:spPr>
          <a:xfrm>
            <a:off x="10107458" y="2478318"/>
            <a:ext cx="1749100" cy="2349233"/>
          </a:xfrm>
          <a:prstGeom prst="rect">
            <a:avLst/>
          </a:prstGeom>
          <a:noFill/>
          <a:ln>
            <a:noFill/>
          </a:ln>
          <a:effectLst>
            <a:outerShdw blurRad="57150" dist="19050" dir="5400000" algn="bl" rotWithShape="0">
              <a:srgbClr val="000000">
                <a:alpha val="49803"/>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2"/>
          <p:cNvSpPr txBox="1">
            <a:spLocks noGrp="1"/>
          </p:cNvSpPr>
          <p:nvPr>
            <p:ph type="title"/>
          </p:nvPr>
        </p:nvSpPr>
        <p:spPr>
          <a:xfrm>
            <a:off x="838200" y="365125"/>
            <a:ext cx="10515600" cy="1325563"/>
          </a:xfrm>
          <a:prstGeom prst="rect">
            <a:avLst/>
          </a:prstGeom>
          <a:noFill/>
          <a:ln>
            <a:noFill/>
          </a:ln>
        </p:spPr>
        <p:txBody>
          <a:bodyPr spcFirstLastPara="1" wrap="square" lIns="0" tIns="0" rIns="0" bIns="0" anchor="b" anchorCtr="0">
            <a:noAutofit/>
          </a:bodyPr>
          <a:lstStyle/>
          <a:p>
            <a:r>
              <a:rPr lang="en-GB" dirty="0"/>
              <a:t>Task 2(A or B)</a:t>
            </a:r>
            <a:endParaRPr dirty="0"/>
          </a:p>
        </p:txBody>
      </p:sp>
      <p:pic>
        <p:nvPicPr>
          <p:cNvPr id="227" name="Google Shape;227;p22" descr="https://lh3.googleusercontent.com/f4XRsuuHV68ELednjZtYEGCZjoEy0hZSckXlKe-fut6IXVrBAkuw8OR9UKguoEzNlxQd7oaxlb9z5EN-vVmUTJqzgV7-IWVM3dT0UoYAuRxZTBn07KlzYT-c0BOp3iwDCD8kMNT3Z19jvY-XXaWbrrwcfw=nw"/>
          <p:cNvPicPr preferRelativeResize="0"/>
          <p:nvPr/>
        </p:nvPicPr>
        <p:blipFill rotWithShape="1">
          <a:blip r:embed="rId3">
            <a:alphaModFix/>
          </a:blip>
          <a:srcRect/>
          <a:stretch/>
        </p:blipFill>
        <p:spPr>
          <a:xfrm>
            <a:off x="838200" y="2071065"/>
            <a:ext cx="4772404" cy="3753056"/>
          </a:xfrm>
          <a:prstGeom prst="rect">
            <a:avLst/>
          </a:prstGeom>
          <a:noFill/>
          <a:ln>
            <a:noFill/>
          </a:ln>
        </p:spPr>
      </p:pic>
      <p:pic>
        <p:nvPicPr>
          <p:cNvPr id="3" name="Picture 2">
            <a:extLst>
              <a:ext uri="{FF2B5EF4-FFF2-40B4-BE49-F238E27FC236}">
                <a16:creationId xmlns:a16="http://schemas.microsoft.com/office/drawing/2014/main" id="{F6525E01-1DE1-1840-1AB4-3818B4152970}"/>
              </a:ext>
            </a:extLst>
          </p:cNvPr>
          <p:cNvPicPr>
            <a:picLocks noChangeAspect="1"/>
          </p:cNvPicPr>
          <p:nvPr/>
        </p:nvPicPr>
        <p:blipFill>
          <a:blip r:embed="rId4"/>
          <a:stretch>
            <a:fillRect/>
          </a:stretch>
        </p:blipFill>
        <p:spPr>
          <a:xfrm>
            <a:off x="6497731" y="1775239"/>
            <a:ext cx="4856069" cy="375305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4"/>
          <p:cNvSpPr txBox="1">
            <a:spLocks noGrp="1"/>
          </p:cNvSpPr>
          <p:nvPr>
            <p:ph type="title"/>
          </p:nvPr>
        </p:nvSpPr>
        <p:spPr>
          <a:xfrm>
            <a:off x="419553" y="365125"/>
            <a:ext cx="10515600" cy="1518759"/>
          </a:xfrm>
          <a:prstGeom prst="rect">
            <a:avLst/>
          </a:prstGeom>
          <a:noFill/>
          <a:ln>
            <a:noFill/>
          </a:ln>
        </p:spPr>
        <p:txBody>
          <a:bodyPr spcFirstLastPara="1" wrap="square" lIns="121900" tIns="60933" rIns="121900" bIns="60933" anchor="ctr" anchorCtr="0">
            <a:normAutofit fontScale="90000"/>
          </a:bodyPr>
          <a:lstStyle/>
          <a:p>
            <a:r>
              <a:rPr lang="en-GB" dirty="0"/>
              <a:t>Making Connections and Real-Life Applications.</a:t>
            </a:r>
            <a:endParaRPr dirty="0"/>
          </a:p>
        </p:txBody>
      </p:sp>
      <p:pic>
        <p:nvPicPr>
          <p:cNvPr id="239" name="Google Shape;239;p24" descr="https://lh3.googleusercontent.com/KmNYeF-Y88kZYXArIlvcNTUJmISP2dKczSTcqut-2ZIKC4QQuJ9TdxF7JNd92BRHi-E2Q_DXkrWJjsVMfPVCOQUq2VbY9jvsqllU0p5vgMY3K9P4GeabSQnq84JkpOWLduGlqUsImy-h77IjJg81vmBgrQ=nw"/>
          <p:cNvPicPr preferRelativeResize="0"/>
          <p:nvPr/>
        </p:nvPicPr>
        <p:blipFill rotWithShape="1">
          <a:blip r:embed="rId3">
            <a:alphaModFix/>
          </a:blip>
          <a:srcRect l="5429" t="3479" r="8783" b="14209"/>
          <a:stretch/>
        </p:blipFill>
        <p:spPr>
          <a:xfrm>
            <a:off x="0" y="1839448"/>
            <a:ext cx="3749040" cy="2972596"/>
          </a:xfrm>
          <a:prstGeom prst="rect">
            <a:avLst/>
          </a:prstGeom>
          <a:noFill/>
          <a:ln>
            <a:noFill/>
          </a:ln>
        </p:spPr>
      </p:pic>
      <p:pic>
        <p:nvPicPr>
          <p:cNvPr id="240" name="Google Shape;240;p24" descr="https://lh3.googleusercontent.com/Lwl0G4X96mjEMXmZDBfxacVJD8bwzQkGyfVh7RPi6iCB2LTZGnSr6Mvvs6wWpsnt-e6IP0wl-UxYFq33KjmO-yoBEBYSGyt94CdLDQWWj18ScToa-MBRCHCqUpYka-Ix8s45tIlmRvvPRUJOC6fZVeD4UA=nw"/>
          <p:cNvPicPr preferRelativeResize="0"/>
          <p:nvPr/>
        </p:nvPicPr>
        <p:blipFill rotWithShape="1">
          <a:blip r:embed="rId4">
            <a:alphaModFix/>
          </a:blip>
          <a:srcRect/>
          <a:stretch/>
        </p:blipFill>
        <p:spPr>
          <a:xfrm>
            <a:off x="4766764" y="1124505"/>
            <a:ext cx="2954836" cy="2685496"/>
          </a:xfrm>
          <a:prstGeom prst="rect">
            <a:avLst/>
          </a:prstGeom>
          <a:noFill/>
          <a:ln>
            <a:noFill/>
          </a:ln>
        </p:spPr>
      </p:pic>
      <p:pic>
        <p:nvPicPr>
          <p:cNvPr id="241" name="Google Shape;241;p24" descr="https://lh5.googleusercontent.com/rxgxck63Z9Kc6drGo2NLESdtBkBQDN48_L9PUT1PYBv-YP2DNs5wLq-70dWeqI09Bcwk9tW26ENupwQplKSqPDXihcBRlGQ_dwDZxCaQ459IxDhKe5g2-2OBUA5Q5SA3PRPRI17FMQkPse7MIlRTmK5reA=nw"/>
          <p:cNvPicPr preferRelativeResize="0"/>
          <p:nvPr/>
        </p:nvPicPr>
        <p:blipFill rotWithShape="1">
          <a:blip r:embed="rId5">
            <a:alphaModFix/>
          </a:blip>
          <a:srcRect/>
          <a:stretch/>
        </p:blipFill>
        <p:spPr>
          <a:xfrm>
            <a:off x="8524595" y="1507780"/>
            <a:ext cx="3102295" cy="2562584"/>
          </a:xfrm>
          <a:prstGeom prst="rect">
            <a:avLst/>
          </a:prstGeom>
          <a:noFill/>
          <a:ln>
            <a:noFill/>
          </a:ln>
        </p:spPr>
      </p:pic>
      <p:pic>
        <p:nvPicPr>
          <p:cNvPr id="1026" name="Picture 2" descr="Railway bridge,truss bridge,bridge,rhine,duisburg - free image from  needpix.com">
            <a:extLst>
              <a:ext uri="{FF2B5EF4-FFF2-40B4-BE49-F238E27FC236}">
                <a16:creationId xmlns:a16="http://schemas.microsoft.com/office/drawing/2014/main" id="{26EA7D14-56EE-CDF3-1921-84CDEE67B7F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8863" b="46065"/>
          <a:stretch/>
        </p:blipFill>
        <p:spPr bwMode="auto">
          <a:xfrm>
            <a:off x="3135934" y="4273826"/>
            <a:ext cx="6137275" cy="18432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6"/>
          <p:cNvSpPr txBox="1">
            <a:spLocks noGrp="1"/>
          </p:cNvSpPr>
          <p:nvPr>
            <p:ph type="title"/>
          </p:nvPr>
        </p:nvSpPr>
        <p:spPr>
          <a:xfrm>
            <a:off x="831851" y="1709740"/>
            <a:ext cx="10515600" cy="2852737"/>
          </a:xfrm>
          <a:prstGeom prst="rect">
            <a:avLst/>
          </a:prstGeom>
          <a:noFill/>
          <a:ln>
            <a:noFill/>
          </a:ln>
        </p:spPr>
        <p:txBody>
          <a:bodyPr spcFirstLastPara="1" wrap="square" lIns="0" tIns="0" rIns="0" bIns="0" anchor="b" anchorCtr="0">
            <a:noAutofit/>
          </a:bodyPr>
          <a:lstStyle/>
          <a:p>
            <a:r>
              <a:rPr lang="en-GB"/>
              <a:t>Conclusion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5"/>
          <p:cNvSpPr txBox="1">
            <a:spLocks noGrp="1"/>
          </p:cNvSpPr>
          <p:nvPr>
            <p:ph type="title"/>
          </p:nvPr>
        </p:nvSpPr>
        <p:spPr>
          <a:xfrm>
            <a:off x="838200" y="365125"/>
            <a:ext cx="10515600" cy="1325563"/>
          </a:xfrm>
          <a:prstGeom prst="rect">
            <a:avLst/>
          </a:prstGeom>
          <a:noFill/>
          <a:ln>
            <a:noFill/>
          </a:ln>
        </p:spPr>
        <p:txBody>
          <a:bodyPr spcFirstLastPara="1" wrap="square" lIns="121900" tIns="60933" rIns="121900" bIns="60933" anchor="ctr" anchorCtr="0">
            <a:normAutofit/>
          </a:bodyPr>
          <a:lstStyle/>
          <a:p>
            <a:r>
              <a:rPr lang="en-GB"/>
              <a:t>Reflection</a:t>
            </a:r>
            <a:endParaRPr/>
          </a:p>
        </p:txBody>
      </p:sp>
      <p:sp>
        <p:nvSpPr>
          <p:cNvPr id="247" name="Google Shape;247;p25"/>
          <p:cNvSpPr txBox="1">
            <a:spLocks noGrp="1"/>
          </p:cNvSpPr>
          <p:nvPr>
            <p:ph type="body" idx="1"/>
          </p:nvPr>
        </p:nvSpPr>
        <p:spPr>
          <a:xfrm>
            <a:off x="838200" y="1825625"/>
            <a:ext cx="10515600" cy="4351339"/>
          </a:xfrm>
          <a:prstGeom prst="rect">
            <a:avLst/>
          </a:prstGeom>
          <a:noFill/>
          <a:ln>
            <a:noFill/>
          </a:ln>
        </p:spPr>
        <p:txBody>
          <a:bodyPr spcFirstLastPara="1" wrap="square" lIns="121900" tIns="60933" rIns="121900" bIns="60933" anchor="t" anchorCtr="0">
            <a:normAutofit/>
          </a:bodyPr>
          <a:lstStyle/>
          <a:p>
            <a:pPr marL="457189" indent="-342891"/>
            <a:r>
              <a:rPr lang="en-GB"/>
              <a:t>What was the key learning from this workshop?</a:t>
            </a:r>
            <a:endParaRPr/>
          </a:p>
          <a:p>
            <a:pPr marL="457189" indent="-342891"/>
            <a:r>
              <a:rPr lang="en-GB"/>
              <a:t>How will you bring this learning to the classroom?</a:t>
            </a:r>
            <a:endParaRPr/>
          </a:p>
          <a:p>
            <a:pPr marL="457189" indent="-342891"/>
            <a:r>
              <a:rPr lang="en-GB"/>
              <a:t>What would I like to learn more about?</a:t>
            </a:r>
            <a:endParaRPr/>
          </a:p>
        </p:txBody>
      </p:sp>
      <p:pic>
        <p:nvPicPr>
          <p:cNvPr id="248" name="Google Shape;248;p25"/>
          <p:cNvPicPr preferRelativeResize="0"/>
          <p:nvPr/>
        </p:nvPicPr>
        <p:blipFill rotWithShape="1">
          <a:blip r:embed="rId3">
            <a:alphaModFix/>
          </a:blip>
          <a:srcRect/>
          <a:stretch/>
        </p:blipFill>
        <p:spPr>
          <a:xfrm>
            <a:off x="3402517" y="3541673"/>
            <a:ext cx="2306907" cy="2227224"/>
          </a:xfrm>
          <a:prstGeom prst="rect">
            <a:avLst/>
          </a:prstGeom>
          <a:noFill/>
          <a:ln>
            <a:noFill/>
          </a:ln>
        </p:spPr>
      </p:pic>
      <p:pic>
        <p:nvPicPr>
          <p:cNvPr id="2" name="Google Shape;174;p16" descr="A blue line drawing of a book and a pen&#10;&#10;Description automatically generated">
            <a:extLst>
              <a:ext uri="{FF2B5EF4-FFF2-40B4-BE49-F238E27FC236}">
                <a16:creationId xmlns:a16="http://schemas.microsoft.com/office/drawing/2014/main" id="{23B965B6-0A43-A65F-AF72-E866FC17C3E2}"/>
              </a:ext>
            </a:extLst>
          </p:cNvPr>
          <p:cNvPicPr preferRelativeResize="0"/>
          <p:nvPr/>
        </p:nvPicPr>
        <p:blipFill rotWithShape="1">
          <a:blip r:embed="rId4">
            <a:alphaModFix/>
          </a:blip>
          <a:srcRect/>
          <a:stretch/>
        </p:blipFill>
        <p:spPr>
          <a:xfrm>
            <a:off x="8929602" y="4403138"/>
            <a:ext cx="1914460" cy="1908764"/>
          </a:xfrm>
          <a:prstGeom prst="rect">
            <a:avLst/>
          </a:prstGeom>
          <a:noFill/>
          <a:ln>
            <a:noFill/>
          </a:ln>
        </p:spPr>
      </p:pic>
      <p:sp>
        <p:nvSpPr>
          <p:cNvPr id="3" name="TextBox 2">
            <a:extLst>
              <a:ext uri="{FF2B5EF4-FFF2-40B4-BE49-F238E27FC236}">
                <a16:creationId xmlns:a16="http://schemas.microsoft.com/office/drawing/2014/main" id="{48060D21-0011-6864-DFFA-E5C9F2F9F714}"/>
              </a:ext>
            </a:extLst>
          </p:cNvPr>
          <p:cNvSpPr txBox="1"/>
          <p:nvPr/>
        </p:nvSpPr>
        <p:spPr>
          <a:xfrm>
            <a:off x="10551532" y="5061166"/>
            <a:ext cx="1514344" cy="5335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defTabSz="1219170">
              <a:buClr>
                <a:srgbClr val="000000"/>
              </a:buClr>
              <a:defRPr/>
            </a:pPr>
            <a:r>
              <a:rPr lang="en-US" sz="2667" kern="0" dirty="0">
                <a:solidFill>
                  <a:srgbClr val="000000"/>
                </a:solidFill>
                <a:latin typeface="Arial"/>
                <a:cs typeface="Arial"/>
                <a:sym typeface="Arial"/>
              </a:rPr>
              <a:t>Page 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1F39A38-E552-9AC6-5B6F-1912AB89DB1E}"/>
              </a:ext>
            </a:extLst>
          </p:cNvPr>
          <p:cNvPicPr>
            <a:picLocks noChangeAspect="1"/>
          </p:cNvPicPr>
          <p:nvPr/>
        </p:nvPicPr>
        <p:blipFill>
          <a:blip r:embed="rId3"/>
          <a:srcRect l="19874" r="18942"/>
          <a:stretch/>
        </p:blipFill>
        <p:spPr>
          <a:xfrm>
            <a:off x="4732421" y="1771657"/>
            <a:ext cx="7459579" cy="4188743"/>
          </a:xfrm>
          <a:prstGeom prst="rect">
            <a:avLst/>
          </a:prstGeom>
        </p:spPr>
      </p:pic>
      <p:sp>
        <p:nvSpPr>
          <p:cNvPr id="2" name="Title 1">
            <a:extLst>
              <a:ext uri="{FF2B5EF4-FFF2-40B4-BE49-F238E27FC236}">
                <a16:creationId xmlns:a16="http://schemas.microsoft.com/office/drawing/2014/main" id="{4F44121E-CD19-B060-950F-D7E61F2631EE}"/>
              </a:ext>
            </a:extLst>
          </p:cNvPr>
          <p:cNvSpPr>
            <a:spLocks noGrp="1"/>
          </p:cNvSpPr>
          <p:nvPr>
            <p:ph type="title"/>
          </p:nvPr>
        </p:nvSpPr>
        <p:spPr>
          <a:xfrm>
            <a:off x="514800" y="897600"/>
            <a:ext cx="7629634" cy="793200"/>
          </a:xfrm>
        </p:spPr>
        <p:txBody>
          <a:bodyPr/>
          <a:lstStyle/>
          <a:p>
            <a:r>
              <a:rPr lang="en-GB" sz="4400" b="0">
                <a:solidFill>
                  <a:srgbClr val="0E85AA"/>
                </a:solidFill>
                <a:latin typeface="+mj-lt"/>
              </a:rPr>
              <a:t>Applying for School Support	</a:t>
            </a:r>
            <a:endParaRPr lang="en-IE" sz="4000"/>
          </a:p>
        </p:txBody>
      </p:sp>
      <p:sp>
        <p:nvSpPr>
          <p:cNvPr id="3" name="Text Placeholder 2">
            <a:extLst>
              <a:ext uri="{FF2B5EF4-FFF2-40B4-BE49-F238E27FC236}">
                <a16:creationId xmlns:a16="http://schemas.microsoft.com/office/drawing/2014/main" id="{30CDC2A2-DDB7-BAB8-F81A-9DF693041EE5}"/>
              </a:ext>
            </a:extLst>
          </p:cNvPr>
          <p:cNvSpPr>
            <a:spLocks noGrp="1"/>
          </p:cNvSpPr>
          <p:nvPr>
            <p:ph type="body" idx="1"/>
          </p:nvPr>
        </p:nvSpPr>
        <p:spPr>
          <a:xfrm>
            <a:off x="0" y="2909398"/>
            <a:ext cx="4349534" cy="519602"/>
          </a:xfrm>
        </p:spPr>
        <p:txBody>
          <a:bodyPr/>
          <a:lstStyle/>
          <a:p>
            <a:r>
              <a:rPr lang="en-IE" dirty="0"/>
              <a:t>https://oide.ie/schools/</a:t>
            </a:r>
          </a:p>
        </p:txBody>
      </p:sp>
      <p:sp>
        <p:nvSpPr>
          <p:cNvPr id="10" name="Oval 9">
            <a:extLst>
              <a:ext uri="{FF2B5EF4-FFF2-40B4-BE49-F238E27FC236}">
                <a16:creationId xmlns:a16="http://schemas.microsoft.com/office/drawing/2014/main" id="{A37A4087-5C4C-0366-DAA9-DBD99DA94C61}"/>
              </a:ext>
            </a:extLst>
          </p:cNvPr>
          <p:cNvSpPr/>
          <p:nvPr/>
        </p:nvSpPr>
        <p:spPr>
          <a:xfrm>
            <a:off x="8242281" y="4144286"/>
            <a:ext cx="2403443" cy="1724255"/>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715594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8"/>
          <p:cNvSpPr txBox="1">
            <a:spLocks noGrp="1"/>
          </p:cNvSpPr>
          <p:nvPr>
            <p:ph type="title"/>
          </p:nvPr>
        </p:nvSpPr>
        <p:spPr>
          <a:xfrm>
            <a:off x="838200" y="365125"/>
            <a:ext cx="10515600" cy="1325563"/>
          </a:xfrm>
          <a:prstGeom prst="rect">
            <a:avLst/>
          </a:prstGeom>
          <a:noFill/>
          <a:ln>
            <a:noFill/>
          </a:ln>
        </p:spPr>
        <p:txBody>
          <a:bodyPr spcFirstLastPara="1" wrap="square" lIns="0" tIns="0" rIns="0" bIns="0" anchor="b" anchorCtr="0">
            <a:noAutofit/>
          </a:bodyPr>
          <a:lstStyle/>
          <a:p>
            <a:r>
              <a:rPr lang="en-GB" sz="3733" dirty="0"/>
              <a:t>References</a:t>
            </a:r>
            <a:endParaRPr sz="3733" dirty="0"/>
          </a:p>
        </p:txBody>
      </p:sp>
      <p:sp>
        <p:nvSpPr>
          <p:cNvPr id="251" name="Google Shape;251;p28"/>
          <p:cNvSpPr txBox="1">
            <a:spLocks noGrp="1"/>
          </p:cNvSpPr>
          <p:nvPr>
            <p:ph type="body" idx="1"/>
          </p:nvPr>
        </p:nvSpPr>
        <p:spPr>
          <a:xfrm>
            <a:off x="838200" y="1815465"/>
            <a:ext cx="10515600" cy="4351339"/>
          </a:xfrm>
          <a:prstGeom prst="rect">
            <a:avLst/>
          </a:prstGeom>
          <a:noFill/>
          <a:ln>
            <a:noFill/>
          </a:ln>
        </p:spPr>
        <p:txBody>
          <a:bodyPr spcFirstLastPara="1" wrap="square" lIns="0" tIns="0" rIns="0" bIns="0" anchor="t" anchorCtr="0">
            <a:noAutofit/>
          </a:bodyPr>
          <a:lstStyle/>
          <a:p>
            <a:pPr marL="0" indent="0">
              <a:spcBef>
                <a:spcPts val="400"/>
              </a:spcBef>
              <a:buNone/>
            </a:pPr>
            <a:r>
              <a:rPr lang="en-GB" sz="1600" dirty="0"/>
              <a:t>DES. (2024). </a:t>
            </a:r>
            <a:r>
              <a:rPr lang="en-IE" sz="1600" dirty="0"/>
              <a:t>Literacy, Numeracy and Digital Literacy Strategy for schools 2024-2033 </a:t>
            </a:r>
          </a:p>
          <a:p>
            <a:pPr marL="0" indent="0">
              <a:spcBef>
                <a:spcPts val="400"/>
              </a:spcBef>
              <a:buNone/>
            </a:pPr>
            <a:r>
              <a:rPr lang="en-GB" sz="1600" dirty="0"/>
              <a:t>DES. (2022). Digital Strategy for Schools to 2027. Dublin</a:t>
            </a:r>
          </a:p>
          <a:p>
            <a:pPr marL="0" indent="0">
              <a:spcBef>
                <a:spcPts val="400"/>
              </a:spcBef>
              <a:buNone/>
            </a:pPr>
            <a:r>
              <a:rPr lang="en-GB" sz="1600" dirty="0"/>
              <a:t>DES. (2020). Digital Learning 2020: Reporting on practice in Early Learning and Care, Primary and Post-Primary Contexts</a:t>
            </a:r>
            <a:endParaRPr sz="1600" dirty="0"/>
          </a:p>
          <a:p>
            <a:pPr marL="0" indent="0">
              <a:spcBef>
                <a:spcPts val="400"/>
              </a:spcBef>
              <a:buNone/>
            </a:pPr>
            <a:r>
              <a:rPr lang="en-GB" sz="1600" dirty="0"/>
              <a:t>DES. (2017). Digital Learning Framework for post-primary schools. Dublin</a:t>
            </a:r>
            <a:endParaRPr sz="1600" dirty="0"/>
          </a:p>
          <a:p>
            <a:pPr marL="0" indent="0">
              <a:spcBef>
                <a:spcPts val="400"/>
              </a:spcBef>
              <a:buNone/>
            </a:pPr>
            <a:r>
              <a:rPr lang="en-GB" sz="1600" dirty="0"/>
              <a:t>DES. (2015). Digital Strategy for Schools. Enhancing Teaching, Learning and Assessment. Dublin</a:t>
            </a:r>
            <a:endParaRPr sz="1600" dirty="0"/>
          </a:p>
          <a:p>
            <a:pPr marL="0" indent="0">
              <a:spcBef>
                <a:spcPts val="400"/>
              </a:spcBef>
              <a:buNone/>
            </a:pPr>
            <a:r>
              <a:rPr lang="en-GB" sz="1600" dirty="0"/>
              <a:t>EC. (2020) Blended learning in school education – guidelines for the start of the academic year 2020/21 </a:t>
            </a:r>
            <a:endParaRPr sz="1600" dirty="0"/>
          </a:p>
          <a:p>
            <a:pPr marL="0" indent="0">
              <a:spcBef>
                <a:spcPts val="400"/>
              </a:spcBef>
              <a:buNone/>
            </a:pPr>
            <a:r>
              <a:rPr lang="en-GB" sz="1600" dirty="0"/>
              <a:t>NCCA. (2016) Junior Cycle Specification. Dublin.</a:t>
            </a:r>
            <a:endParaRPr sz="1600" dirty="0"/>
          </a:p>
          <a:p>
            <a:pPr marL="0" indent="0">
              <a:spcBef>
                <a:spcPts val="400"/>
              </a:spcBef>
              <a:buNone/>
            </a:pPr>
            <a:r>
              <a:rPr lang="en-GB" sz="1600" dirty="0"/>
              <a:t>NCCA. (2013) Junior Certificate Mathematics. Dublin.</a:t>
            </a:r>
            <a:endParaRPr sz="1600" dirty="0"/>
          </a:p>
          <a:p>
            <a:pPr marL="0" indent="0">
              <a:spcBef>
                <a:spcPts val="400"/>
              </a:spcBef>
              <a:buNone/>
            </a:pPr>
            <a:r>
              <a:rPr lang="en-GB" sz="1600" dirty="0"/>
              <a:t>NCCA. (2012) Leaving Certificate Mathematics. Dublin.</a:t>
            </a:r>
            <a:endParaRPr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5"/>
          <p:cNvSpPr txBox="1">
            <a:spLocks noGrp="1"/>
          </p:cNvSpPr>
          <p:nvPr>
            <p:ph type="body" idx="1"/>
          </p:nvPr>
        </p:nvSpPr>
        <p:spPr>
          <a:xfrm>
            <a:off x="838200" y="1825625"/>
            <a:ext cx="10515600" cy="4351339"/>
          </a:xfrm>
          <a:prstGeom prst="rect">
            <a:avLst/>
          </a:prstGeom>
          <a:noFill/>
          <a:ln>
            <a:noFill/>
          </a:ln>
        </p:spPr>
        <p:txBody>
          <a:bodyPr spcFirstLastPara="1" wrap="square" lIns="121900" tIns="60933" rIns="121900" bIns="60933" anchor="t" anchorCtr="0">
            <a:normAutofit/>
          </a:bodyPr>
          <a:lstStyle/>
          <a:p>
            <a:pPr marL="457189" indent="-342891"/>
            <a:endParaRPr lang="en-GB" dirty="0"/>
          </a:p>
          <a:p>
            <a:pPr marL="114297" indent="0">
              <a:buNone/>
            </a:pPr>
            <a:r>
              <a:rPr lang="en-GB" dirty="0"/>
              <a:t>Digital technologies offer deep learning opportunities for students when used with a constructivist approach.</a:t>
            </a:r>
            <a:endParaRPr dirty="0"/>
          </a:p>
          <a:p>
            <a:pPr marL="114297" indent="0">
              <a:buNone/>
            </a:pPr>
            <a:endParaRPr dirty="0"/>
          </a:p>
        </p:txBody>
      </p:sp>
      <p:sp>
        <p:nvSpPr>
          <p:cNvPr id="100" name="Google Shape;100;p5"/>
          <p:cNvSpPr txBox="1">
            <a:spLocks noGrp="1"/>
          </p:cNvSpPr>
          <p:nvPr>
            <p:ph type="title"/>
          </p:nvPr>
        </p:nvSpPr>
        <p:spPr>
          <a:xfrm>
            <a:off x="838200" y="365125"/>
            <a:ext cx="10515600" cy="1325563"/>
          </a:xfrm>
          <a:prstGeom prst="rect">
            <a:avLst/>
          </a:prstGeom>
          <a:noFill/>
          <a:ln>
            <a:noFill/>
          </a:ln>
        </p:spPr>
        <p:txBody>
          <a:bodyPr spcFirstLastPara="1" wrap="square" lIns="0" tIns="0" rIns="0" bIns="0" anchor="b" anchorCtr="0">
            <a:noAutofit/>
          </a:bodyPr>
          <a:lstStyle/>
          <a:p>
            <a:r>
              <a:rPr lang="en-GB" dirty="0"/>
              <a:t>Key Message</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5"/>
          <p:cNvSpPr txBox="1">
            <a:spLocks noGrp="1"/>
          </p:cNvSpPr>
          <p:nvPr>
            <p:ph type="body" idx="1"/>
          </p:nvPr>
        </p:nvSpPr>
        <p:spPr>
          <a:xfrm>
            <a:off x="838200" y="1825625"/>
            <a:ext cx="10515600" cy="4351339"/>
          </a:xfrm>
          <a:prstGeom prst="rect">
            <a:avLst/>
          </a:prstGeom>
          <a:noFill/>
          <a:ln>
            <a:noFill/>
          </a:ln>
        </p:spPr>
        <p:txBody>
          <a:bodyPr spcFirstLastPara="1" wrap="square" lIns="121900" tIns="60933" rIns="121900" bIns="60933" anchor="t" anchorCtr="0">
            <a:normAutofit/>
          </a:bodyPr>
          <a:lstStyle/>
          <a:p>
            <a:pPr marL="457189" indent="-342891"/>
            <a:endParaRPr lang="en-GB"/>
          </a:p>
          <a:p>
            <a:pPr marL="114297" indent="0">
              <a:buNone/>
            </a:pPr>
            <a:r>
              <a:rPr lang="en-GB"/>
              <a:t>We are learning how the effective use of GeoGebra in a Maths classroom deepens students' conceptual understanding.</a:t>
            </a:r>
            <a:endParaRPr lang="en-GB">
              <a:solidFill>
                <a:srgbClr val="24647C"/>
              </a:solidFill>
            </a:endParaRPr>
          </a:p>
          <a:p>
            <a:pPr marL="114297" indent="0">
              <a:buNone/>
            </a:pPr>
            <a:endParaRPr lang="en-GB"/>
          </a:p>
          <a:p>
            <a:pPr marL="114297" indent="0">
              <a:buNone/>
            </a:pPr>
            <a:endParaRPr/>
          </a:p>
        </p:txBody>
      </p:sp>
      <p:sp>
        <p:nvSpPr>
          <p:cNvPr id="100" name="Google Shape;100;p5"/>
          <p:cNvSpPr txBox="1">
            <a:spLocks noGrp="1"/>
          </p:cNvSpPr>
          <p:nvPr>
            <p:ph type="title"/>
          </p:nvPr>
        </p:nvSpPr>
        <p:spPr>
          <a:xfrm>
            <a:off x="838200" y="365125"/>
            <a:ext cx="10515600" cy="1325563"/>
          </a:xfrm>
          <a:prstGeom prst="rect">
            <a:avLst/>
          </a:prstGeom>
          <a:noFill/>
          <a:ln>
            <a:noFill/>
          </a:ln>
        </p:spPr>
        <p:txBody>
          <a:bodyPr spcFirstLastPara="1" wrap="square" lIns="0" tIns="0" rIns="0" bIns="0" anchor="b" anchorCtr="0">
            <a:noAutofit/>
          </a:bodyPr>
          <a:lstStyle/>
          <a:p>
            <a:r>
              <a:rPr lang="en-GB"/>
              <a:t>Learning Intention</a:t>
            </a:r>
            <a:endParaRPr lang="en-US"/>
          </a:p>
        </p:txBody>
      </p:sp>
    </p:spTree>
    <p:extLst>
      <p:ext uri="{BB962C8B-B14F-4D97-AF65-F5344CB8AC3E}">
        <p14:creationId xmlns:p14="http://schemas.microsoft.com/office/powerpoint/2010/main" val="406571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6"/>
          <p:cNvSpPr txBox="1">
            <a:spLocks noGrp="1"/>
          </p:cNvSpPr>
          <p:nvPr>
            <p:ph type="title"/>
          </p:nvPr>
        </p:nvSpPr>
        <p:spPr>
          <a:xfrm>
            <a:off x="838200" y="365125"/>
            <a:ext cx="10515600" cy="1325563"/>
          </a:xfrm>
          <a:prstGeom prst="rect">
            <a:avLst/>
          </a:prstGeom>
          <a:noFill/>
          <a:ln>
            <a:noFill/>
          </a:ln>
        </p:spPr>
        <p:txBody>
          <a:bodyPr spcFirstLastPara="1" wrap="square" lIns="0" tIns="0" rIns="0" bIns="0" anchor="b" anchorCtr="0">
            <a:noAutofit/>
          </a:bodyPr>
          <a:lstStyle/>
          <a:p>
            <a:pPr>
              <a:spcBef>
                <a:spcPts val="400"/>
              </a:spcBef>
            </a:pPr>
            <a:r>
              <a:rPr lang="en-GB"/>
              <a:t>Success Criteria</a:t>
            </a:r>
            <a:endParaRPr lang="en-US"/>
          </a:p>
        </p:txBody>
      </p:sp>
      <p:sp>
        <p:nvSpPr>
          <p:cNvPr id="106" name="Google Shape;106;p6"/>
          <p:cNvSpPr txBox="1">
            <a:spLocks noGrp="1"/>
          </p:cNvSpPr>
          <p:nvPr>
            <p:ph type="body" idx="1"/>
          </p:nvPr>
        </p:nvSpPr>
        <p:spPr>
          <a:xfrm>
            <a:off x="838200" y="1825625"/>
            <a:ext cx="10515600" cy="4351339"/>
          </a:xfrm>
          <a:prstGeom prst="rect">
            <a:avLst/>
          </a:prstGeom>
          <a:noFill/>
          <a:ln>
            <a:noFill/>
          </a:ln>
        </p:spPr>
        <p:txBody>
          <a:bodyPr spcFirstLastPara="1" wrap="square" lIns="0" tIns="0" rIns="0" bIns="0" anchor="t" anchorCtr="0">
            <a:noAutofit/>
          </a:bodyPr>
          <a:lstStyle/>
          <a:p>
            <a:pPr marL="101600" indent="0">
              <a:spcBef>
                <a:spcPts val="300"/>
              </a:spcBef>
              <a:buSzPts val="2000"/>
              <a:buNone/>
            </a:pPr>
            <a:r>
              <a:rPr lang="en-GB" dirty="0"/>
              <a:t>Participants will</a:t>
            </a:r>
          </a:p>
          <a:p>
            <a:pPr marL="457200" lvl="0" indent="-355600" algn="l">
              <a:lnSpc>
                <a:spcPct val="90000"/>
              </a:lnSpc>
              <a:buSzPts val="2000"/>
              <a:buChar char="●"/>
            </a:pPr>
            <a:r>
              <a:rPr lang="en-GB" dirty="0"/>
              <a:t>recognize the effective use of digital technologies with reference to key policy documents.</a:t>
            </a:r>
          </a:p>
          <a:p>
            <a:pPr marL="457200" lvl="0" indent="-355600" algn="l">
              <a:lnSpc>
                <a:spcPct val="90000"/>
              </a:lnSpc>
              <a:buSzPts val="2000"/>
              <a:buChar char="●"/>
            </a:pPr>
            <a:r>
              <a:rPr lang="en-GB" dirty="0"/>
              <a:t>explore an overview of GeoGebra, its bank of existing resources and GeoGebra Classroom.</a:t>
            </a:r>
          </a:p>
          <a:p>
            <a:pPr marL="457200" lvl="0" indent="-355600" algn="l">
              <a:lnSpc>
                <a:spcPct val="90000"/>
              </a:lnSpc>
              <a:buSzPts val="2000"/>
              <a:buChar char="●"/>
            </a:pPr>
            <a:r>
              <a:rPr lang="en-GB" dirty="0"/>
              <a:t>engage with a student learning experience using GeoGebra Classroom to explore Geometric concepts.</a:t>
            </a:r>
          </a:p>
          <a:p>
            <a:pPr marL="457200" lvl="0" indent="-355600" algn="l">
              <a:lnSpc>
                <a:spcPct val="90000"/>
              </a:lnSpc>
              <a:buSzPts val="2000"/>
              <a:buChar char="●"/>
            </a:pPr>
            <a:r>
              <a:rPr lang="en-GB" dirty="0"/>
              <a:t>reflect on the key learning from this event.</a:t>
            </a:r>
          </a:p>
          <a:p>
            <a:pPr marL="135464" indent="0">
              <a:spcBef>
                <a:spcPts val="400"/>
              </a:spcBef>
              <a:buSzPts val="2000"/>
              <a:buNone/>
            </a:pPr>
            <a:endParaRPr lang="en-GB" dirty="0"/>
          </a:p>
          <a:p>
            <a:pPr marL="0" indent="0">
              <a:spcBef>
                <a:spcPts val="400"/>
              </a:spcBef>
              <a:buNone/>
            </a:pPr>
            <a:endParaRPr dirty="0"/>
          </a:p>
          <a:p>
            <a:pPr marL="0" indent="0">
              <a:spcBef>
                <a:spcPts val="400"/>
              </a:spcBef>
              <a:spcAft>
                <a:spcPts val="400"/>
              </a:spcAft>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3AF70758-38D9-8E11-CDFF-CD22F910D54A}"/>
            </a:ext>
          </a:extLst>
        </p:cNvPr>
        <p:cNvGrpSpPr/>
        <p:nvPr/>
      </p:nvGrpSpPr>
      <p:grpSpPr>
        <a:xfrm>
          <a:off x="0" y="0"/>
          <a:ext cx="0" cy="0"/>
          <a:chOff x="0" y="0"/>
          <a:chExt cx="0" cy="0"/>
        </a:xfrm>
      </p:grpSpPr>
      <p:sp>
        <p:nvSpPr>
          <p:cNvPr id="111" name="Google Shape;111;p7">
            <a:extLst>
              <a:ext uri="{FF2B5EF4-FFF2-40B4-BE49-F238E27FC236}">
                <a16:creationId xmlns:a16="http://schemas.microsoft.com/office/drawing/2014/main" id="{0779F5DC-B41C-1EB5-66DF-09274F26EE1C}"/>
              </a:ext>
            </a:extLst>
          </p:cNvPr>
          <p:cNvSpPr txBox="1">
            <a:spLocks noGrp="1"/>
          </p:cNvSpPr>
          <p:nvPr>
            <p:ph type="title"/>
          </p:nvPr>
        </p:nvSpPr>
        <p:spPr>
          <a:xfrm>
            <a:off x="838200" y="365125"/>
            <a:ext cx="10515600" cy="1325563"/>
          </a:xfrm>
          <a:prstGeom prst="rect">
            <a:avLst/>
          </a:prstGeom>
          <a:noFill/>
          <a:ln>
            <a:noFill/>
          </a:ln>
        </p:spPr>
        <p:txBody>
          <a:bodyPr spcFirstLastPara="1" wrap="square" lIns="0" tIns="0" rIns="0" bIns="0" anchor="b" anchorCtr="0">
            <a:noAutofit/>
          </a:bodyPr>
          <a:lstStyle/>
          <a:p>
            <a:r>
              <a:rPr lang="en-GB" dirty="0"/>
              <a:t>Key Documents</a:t>
            </a:r>
            <a:endParaRPr dirty="0"/>
          </a:p>
        </p:txBody>
      </p:sp>
      <p:sp>
        <p:nvSpPr>
          <p:cNvPr id="112" name="Google Shape;112;p7">
            <a:extLst>
              <a:ext uri="{FF2B5EF4-FFF2-40B4-BE49-F238E27FC236}">
                <a16:creationId xmlns:a16="http://schemas.microsoft.com/office/drawing/2014/main" id="{21612967-3168-AAAE-2339-13682767C9F3}"/>
              </a:ext>
            </a:extLst>
          </p:cNvPr>
          <p:cNvSpPr txBox="1">
            <a:spLocks noGrp="1"/>
          </p:cNvSpPr>
          <p:nvPr>
            <p:ph type="body" idx="1"/>
          </p:nvPr>
        </p:nvSpPr>
        <p:spPr>
          <a:xfrm>
            <a:off x="838200" y="1825625"/>
            <a:ext cx="8692376" cy="4351339"/>
          </a:xfrm>
          <a:prstGeom prst="rect">
            <a:avLst/>
          </a:prstGeom>
          <a:noFill/>
          <a:ln>
            <a:noFill/>
          </a:ln>
        </p:spPr>
        <p:txBody>
          <a:bodyPr spcFirstLastPara="1" wrap="square" lIns="0" tIns="0" rIns="0" bIns="0" anchor="t" anchorCtr="0">
            <a:noAutofit/>
          </a:bodyPr>
          <a:lstStyle/>
          <a:p>
            <a:pPr marL="0" indent="0">
              <a:spcBef>
                <a:spcPts val="400"/>
              </a:spcBef>
              <a:buNone/>
            </a:pPr>
            <a:r>
              <a:rPr lang="en-GB" i="1" dirty="0"/>
              <a:t>It is intended that ‘at all levels,</a:t>
            </a:r>
            <a:r>
              <a:rPr lang="en-GB" b="1" i="1" dirty="0"/>
              <a:t> learners will engage with a dynamic geometry software package</a:t>
            </a:r>
            <a:r>
              <a:rPr lang="en-GB" i="1" dirty="0"/>
              <a:t>... learners should first encounter the geometrical results below through </a:t>
            </a:r>
            <a:r>
              <a:rPr lang="en-GB" b="1" i="1" dirty="0"/>
              <a:t>investigation and discovery’</a:t>
            </a:r>
            <a:r>
              <a:rPr lang="en-GB" i="1" dirty="0"/>
              <a:t>.</a:t>
            </a:r>
            <a:endParaRPr i="1" dirty="0"/>
          </a:p>
          <a:p>
            <a:pPr marL="0" indent="0">
              <a:spcBef>
                <a:spcPts val="400"/>
              </a:spcBef>
              <a:buNone/>
            </a:pPr>
            <a:endParaRPr i="1" dirty="0"/>
          </a:p>
          <a:p>
            <a:pPr marL="0" indent="0">
              <a:spcBef>
                <a:spcPts val="400"/>
              </a:spcBef>
              <a:buNone/>
            </a:pPr>
            <a:r>
              <a:rPr lang="en-GB" i="1" dirty="0"/>
              <a:t>This strand builds on the relations-based approach of junior cycle where one of the main objectives was ‘to </a:t>
            </a:r>
            <a:r>
              <a:rPr lang="en-GB" b="1" i="1" dirty="0"/>
              <a:t>use appropriate graphing technologies</a:t>
            </a:r>
            <a:r>
              <a:rPr lang="en-GB" i="1" dirty="0"/>
              <a:t> (graphing calculators, computer software) throughout the strand activities’.</a:t>
            </a:r>
            <a:endParaRPr i="1" dirty="0"/>
          </a:p>
          <a:p>
            <a:pPr marL="0" indent="0">
              <a:spcBef>
                <a:spcPts val="400"/>
              </a:spcBef>
              <a:buNone/>
            </a:pPr>
            <a:endParaRPr sz="1333" i="1" dirty="0"/>
          </a:p>
          <a:p>
            <a:pPr marL="0" indent="0">
              <a:spcBef>
                <a:spcPts val="400"/>
              </a:spcBef>
              <a:spcAft>
                <a:spcPts val="400"/>
              </a:spcAft>
              <a:buNone/>
            </a:pPr>
            <a:r>
              <a:rPr lang="en-GB" dirty="0"/>
              <a:t>Leaving Certificate Syllabus Pages 23 &amp; 35</a:t>
            </a:r>
            <a:endParaRPr i="1" dirty="0"/>
          </a:p>
        </p:txBody>
      </p:sp>
      <p:pic>
        <p:nvPicPr>
          <p:cNvPr id="113" name="Google Shape;113;p7">
            <a:extLst>
              <a:ext uri="{FF2B5EF4-FFF2-40B4-BE49-F238E27FC236}">
                <a16:creationId xmlns:a16="http://schemas.microsoft.com/office/drawing/2014/main" id="{74281B9D-47C8-6405-3293-35AA5B3D0E2D}"/>
              </a:ext>
            </a:extLst>
          </p:cNvPr>
          <p:cNvPicPr preferRelativeResize="0"/>
          <p:nvPr/>
        </p:nvPicPr>
        <p:blipFill rotWithShape="1">
          <a:blip r:embed="rId3">
            <a:alphaModFix/>
          </a:blip>
          <a:srcRect/>
          <a:stretch/>
        </p:blipFill>
        <p:spPr>
          <a:xfrm>
            <a:off x="9697019" y="1948568"/>
            <a:ext cx="2168800" cy="2960865"/>
          </a:xfrm>
          <a:prstGeom prst="rect">
            <a:avLst/>
          </a:prstGeom>
          <a:noFill/>
          <a:ln>
            <a:noFill/>
          </a:ln>
          <a:effectLst>
            <a:outerShdw blurRad="57150" dist="19050" dir="5400000" algn="bl" rotWithShape="0">
              <a:srgbClr val="000000">
                <a:alpha val="49803"/>
              </a:srgbClr>
            </a:outerShdw>
          </a:effectLst>
        </p:spPr>
      </p:pic>
    </p:spTree>
    <p:extLst>
      <p:ext uri="{BB962C8B-B14F-4D97-AF65-F5344CB8AC3E}">
        <p14:creationId xmlns:p14="http://schemas.microsoft.com/office/powerpoint/2010/main" val="3420696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7"/>
          <p:cNvSpPr txBox="1">
            <a:spLocks noGrp="1"/>
          </p:cNvSpPr>
          <p:nvPr>
            <p:ph type="title"/>
          </p:nvPr>
        </p:nvSpPr>
        <p:spPr>
          <a:xfrm>
            <a:off x="838200" y="365125"/>
            <a:ext cx="10515600" cy="1325563"/>
          </a:xfrm>
          <a:prstGeom prst="rect">
            <a:avLst/>
          </a:prstGeom>
          <a:noFill/>
          <a:ln>
            <a:noFill/>
          </a:ln>
        </p:spPr>
        <p:txBody>
          <a:bodyPr spcFirstLastPara="1" wrap="square" lIns="0" tIns="0" rIns="0" bIns="0" anchor="b" anchorCtr="0">
            <a:noAutofit/>
          </a:bodyPr>
          <a:lstStyle/>
          <a:p>
            <a:r>
              <a:rPr lang="en-GB"/>
              <a:t>Key Documents</a:t>
            </a:r>
            <a:endParaRPr/>
          </a:p>
        </p:txBody>
      </p:sp>
      <p:sp>
        <p:nvSpPr>
          <p:cNvPr id="112" name="Google Shape;112;p7"/>
          <p:cNvSpPr txBox="1">
            <a:spLocks noGrp="1"/>
          </p:cNvSpPr>
          <p:nvPr>
            <p:ph type="body" idx="1"/>
          </p:nvPr>
        </p:nvSpPr>
        <p:spPr>
          <a:xfrm>
            <a:off x="838201" y="1825625"/>
            <a:ext cx="7844652" cy="4351339"/>
          </a:xfrm>
          <a:prstGeom prst="rect">
            <a:avLst/>
          </a:prstGeom>
          <a:noFill/>
          <a:ln>
            <a:noFill/>
          </a:ln>
        </p:spPr>
        <p:txBody>
          <a:bodyPr spcFirstLastPara="1" wrap="square" lIns="0" tIns="0" rIns="0" bIns="0" anchor="t" anchorCtr="0">
            <a:noAutofit/>
          </a:bodyPr>
          <a:lstStyle/>
          <a:p>
            <a:pPr marL="0" indent="0">
              <a:spcBef>
                <a:spcPts val="400"/>
              </a:spcBef>
              <a:buNone/>
            </a:pPr>
            <a:r>
              <a:rPr lang="en-GB" b="1" i="1">
                <a:solidFill>
                  <a:srgbClr val="24647C"/>
                </a:solidFill>
              </a:rPr>
              <a:t>SOL 24 </a:t>
            </a:r>
            <a:r>
              <a:rPr lang="en-GB" i="1">
                <a:solidFill>
                  <a:srgbClr val="24647C"/>
                </a:solidFill>
              </a:rPr>
              <a:t>Examples of possible relevant learning</a:t>
            </a:r>
          </a:p>
          <a:p>
            <a:pPr marL="0" indent="0">
              <a:spcBef>
                <a:spcPts val="400"/>
              </a:spcBef>
              <a:buNone/>
            </a:pPr>
            <a:endParaRPr lang="en-GB" i="1">
              <a:solidFill>
                <a:schemeClr val="tx1"/>
              </a:solidFill>
            </a:endParaRPr>
          </a:p>
          <a:p>
            <a:pPr marL="0" indent="0">
              <a:spcBef>
                <a:spcPts val="400"/>
              </a:spcBef>
              <a:buNone/>
            </a:pPr>
            <a:r>
              <a:rPr lang="en-GB" i="1">
                <a:solidFill>
                  <a:schemeClr val="tx1"/>
                </a:solidFill>
                <a:cs typeface="Calibri"/>
              </a:rPr>
              <a:t>Students engage with digital technology to </a:t>
            </a:r>
            <a:r>
              <a:rPr lang="en-GB" b="1" i="1">
                <a:solidFill>
                  <a:schemeClr val="tx1"/>
                </a:solidFill>
                <a:cs typeface="Calibri"/>
              </a:rPr>
              <a:t>analyse</a:t>
            </a:r>
            <a:r>
              <a:rPr lang="en-GB" i="1">
                <a:solidFill>
                  <a:schemeClr val="tx1"/>
                </a:solidFill>
                <a:cs typeface="Calibri"/>
              </a:rPr>
              <a:t> and display data numerically and graphically; to display and </a:t>
            </a:r>
            <a:r>
              <a:rPr lang="en-GB" b="1" i="1">
                <a:solidFill>
                  <a:schemeClr val="tx1"/>
                </a:solidFill>
                <a:cs typeface="Calibri"/>
              </a:rPr>
              <a:t>explore</a:t>
            </a:r>
            <a:r>
              <a:rPr lang="en-GB" i="1">
                <a:solidFill>
                  <a:schemeClr val="tx1"/>
                </a:solidFill>
                <a:cs typeface="Calibri"/>
              </a:rPr>
              <a:t> algebraic functions and their graphs; to explore shapes and solids; to </a:t>
            </a:r>
            <a:r>
              <a:rPr lang="en-GB" b="1" i="1">
                <a:solidFill>
                  <a:schemeClr val="tx1"/>
                </a:solidFill>
                <a:cs typeface="Calibri"/>
              </a:rPr>
              <a:t>investigate</a:t>
            </a:r>
            <a:r>
              <a:rPr lang="en-GB" i="1">
                <a:solidFill>
                  <a:schemeClr val="tx1"/>
                </a:solidFill>
                <a:cs typeface="Calibri"/>
              </a:rPr>
              <a:t> geometric results </a:t>
            </a:r>
            <a:r>
              <a:rPr lang="en-GB" b="1" i="1">
                <a:solidFill>
                  <a:schemeClr val="tx1"/>
                </a:solidFill>
                <a:cs typeface="Calibri"/>
              </a:rPr>
              <a:t>in a dynamic way</a:t>
            </a:r>
            <a:r>
              <a:rPr lang="en-GB" i="1">
                <a:solidFill>
                  <a:schemeClr val="tx1"/>
                </a:solidFill>
                <a:cs typeface="Calibri"/>
              </a:rPr>
              <a:t>; and to communicate and collaborate with others.</a:t>
            </a:r>
            <a:br>
              <a:rPr lang="en-GB" i="1">
                <a:solidFill>
                  <a:srgbClr val="24647C"/>
                </a:solidFill>
              </a:rPr>
            </a:br>
            <a:endParaRPr lang="en-GB" i="1">
              <a:solidFill>
                <a:srgbClr val="24647C"/>
              </a:solidFill>
            </a:endParaRPr>
          </a:p>
          <a:p>
            <a:pPr marL="0" indent="0">
              <a:spcBef>
                <a:spcPts val="400"/>
              </a:spcBef>
              <a:buNone/>
            </a:pPr>
            <a:r>
              <a:rPr lang="en-GB" i="1">
                <a:solidFill>
                  <a:srgbClr val="24647C"/>
                </a:solidFill>
              </a:rPr>
              <a:t>JC Specification pages 6 &amp; 7 </a:t>
            </a:r>
          </a:p>
          <a:p>
            <a:pPr marL="0" indent="0">
              <a:spcBef>
                <a:spcPts val="400"/>
              </a:spcBef>
              <a:buNone/>
            </a:pPr>
            <a:endParaRPr lang="en-GB" i="1"/>
          </a:p>
        </p:txBody>
      </p:sp>
      <p:pic>
        <p:nvPicPr>
          <p:cNvPr id="4" name="Google Shape;164;p15" descr="A white cover with text&#10;&#10;Description automatically generated">
            <a:extLst>
              <a:ext uri="{FF2B5EF4-FFF2-40B4-BE49-F238E27FC236}">
                <a16:creationId xmlns:a16="http://schemas.microsoft.com/office/drawing/2014/main" id="{64605A52-1CD3-4A99-C23B-63C651E46B69}"/>
              </a:ext>
            </a:extLst>
          </p:cNvPr>
          <p:cNvPicPr preferRelativeResize="0"/>
          <p:nvPr/>
        </p:nvPicPr>
        <p:blipFill rotWithShape="1">
          <a:blip r:embed="rId3">
            <a:alphaModFix/>
          </a:blip>
          <a:srcRect l="406" r="395"/>
          <a:stretch/>
        </p:blipFill>
        <p:spPr>
          <a:xfrm>
            <a:off x="9479017" y="2280978"/>
            <a:ext cx="2187465" cy="2791735"/>
          </a:xfrm>
          <a:prstGeom prst="rect">
            <a:avLst/>
          </a:prstGeom>
          <a:noFill/>
          <a:ln>
            <a:noFill/>
          </a:ln>
          <a:effectLst>
            <a:outerShdw blurRad="57150" dist="19050" dir="5400000" algn="bl" rotWithShape="0">
              <a:srgbClr val="000000">
                <a:alpha val="49803"/>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438C3-F1A1-6186-E854-F5FA1CF2B0C3}"/>
              </a:ext>
            </a:extLst>
          </p:cNvPr>
          <p:cNvSpPr>
            <a:spLocks noGrp="1"/>
          </p:cNvSpPr>
          <p:nvPr>
            <p:ph type="title"/>
          </p:nvPr>
        </p:nvSpPr>
        <p:spPr/>
        <p:txBody>
          <a:bodyPr/>
          <a:lstStyle/>
          <a:p>
            <a:r>
              <a:rPr lang="en-GB">
                <a:cs typeface="Arial"/>
              </a:rPr>
              <a:t>Key Documents</a:t>
            </a:r>
            <a:endParaRPr lang="en-GB"/>
          </a:p>
        </p:txBody>
      </p:sp>
      <p:sp>
        <p:nvSpPr>
          <p:cNvPr id="3" name="Content Placeholder 2">
            <a:extLst>
              <a:ext uri="{FF2B5EF4-FFF2-40B4-BE49-F238E27FC236}">
                <a16:creationId xmlns:a16="http://schemas.microsoft.com/office/drawing/2014/main" id="{0F02DA74-D6B2-A023-9128-94EFAF06949E}"/>
              </a:ext>
            </a:extLst>
          </p:cNvPr>
          <p:cNvSpPr>
            <a:spLocks noGrp="1"/>
          </p:cNvSpPr>
          <p:nvPr>
            <p:ph idx="1"/>
          </p:nvPr>
        </p:nvSpPr>
        <p:spPr>
          <a:xfrm>
            <a:off x="838200" y="1825625"/>
            <a:ext cx="8987852" cy="4351338"/>
          </a:xfrm>
        </p:spPr>
        <p:txBody>
          <a:bodyPr vert="horz" lIns="91440" tIns="45720" rIns="91440" bIns="45720" rtlCol="0" anchor="t">
            <a:normAutofit/>
          </a:bodyPr>
          <a:lstStyle/>
          <a:p>
            <a:pPr marL="0" indent="0">
              <a:spcBef>
                <a:spcPts val="400"/>
              </a:spcBef>
              <a:buNone/>
            </a:pPr>
            <a:r>
              <a:rPr lang="en-GB" sz="2400" dirty="0">
                <a:solidFill>
                  <a:srgbClr val="0E85AA"/>
                </a:solidFill>
              </a:rPr>
              <a:t>Using digital technologies actively and working with other learners promotes and encourages </a:t>
            </a:r>
            <a:r>
              <a:rPr lang="en-GB" sz="2400" b="1" dirty="0">
                <a:solidFill>
                  <a:srgbClr val="0E85AA"/>
                </a:solidFill>
              </a:rPr>
              <a:t>active learning, problem solving, critical thinking and communication skills</a:t>
            </a:r>
            <a:r>
              <a:rPr lang="en-GB" sz="2400" dirty="0">
                <a:solidFill>
                  <a:srgbClr val="0E85AA"/>
                </a:solidFill>
              </a:rPr>
              <a:t>, all of which are vital for the world we live in.</a:t>
            </a:r>
          </a:p>
          <a:p>
            <a:pPr marL="0" indent="0">
              <a:spcBef>
                <a:spcPts val="400"/>
              </a:spcBef>
              <a:buNone/>
            </a:pPr>
            <a:r>
              <a:rPr lang="en-GB" sz="2000" i="1" dirty="0">
                <a:solidFill>
                  <a:srgbClr val="0E85AA"/>
                </a:solidFill>
              </a:rPr>
              <a:t>Digital Strategy for Schools to 2027 page 23</a:t>
            </a:r>
            <a:endParaRPr lang="en-GB" sz="2400" i="1" dirty="0">
              <a:solidFill>
                <a:srgbClr val="0E85AA"/>
              </a:solidFill>
            </a:endParaRPr>
          </a:p>
          <a:p>
            <a:pPr marL="0" indent="0">
              <a:spcBef>
                <a:spcPts val="400"/>
              </a:spcBef>
              <a:buNone/>
            </a:pPr>
            <a:endParaRPr lang="en-GB" sz="2400" i="1" dirty="0">
              <a:solidFill>
                <a:srgbClr val="0E85AA"/>
              </a:solidFill>
            </a:endParaRPr>
          </a:p>
          <a:p>
            <a:pPr marL="0" indent="0">
              <a:spcBef>
                <a:spcPts val="400"/>
              </a:spcBef>
              <a:buNone/>
            </a:pPr>
            <a:endParaRPr lang="en-US" sz="2400" dirty="0">
              <a:solidFill>
                <a:srgbClr val="0E85AA"/>
              </a:solidFill>
              <a:ea typeface="Calibri"/>
              <a:cs typeface="Calibri"/>
            </a:endParaRPr>
          </a:p>
          <a:p>
            <a:pPr marL="0" indent="0">
              <a:spcBef>
                <a:spcPts val="400"/>
              </a:spcBef>
              <a:buNone/>
            </a:pPr>
            <a:endParaRPr lang="en-GB" sz="2400" dirty="0">
              <a:solidFill>
                <a:srgbClr val="0E85AA"/>
              </a:solidFill>
            </a:endParaRPr>
          </a:p>
          <a:p>
            <a:pPr marL="0" indent="0">
              <a:spcBef>
                <a:spcPts val="400"/>
              </a:spcBef>
              <a:buNone/>
            </a:pPr>
            <a:endParaRPr lang="en-GB" sz="2400" i="1" dirty="0">
              <a:solidFill>
                <a:srgbClr val="0E85AA"/>
              </a:solidFill>
            </a:endParaRPr>
          </a:p>
          <a:p>
            <a:pPr marL="0" indent="0">
              <a:lnSpc>
                <a:spcPct val="90000"/>
              </a:lnSpc>
              <a:spcBef>
                <a:spcPts val="400"/>
              </a:spcBef>
              <a:buSzPts val="1800"/>
              <a:buNone/>
            </a:pPr>
            <a:endParaRPr lang="en-GB" sz="2400" i="1" dirty="0"/>
          </a:p>
          <a:p>
            <a:pPr marL="0" indent="0">
              <a:lnSpc>
                <a:spcPct val="100000"/>
              </a:lnSpc>
              <a:buNone/>
            </a:pPr>
            <a:endParaRPr lang="en-GB" sz="2400" dirty="0"/>
          </a:p>
        </p:txBody>
      </p:sp>
      <p:pic>
        <p:nvPicPr>
          <p:cNvPr id="5" name="Picture 4" descr="A group of children in a classroom&#10;&#10;Description automatically generated">
            <a:extLst>
              <a:ext uri="{FF2B5EF4-FFF2-40B4-BE49-F238E27FC236}">
                <a16:creationId xmlns:a16="http://schemas.microsoft.com/office/drawing/2014/main" id="{B9466D73-0DEB-82AB-4397-3B46BEDD7B25}"/>
              </a:ext>
            </a:extLst>
          </p:cNvPr>
          <p:cNvPicPr>
            <a:picLocks noChangeAspect="1"/>
          </p:cNvPicPr>
          <p:nvPr/>
        </p:nvPicPr>
        <p:blipFill>
          <a:blip r:embed="rId3"/>
          <a:stretch>
            <a:fillRect/>
          </a:stretch>
        </p:blipFill>
        <p:spPr>
          <a:xfrm>
            <a:off x="10258630" y="1522344"/>
            <a:ext cx="1537251" cy="221020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05723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A2D7F-D770-E7E0-5F0D-25898A0384EF}"/>
              </a:ext>
            </a:extLst>
          </p:cNvPr>
          <p:cNvSpPr>
            <a:spLocks noGrp="1"/>
          </p:cNvSpPr>
          <p:nvPr>
            <p:ph type="title"/>
          </p:nvPr>
        </p:nvSpPr>
        <p:spPr>
          <a:xfrm>
            <a:off x="212035" y="365125"/>
            <a:ext cx="10515600" cy="1325563"/>
          </a:xfrm>
        </p:spPr>
        <p:txBody>
          <a:bodyPr anchor="ctr">
            <a:normAutofit/>
          </a:bodyPr>
          <a:lstStyle/>
          <a:p>
            <a:r>
              <a:rPr lang="en-IE" dirty="0"/>
              <a:t>Literacy, Numeracy and Digital Literacy Strategy (2024)</a:t>
            </a:r>
          </a:p>
        </p:txBody>
      </p:sp>
      <p:sp>
        <p:nvSpPr>
          <p:cNvPr id="8" name="Slide Number Placeholder 9">
            <a:extLst>
              <a:ext uri="{FF2B5EF4-FFF2-40B4-BE49-F238E27FC236}">
                <a16:creationId xmlns:a16="http://schemas.microsoft.com/office/drawing/2014/main" id="{EA9584D3-E6A8-9B09-1F80-B09A9274152E}"/>
              </a:ext>
            </a:extLst>
          </p:cNvPr>
          <p:cNvSpPr txBox="1">
            <a:spLocks/>
          </p:cNvSpPr>
          <p:nvPr/>
        </p:nvSpPr>
        <p:spPr>
          <a:xfrm>
            <a:off x="0" y="6492875"/>
            <a:ext cx="783867" cy="365125"/>
          </a:xfrm>
          <a:prstGeom prst="rect">
            <a:avLst/>
          </a:prstGeom>
        </p:spPr>
        <p:txBody>
          <a:bodyPr/>
          <a:lstStyle>
            <a:defPPr>
              <a:defRPr lang="en-US"/>
            </a:defPPr>
            <a:lvl1pPr marL="0" algn="l" defTabSz="914400" rtl="0" eaLnBrk="1" latinLnBrk="0" hangingPunct="1">
              <a:defRPr sz="1800" kern="1200">
                <a:solidFill>
                  <a:schemeClr val="bg2">
                    <a:lumMod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7B41CAFA-C62A-4CED-9744-7955D0D038F1}" type="slidenum">
              <a:rPr kumimoji="0" lang="en-IE" sz="1800" b="0" i="0" u="none" strike="noStrike" kern="1200" cap="none" spc="0" normalizeH="0" baseline="0" noProof="0" smtClean="0">
                <a:ln>
                  <a:noFill/>
                </a:ln>
                <a:solidFill>
                  <a:srgbClr val="E7E6E6">
                    <a:lumMod val="2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IE" sz="1800" b="0" i="0" u="none" strike="noStrike" kern="1200" cap="none" spc="0" normalizeH="0" baseline="0" noProof="0">
              <a:ln>
                <a:noFill/>
              </a:ln>
              <a:solidFill>
                <a:srgbClr val="E7E6E6">
                  <a:lumMod val="25000"/>
                </a:srgbClr>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D24FF862-9C2B-6822-CBC1-8E2EC3581C90}"/>
              </a:ext>
            </a:extLst>
          </p:cNvPr>
          <p:cNvSpPr txBox="1"/>
          <p:nvPr/>
        </p:nvSpPr>
        <p:spPr>
          <a:xfrm>
            <a:off x="3231305" y="1774925"/>
            <a:ext cx="8662737"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48A2BE"/>
                </a:solidFill>
                <a:effectLst/>
                <a:uLnTx/>
                <a:uFillTx/>
                <a:latin typeface="Arial" panose="020B0604020202020204"/>
                <a:ea typeface="+mn-ea"/>
                <a:cs typeface="+mn-cs"/>
              </a:rPr>
              <a:t>“</a:t>
            </a:r>
            <a:r>
              <a:rPr kumimoji="0" lang="en-GB" sz="2400" b="0" i="1" u="none" strike="noStrike" kern="1200" cap="none" spc="0" normalizeH="0" baseline="0" noProof="0">
                <a:ln>
                  <a:noFill/>
                </a:ln>
                <a:solidFill>
                  <a:srgbClr val="48A2BE"/>
                </a:solidFill>
                <a:effectLst/>
                <a:uLnTx/>
                <a:uFillTx/>
                <a:latin typeface="Arial" panose="020B0604020202020204"/>
                <a:ea typeface="+mn-ea"/>
                <a:cs typeface="+mn-cs"/>
              </a:rPr>
              <a:t>Numeracy is the ability to </a:t>
            </a:r>
            <a:r>
              <a:rPr kumimoji="0" lang="en-GB" sz="2400" b="1" i="1" u="none" strike="noStrike" kern="1200" cap="none" spc="0" normalizeH="0" baseline="0" noProof="0">
                <a:ln>
                  <a:noFill/>
                </a:ln>
                <a:solidFill>
                  <a:srgbClr val="48A2BE"/>
                </a:solidFill>
                <a:effectLst/>
                <a:uLnTx/>
                <a:uFillTx/>
                <a:latin typeface="Arial" panose="020B0604020202020204"/>
                <a:ea typeface="+mn-ea"/>
                <a:cs typeface="+mn-cs"/>
              </a:rPr>
              <a:t>observe, explore and manipulate </a:t>
            </a:r>
            <a:r>
              <a:rPr kumimoji="0" lang="en-GB" sz="2400" b="0" i="1" u="none" strike="noStrike" kern="1200" cap="none" spc="0" normalizeH="0" baseline="0" noProof="0">
                <a:ln>
                  <a:noFill/>
                </a:ln>
                <a:solidFill>
                  <a:srgbClr val="48A2BE"/>
                </a:solidFill>
                <a:effectLst/>
                <a:uLnTx/>
                <a:uFillTx/>
                <a:latin typeface="Arial" panose="020B0604020202020204"/>
                <a:ea typeface="+mn-ea"/>
                <a:cs typeface="+mn-cs"/>
              </a:rPr>
              <a:t>objects, and hear mathematical language. It involves using mathematical understanding and skills in a variety of contexts to describe, predict and explain phenomena, recognising the role that mathematics plays in the world</a:t>
            </a:r>
            <a:r>
              <a:rPr kumimoji="0" lang="en-GB" sz="2400" b="0" i="0" u="none" strike="noStrike" kern="1200" cap="none" spc="0" normalizeH="0" baseline="0" noProof="0">
                <a:ln>
                  <a:noFill/>
                </a:ln>
                <a:solidFill>
                  <a:srgbClr val="48A2BE"/>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a:ln>
                <a:noFill/>
              </a:ln>
              <a:solidFill>
                <a:srgbClr val="48A2B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48A2BE"/>
                </a:solidFill>
                <a:effectLst/>
                <a:uLnTx/>
                <a:uFillTx/>
                <a:latin typeface="Arial" panose="020B0604020202020204"/>
                <a:ea typeface="+mn-ea"/>
                <a:cs typeface="+mn-cs"/>
              </a:rPr>
              <a:t>Pillar 4: </a:t>
            </a:r>
            <a:r>
              <a:rPr kumimoji="0" lang="en-GB" sz="2400" b="0" i="0" u="none" strike="noStrike" kern="1200" cap="none" spc="0" normalizeH="0" baseline="0" noProof="0">
                <a:ln>
                  <a:noFill/>
                </a:ln>
                <a:solidFill>
                  <a:srgbClr val="48A2BE"/>
                </a:solidFill>
                <a:effectLst/>
                <a:uLnTx/>
                <a:uFillTx/>
                <a:latin typeface="Arial" panose="020B0604020202020204"/>
                <a:ea typeface="+mn-ea"/>
                <a:cs typeface="+mn-cs"/>
              </a:rPr>
              <a:t>Improving the learner experience through curriculum, pedagogy and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48A2B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48A2BE"/>
                </a:solidFill>
                <a:effectLst/>
                <a:uLnTx/>
                <a:uFillTx/>
                <a:latin typeface="Arial" panose="020B0604020202020204"/>
                <a:ea typeface="+mn-ea"/>
                <a:cs typeface="+mn-cs"/>
              </a:rPr>
              <a:t>Pillar 5: </a:t>
            </a:r>
            <a:r>
              <a:rPr kumimoji="0" lang="en-GB" sz="2400" b="0" i="0" u="none" strike="noStrike" kern="1200" cap="none" spc="0" normalizeH="0" baseline="0" noProof="0">
                <a:ln>
                  <a:noFill/>
                </a:ln>
                <a:solidFill>
                  <a:srgbClr val="48A2BE"/>
                </a:solidFill>
                <a:effectLst/>
                <a:uLnTx/>
                <a:uFillTx/>
                <a:latin typeface="Arial" panose="020B0604020202020204"/>
                <a:ea typeface="+mn-ea"/>
                <a:cs typeface="+mn-cs"/>
              </a:rPr>
              <a:t>Supporting diverse learners to achieve their potential </a:t>
            </a:r>
          </a:p>
        </p:txBody>
      </p:sp>
      <p:sp>
        <p:nvSpPr>
          <p:cNvPr id="10" name="Google Shape;2879;p46">
            <a:extLst>
              <a:ext uri="{FF2B5EF4-FFF2-40B4-BE49-F238E27FC236}">
                <a16:creationId xmlns:a16="http://schemas.microsoft.com/office/drawing/2014/main" id="{0C9CEE81-3AD4-77C0-F25D-427E8A46E2E6}"/>
              </a:ext>
            </a:extLst>
          </p:cNvPr>
          <p:cNvSpPr txBox="1"/>
          <p:nvPr/>
        </p:nvSpPr>
        <p:spPr>
          <a:xfrm>
            <a:off x="601228" y="5644814"/>
            <a:ext cx="5260154" cy="508827"/>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90000"/>
              </a:lnSpc>
              <a:spcBef>
                <a:spcPts val="400"/>
              </a:spcBef>
              <a:spcAft>
                <a:spcPts val="400"/>
              </a:spcAft>
              <a:buClrTx/>
              <a:buSzTx/>
              <a:buFontTx/>
              <a:buNone/>
              <a:tabLst/>
              <a:defRPr/>
            </a:pPr>
            <a:r>
              <a:rPr kumimoji="0" lang="en-GB" sz="1600" b="0" i="0" u="none" strike="noStrike" kern="1200" cap="none" spc="0" normalizeH="0" baseline="0" noProof="0">
                <a:ln>
                  <a:noFill/>
                </a:ln>
                <a:solidFill>
                  <a:srgbClr val="44546A"/>
                </a:solidFill>
                <a:effectLst/>
                <a:uLnTx/>
                <a:uFillTx/>
                <a:latin typeface="Calibri"/>
                <a:ea typeface="Calibri"/>
                <a:cs typeface="Calibri"/>
                <a:sym typeface="Calibri"/>
              </a:rPr>
              <a:t>DES (2024) page3 28, 42, 43</a:t>
            </a:r>
            <a:endParaRPr kumimoji="0" sz="1800" b="0" i="0" u="none" strike="noStrike" kern="1200" cap="none" spc="0" normalizeH="0" baseline="0" noProof="0">
              <a:ln>
                <a:noFill/>
              </a:ln>
              <a:solidFill>
                <a:prstClr val="black"/>
              </a:solidFill>
              <a:effectLst/>
              <a:uLnTx/>
              <a:uFillTx/>
              <a:latin typeface="Calibri"/>
              <a:ea typeface="Calibri"/>
              <a:cs typeface="Calibri"/>
              <a:sym typeface="Calibri"/>
            </a:endParaRPr>
          </a:p>
        </p:txBody>
      </p:sp>
      <p:pic>
        <p:nvPicPr>
          <p:cNvPr id="4" name="Picture 3">
            <a:extLst>
              <a:ext uri="{FF2B5EF4-FFF2-40B4-BE49-F238E27FC236}">
                <a16:creationId xmlns:a16="http://schemas.microsoft.com/office/drawing/2014/main" id="{BE605B58-78F1-F3D2-50AA-9135C90FB9F1}"/>
              </a:ext>
            </a:extLst>
          </p:cNvPr>
          <p:cNvPicPr>
            <a:picLocks noChangeAspect="1"/>
          </p:cNvPicPr>
          <p:nvPr/>
        </p:nvPicPr>
        <p:blipFill>
          <a:blip r:embed="rId3"/>
          <a:stretch>
            <a:fillRect/>
          </a:stretch>
        </p:blipFill>
        <p:spPr>
          <a:xfrm>
            <a:off x="601228" y="1993132"/>
            <a:ext cx="2285479" cy="317183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164082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Google Shape;135;p10"/>
          <p:cNvSpPr txBox="1">
            <a:spLocks noGrp="1"/>
          </p:cNvSpPr>
          <p:nvPr>
            <p:ph type="body" idx="4294967295"/>
          </p:nvPr>
        </p:nvSpPr>
        <p:spPr>
          <a:xfrm>
            <a:off x="0" y="1826684"/>
            <a:ext cx="10515600" cy="4349749"/>
          </a:xfrm>
          <a:prstGeom prst="rect">
            <a:avLst/>
          </a:prstGeom>
          <a:noFill/>
          <a:ln>
            <a:noFill/>
          </a:ln>
        </p:spPr>
        <p:txBody>
          <a:bodyPr spcFirstLastPara="1" wrap="square" lIns="121900" tIns="60933" rIns="121900" bIns="60933" anchor="t" anchorCtr="0">
            <a:normAutofit/>
          </a:bodyPr>
          <a:lstStyle/>
          <a:p>
            <a:pPr marL="609585" indent="-304792">
              <a:spcBef>
                <a:spcPts val="1333"/>
              </a:spcBef>
              <a:buNone/>
            </a:pPr>
            <a:endParaRPr/>
          </a:p>
          <a:p>
            <a:pPr marL="609585" indent="-304792">
              <a:spcBef>
                <a:spcPts val="1333"/>
              </a:spcBef>
              <a:buNone/>
            </a:pPr>
            <a:endParaRPr/>
          </a:p>
          <a:p>
            <a:pPr marL="609585" indent="-304792">
              <a:spcBef>
                <a:spcPts val="1333"/>
              </a:spcBef>
              <a:buNone/>
            </a:pPr>
            <a:endParaRPr/>
          </a:p>
          <a:p>
            <a:pPr marL="609585" indent="-304792">
              <a:spcBef>
                <a:spcPts val="1333"/>
              </a:spcBef>
              <a:buNone/>
            </a:pPr>
            <a:endParaRPr/>
          </a:p>
          <a:p>
            <a:pPr marL="609585" indent="-304792">
              <a:spcBef>
                <a:spcPts val="1333"/>
              </a:spcBef>
              <a:buNone/>
            </a:pPr>
            <a:endParaRPr/>
          </a:p>
          <a:p>
            <a:pPr marL="609585" indent="-304792">
              <a:spcBef>
                <a:spcPts val="1333"/>
              </a:spcBef>
              <a:buNone/>
            </a:pPr>
            <a:endParaRPr/>
          </a:p>
          <a:p>
            <a:pPr marL="609585" indent="-304792">
              <a:spcBef>
                <a:spcPts val="1333"/>
              </a:spcBef>
              <a:buNone/>
            </a:pPr>
            <a:endParaRPr/>
          </a:p>
          <a:p>
            <a:pPr marL="609585" indent="-304792">
              <a:spcBef>
                <a:spcPts val="1333"/>
              </a:spcBef>
              <a:buNone/>
            </a:pPr>
            <a:endParaRPr/>
          </a:p>
          <a:p>
            <a:pPr marL="609585" indent="-304792">
              <a:spcBef>
                <a:spcPts val="1333"/>
              </a:spcBef>
              <a:buNone/>
            </a:pPr>
            <a:endParaRPr/>
          </a:p>
        </p:txBody>
      </p:sp>
      <p:pic>
        <p:nvPicPr>
          <p:cNvPr id="137" name="Google Shape;137;p10"/>
          <p:cNvPicPr preferRelativeResize="0"/>
          <p:nvPr/>
        </p:nvPicPr>
        <p:blipFill rotWithShape="1">
          <a:blip r:embed="rId3">
            <a:alphaModFix/>
          </a:blip>
          <a:srcRect/>
          <a:stretch/>
        </p:blipFill>
        <p:spPr>
          <a:xfrm>
            <a:off x="1061473" y="663467"/>
            <a:ext cx="6573217" cy="5382223"/>
          </a:xfrm>
          <a:prstGeom prst="rect">
            <a:avLst/>
          </a:prstGeom>
          <a:noFill/>
          <a:ln>
            <a:noFill/>
          </a:ln>
        </p:spPr>
      </p:pic>
      <p:sp>
        <p:nvSpPr>
          <p:cNvPr id="138" name="Google Shape;138;p10"/>
          <p:cNvSpPr txBox="1"/>
          <p:nvPr/>
        </p:nvSpPr>
        <p:spPr>
          <a:xfrm>
            <a:off x="7899416" y="1206802"/>
            <a:ext cx="3762000" cy="1272345"/>
          </a:xfrm>
          <a:prstGeom prst="rect">
            <a:avLst/>
          </a:prstGeom>
          <a:noFill/>
          <a:ln>
            <a:noFill/>
          </a:ln>
        </p:spPr>
        <p:txBody>
          <a:bodyPr spcFirstLastPara="1" wrap="square" lIns="121900" tIns="60933" rIns="121900" bIns="60933" anchor="t" anchorCtr="0">
            <a:spAutoFit/>
          </a:bodyPr>
          <a:lstStyle/>
          <a:p>
            <a:pPr defTabSz="1219170">
              <a:buClr>
                <a:srgbClr val="000000"/>
              </a:buClr>
            </a:pPr>
            <a:r>
              <a:rPr lang="en-GB" sz="1867" u="sng" kern="0" dirty="0">
                <a:solidFill>
                  <a:srgbClr val="1986A7"/>
                </a:solidFill>
                <a:latin typeface="Arial"/>
                <a:ea typeface="Arial"/>
                <a:cs typeface="Arial"/>
                <a:sym typeface="Arial"/>
                <a:hlinkClick r:id="rId4"/>
              </a:rPr>
              <a:t>https://www.3plearning.com/blog/connectingsamrmodel/</a:t>
            </a:r>
            <a:endParaRPr sz="1867" kern="0" dirty="0">
              <a:solidFill>
                <a:srgbClr val="000000"/>
              </a:solidFill>
              <a:latin typeface="Arial"/>
              <a:ea typeface="Arial"/>
              <a:cs typeface="Arial"/>
              <a:sym typeface="Arial"/>
            </a:endParaRPr>
          </a:p>
          <a:p>
            <a:pPr defTabSz="1219170">
              <a:buClr>
                <a:srgbClr val="000000"/>
              </a:buClr>
            </a:pPr>
            <a:endParaRPr sz="1867" kern="0" dirty="0">
              <a:solidFill>
                <a:srgbClr val="000000"/>
              </a:solidFill>
              <a:latin typeface="Arial"/>
              <a:cs typeface="Arial"/>
              <a:sym typeface="Arial"/>
            </a:endParaRPr>
          </a:p>
          <a:p>
            <a:pPr defTabSz="1219170">
              <a:buClr>
                <a:srgbClr val="000000"/>
              </a:buClr>
            </a:pPr>
            <a:endParaRPr sz="1867" kern="0" dirty="0">
              <a:solidFill>
                <a:srgbClr val="000000"/>
              </a:solidFill>
              <a:latin typeface="Arial"/>
              <a:cs typeface="Arial"/>
              <a:sym typeface="Arial"/>
            </a:endParaRPr>
          </a:p>
        </p:txBody>
      </p:sp>
      <p:pic>
        <p:nvPicPr>
          <p:cNvPr id="5" name="Picture 4">
            <a:extLst>
              <a:ext uri="{FF2B5EF4-FFF2-40B4-BE49-F238E27FC236}">
                <a16:creationId xmlns:a16="http://schemas.microsoft.com/office/drawing/2014/main" id="{65F39C79-829C-7993-77A5-1F2C0D8DF66B}"/>
              </a:ext>
            </a:extLst>
          </p:cNvPr>
          <p:cNvPicPr>
            <a:picLocks noChangeAspect="1"/>
          </p:cNvPicPr>
          <p:nvPr/>
        </p:nvPicPr>
        <p:blipFill>
          <a:blip r:embed="rId5"/>
          <a:stretch>
            <a:fillRect/>
          </a:stretch>
        </p:blipFill>
        <p:spPr>
          <a:xfrm>
            <a:off x="8696163" y="2689405"/>
            <a:ext cx="2103917" cy="1981061"/>
          </a:xfrm>
          <a:prstGeom prst="rect">
            <a:avLst/>
          </a:prstGeom>
        </p:spPr>
      </p:pic>
    </p:spTree>
  </p:cSld>
  <p:clrMapOvr>
    <a:masterClrMapping/>
  </p:clrMapOvr>
</p:sld>
</file>

<file path=ppt/theme/theme1.xml><?xml version="1.0" encoding="utf-8"?>
<a:theme xmlns:a="http://schemas.openxmlformats.org/drawingml/2006/main" name="Oide blue theme_mark_state gold_state green_white tagline">
  <a:themeElements>
    <a:clrScheme name="OIDE">
      <a:dk1>
        <a:srgbClr val="24647C"/>
      </a:dk1>
      <a:lt1>
        <a:srgbClr val="FFFFFF"/>
      </a:lt1>
      <a:dk2>
        <a:srgbClr val="1987A8"/>
      </a:dk2>
      <a:lt2>
        <a:srgbClr val="E7E6E6"/>
      </a:lt2>
      <a:accent1>
        <a:srgbClr val="1987A8"/>
      </a:accent1>
      <a:accent2>
        <a:srgbClr val="24647C"/>
      </a:accent2>
      <a:accent3>
        <a:srgbClr val="44A0BB"/>
      </a:accent3>
      <a:accent4>
        <a:srgbClr val="888888"/>
      </a:accent4>
      <a:accent5>
        <a:srgbClr val="A8D5DE"/>
      </a:accent5>
      <a:accent6>
        <a:srgbClr val="ECECE5"/>
      </a:accent6>
      <a:hlink>
        <a:srgbClr val="1986A7"/>
      </a:hlink>
      <a:folHlink>
        <a:srgbClr val="1986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ide blue theme_mark_state gold_state green_white tag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ptx" id="{C5A06A77-7294-465F-AE37-720F180271B2}" vid="{E036CE79-CD5E-4BD1-9A13-1D262CF54053}"/>
    </a:ext>
  </a:extLst>
</a:theme>
</file>

<file path=ppt/theme/theme3.xml><?xml version="1.0" encoding="utf-8"?>
<a:theme xmlns:a="http://schemas.openxmlformats.org/drawingml/2006/main" name="Oide mark and tagline_white_Oide blue background">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ide mark and tagline_white_Oide blue background">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ide blue theme_mark_state gold_state green_white tagline">
  <a:themeElements>
    <a:clrScheme name="OIDE">
      <a:dk1>
        <a:srgbClr val="24647C"/>
      </a:dk1>
      <a:lt1>
        <a:srgbClr val="FFFFFF"/>
      </a:lt1>
      <a:dk2>
        <a:srgbClr val="1987A8"/>
      </a:dk2>
      <a:lt2>
        <a:srgbClr val="E7E6E6"/>
      </a:lt2>
      <a:accent1>
        <a:srgbClr val="1987A8"/>
      </a:accent1>
      <a:accent2>
        <a:srgbClr val="24647C"/>
      </a:accent2>
      <a:accent3>
        <a:srgbClr val="44A0BB"/>
      </a:accent3>
      <a:accent4>
        <a:srgbClr val="888888"/>
      </a:accent4>
      <a:accent5>
        <a:srgbClr val="A8D5DE"/>
      </a:accent5>
      <a:accent6>
        <a:srgbClr val="ECECE5"/>
      </a:accent6>
      <a:hlink>
        <a:srgbClr val="1986A7"/>
      </a:hlink>
      <a:folHlink>
        <a:srgbClr val="1986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ide title slides">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Oide blue theme_mark_state gold_state green_white tag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ptx" id="{C5A06A77-7294-465F-AE37-720F180271B2}" vid="{E036CE79-CD5E-4BD1-9A13-1D262CF54053}"/>
    </a:ext>
  </a:extLst>
</a:theme>
</file>

<file path=ppt/theme/theme8.xml><?xml version="1.0" encoding="utf-8"?>
<a:theme xmlns:a="http://schemas.openxmlformats.org/drawingml/2006/main" name="4_Oide blue theme_mark_state gold_state green_white tag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raft Oide slide deck .pptx" id="{C5A06A77-7294-465F-AE37-720F180271B2}" vid="{E036CE79-CD5E-4BD1-9A13-1D262CF54053}"/>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8925</TotalTime>
  <Words>5206</Words>
  <Application>Microsoft Office PowerPoint</Application>
  <PresentationFormat>Widescreen</PresentationFormat>
  <Paragraphs>368</Paragraphs>
  <Slides>19</Slides>
  <Notes>19</Notes>
  <HiddenSlides>0</HiddenSlides>
  <MMClips>0</MMClips>
  <ScaleCrop>false</ScaleCrop>
  <HeadingPairs>
    <vt:vector size="6" baseType="variant">
      <vt:variant>
        <vt:lpstr>Fonts Used</vt:lpstr>
      </vt:variant>
      <vt:variant>
        <vt:i4>14</vt:i4>
      </vt:variant>
      <vt:variant>
        <vt:lpstr>Theme</vt:lpstr>
      </vt:variant>
      <vt:variant>
        <vt:i4>8</vt:i4>
      </vt:variant>
      <vt:variant>
        <vt:lpstr>Slide Titles</vt:lpstr>
      </vt:variant>
      <vt:variant>
        <vt:i4>19</vt:i4>
      </vt:variant>
    </vt:vector>
  </HeadingPairs>
  <TitlesOfParts>
    <vt:vector size="41" baseType="lpstr">
      <vt:lpstr>-apple-system</vt:lpstr>
      <vt:lpstr>Aptos</vt:lpstr>
      <vt:lpstr>Arial</vt:lpstr>
      <vt:lpstr>BCICJB+Lato</vt:lpstr>
      <vt:lpstr>BCICJD+Lato</vt:lpstr>
      <vt:lpstr>BCICJG+Lato</vt:lpstr>
      <vt:lpstr>BCICJI+Lato</vt:lpstr>
      <vt:lpstr>BCICLL+Lato</vt:lpstr>
      <vt:lpstr>BCICLM+Lato</vt:lpstr>
      <vt:lpstr>BCICLN+Lato</vt:lpstr>
      <vt:lpstr>BCICMP+Lato</vt:lpstr>
      <vt:lpstr>BCIDCE+Lato</vt:lpstr>
      <vt:lpstr>Calibri</vt:lpstr>
      <vt:lpstr>Segoe UI</vt:lpstr>
      <vt:lpstr>Oide blue theme_mark_state gold_state green_white tagline</vt:lpstr>
      <vt:lpstr>1_Oide blue theme_mark_state gold_state green_white tagline</vt:lpstr>
      <vt:lpstr>Oide mark and tagline_white_Oide blue background</vt:lpstr>
      <vt:lpstr>1_Oide mark and tagline_white_Oide blue background</vt:lpstr>
      <vt:lpstr>2_Oide blue theme_mark_state gold_state green_white tagline</vt:lpstr>
      <vt:lpstr>Oide title slides</vt:lpstr>
      <vt:lpstr>3_Oide blue theme_mark_state gold_state green_white tagline</vt:lpstr>
      <vt:lpstr>4_Oide blue theme_mark_state gold_state green_white tagline</vt:lpstr>
      <vt:lpstr>GeoGebra: The Dynamic Digital Manipulative.</vt:lpstr>
      <vt:lpstr>Key Message</vt:lpstr>
      <vt:lpstr>Learning Intention</vt:lpstr>
      <vt:lpstr>Success Criteria</vt:lpstr>
      <vt:lpstr>Key Documents</vt:lpstr>
      <vt:lpstr>Key Documents</vt:lpstr>
      <vt:lpstr>Key Documents</vt:lpstr>
      <vt:lpstr>Literacy, Numeracy and Digital Literacy Strategy (2024)</vt:lpstr>
      <vt:lpstr>PowerPoint Presentation</vt:lpstr>
      <vt:lpstr>Task 1</vt:lpstr>
      <vt:lpstr>Task 1</vt:lpstr>
      <vt:lpstr>Task 2</vt:lpstr>
      <vt:lpstr>Principles of Constructivism </vt:lpstr>
      <vt:lpstr>Task 2(A or B)</vt:lpstr>
      <vt:lpstr>Making Connections and Real-Life Applications.</vt:lpstr>
      <vt:lpstr>Conclusion</vt:lpstr>
      <vt:lpstr>Reflection</vt:lpstr>
      <vt:lpstr>Applying for School Support </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Trisha Callanan</dc:creator>
  <cp:lastModifiedBy>Trisha Callanan</cp:lastModifiedBy>
  <cp:revision>5</cp:revision>
  <dcterms:created xsi:type="dcterms:W3CDTF">2024-09-10T15:29:10Z</dcterms:created>
  <dcterms:modified xsi:type="dcterms:W3CDTF">2024-11-07T12:30:20Z</dcterms:modified>
</cp:coreProperties>
</file>