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7.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8.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9.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10.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1.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tags/tag4.xml" ContentType="application/vnd.openxmlformats-officedocument.presentationml.tags+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41" r:id="rId5"/>
    <p:sldMasterId id="2147483675" r:id="rId6"/>
    <p:sldMasterId id="2147483733" r:id="rId7"/>
    <p:sldMasterId id="2147483689" r:id="rId8"/>
    <p:sldMasterId id="2147483725" r:id="rId9"/>
    <p:sldMasterId id="2147483709" r:id="rId10"/>
    <p:sldMasterId id="2147483717" r:id="rId11"/>
    <p:sldMasterId id="2147483751" r:id="rId12"/>
    <p:sldMasterId id="2147483761" r:id="rId13"/>
    <p:sldMasterId id="2147483770" r:id="rId14"/>
    <p:sldMasterId id="2147483787" r:id="rId15"/>
  </p:sldMasterIdLst>
  <p:notesMasterIdLst>
    <p:notesMasterId r:id="rId36"/>
  </p:notesMasterIdLst>
  <p:handoutMasterIdLst>
    <p:handoutMasterId r:id="rId37"/>
  </p:handoutMasterIdLst>
  <p:sldIdLst>
    <p:sldId id="256" r:id="rId16"/>
    <p:sldId id="1554" r:id="rId17"/>
    <p:sldId id="2055" r:id="rId18"/>
    <p:sldId id="1569" r:id="rId19"/>
    <p:sldId id="1580" r:id="rId20"/>
    <p:sldId id="2349" r:id="rId21"/>
    <p:sldId id="2215" r:id="rId22"/>
    <p:sldId id="3585" r:id="rId23"/>
    <p:sldId id="3587" r:id="rId24"/>
    <p:sldId id="3588" r:id="rId25"/>
    <p:sldId id="3590" r:id="rId26"/>
    <p:sldId id="3592" r:id="rId27"/>
    <p:sldId id="3593" r:id="rId28"/>
    <p:sldId id="2290" r:id="rId29"/>
    <p:sldId id="3594" r:id="rId30"/>
    <p:sldId id="3595" r:id="rId31"/>
    <p:sldId id="3596" r:id="rId32"/>
    <p:sldId id="1570" r:id="rId33"/>
    <p:sldId id="3598" r:id="rId34"/>
    <p:sldId id="103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85AA"/>
    <a:srgbClr val="3EA063"/>
    <a:srgbClr val="FF9933"/>
    <a:srgbClr val="004D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EA146C-BFF6-4B1B-A389-DAC517E9E945}" v="632" dt="2024-11-06T17:35:14.125"/>
    <p1510:client id="{C17C3051-0AB2-9486-831C-D7BDEF4E7997}" v="4" dt="2024-11-06T17:39:08.5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7" autoAdjust="0"/>
    <p:restoredTop sz="61380" autoAdjust="0"/>
  </p:normalViewPr>
  <p:slideViewPr>
    <p:cSldViewPr snapToGrid="0">
      <p:cViewPr varScale="1">
        <p:scale>
          <a:sx n="68" d="100"/>
          <a:sy n="68" d="100"/>
        </p:scale>
        <p:origin x="1650" y="48"/>
      </p:cViewPr>
      <p:guideLst/>
    </p:cSldViewPr>
  </p:slideViewPr>
  <p:notesTextViewPr>
    <p:cViewPr>
      <p:scale>
        <a:sx n="3" d="2"/>
        <a:sy n="3" d="2"/>
      </p:scale>
      <p:origin x="0" y="0"/>
    </p:cViewPr>
  </p:notesTextViewPr>
  <p:notesViewPr>
    <p:cSldViewPr snapToGrid="0" showGuide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viewProps" Target="viewProps.xml"/><Relationship Id="rId21" Type="http://schemas.openxmlformats.org/officeDocument/2006/relationships/slide" Target="slides/slide6.xml"/><Relationship Id="rId34" Type="http://schemas.openxmlformats.org/officeDocument/2006/relationships/slide" Target="slides/slide19.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notesMaster" Target="notesMasters/notesMaster1.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E258C5-75BE-93F8-A16A-40506215489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5BD66BB6-5650-586B-27F1-2D1653FE201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7FCAC1-A11E-4B46-9803-81E3EDD38202}" type="datetimeFigureOut">
              <a:rPr lang="en-IE" smtClean="0"/>
              <a:t>07/11/2024</a:t>
            </a:fld>
            <a:endParaRPr lang="en-IE"/>
          </a:p>
        </p:txBody>
      </p:sp>
      <p:sp>
        <p:nvSpPr>
          <p:cNvPr id="4" name="Footer Placeholder 3">
            <a:extLst>
              <a:ext uri="{FF2B5EF4-FFF2-40B4-BE49-F238E27FC236}">
                <a16:creationId xmlns:a16="http://schemas.microsoft.com/office/drawing/2014/main" id="{9BF44072-84DC-F51A-D675-6744DD34E8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61ED3D2E-6233-38D8-6625-1010EC68F6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699CB4-CA28-4364-A8C8-DE68DF080A4E}" type="slidenum">
              <a:rPr lang="en-IE" smtClean="0"/>
              <a:t>‹#›</a:t>
            </a:fld>
            <a:endParaRPr lang="en-IE"/>
          </a:p>
        </p:txBody>
      </p:sp>
    </p:spTree>
    <p:extLst>
      <p:ext uri="{BB962C8B-B14F-4D97-AF65-F5344CB8AC3E}">
        <p14:creationId xmlns:p14="http://schemas.microsoft.com/office/powerpoint/2010/main" val="32708936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DF4485-8988-4DE2-BC28-1FB802FC5CE5}" type="datetimeFigureOut">
              <a:rPr lang="en-IE" smtClean="0"/>
              <a:t>07/11/2024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27F17-31A8-4877-B718-D306516D8F8C}" type="slidenum">
              <a:rPr lang="en-IE" smtClean="0"/>
              <a:t>‹#›</a:t>
            </a:fld>
            <a:endParaRPr lang="en-IE"/>
          </a:p>
        </p:txBody>
      </p:sp>
    </p:spTree>
    <p:extLst>
      <p:ext uri="{BB962C8B-B14F-4D97-AF65-F5344CB8AC3E}">
        <p14:creationId xmlns:p14="http://schemas.microsoft.com/office/powerpoint/2010/main" val="3811381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Hello and welcome to this webinar </a:t>
            </a: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Using Desmos to Deepen Student Learning ….</a:t>
            </a:r>
            <a:endParaRPr kumimoji="0" lang="en-IE"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rtl="0" fontAlgn="base"/>
            <a:r>
              <a:rPr lang="en-US" sz="1200" dirty="0"/>
              <a:t>​</a:t>
            </a:r>
          </a:p>
        </p:txBody>
      </p:sp>
      <p:sp>
        <p:nvSpPr>
          <p:cNvPr id="4" name="Slide Number Placeholder 3"/>
          <p:cNvSpPr>
            <a:spLocks noGrp="1"/>
          </p:cNvSpPr>
          <p:nvPr>
            <p:ph type="sldNum" sz="quarter" idx="5"/>
          </p:nvPr>
        </p:nvSpPr>
        <p:spPr/>
        <p:txBody>
          <a:bodyPr/>
          <a:lstStyle/>
          <a:p>
            <a:fld id="{5F065790-E699-4CAB-9246-F1D3C88C0614}" type="slidenum">
              <a:rPr lang="en-GB" smtClean="0"/>
              <a:t>2</a:t>
            </a:fld>
            <a:endParaRPr lang="en-GB"/>
          </a:p>
        </p:txBody>
      </p:sp>
    </p:spTree>
    <p:extLst>
      <p:ext uri="{BB962C8B-B14F-4D97-AF65-F5344CB8AC3E}">
        <p14:creationId xmlns:p14="http://schemas.microsoft.com/office/powerpoint/2010/main" val="1065841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52374-DA0F-391A-7EA3-25B4F133B7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DEBE1-EDE6-93A0-20DA-31A5CED1FC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B96192-FEB8-5A72-0766-DF0B6E11AA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a typeface="Calibri"/>
              <a:cs typeface="Calibri"/>
            </a:endParaRPr>
          </a:p>
        </p:txBody>
      </p:sp>
      <p:sp>
        <p:nvSpPr>
          <p:cNvPr id="4" name="Slide Number Placeholder 3">
            <a:extLst>
              <a:ext uri="{FF2B5EF4-FFF2-40B4-BE49-F238E27FC236}">
                <a16:creationId xmlns:a16="http://schemas.microsoft.com/office/drawing/2014/main" id="{EEC84732-B06B-BB7D-431E-71EA609679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A6966-FB78-4342-8E64-884714F09514}"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142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F714EA-49BF-4907-AE4A-280FB9D294D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3529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ea typeface="Calibri"/>
              <a:cs typeface="Calibri"/>
            </a:endParaRPr>
          </a:p>
        </p:txBody>
      </p:sp>
      <p:sp>
        <p:nvSpPr>
          <p:cNvPr id="4" name="Slide Number Placeholder 3"/>
          <p:cNvSpPr>
            <a:spLocks noGrp="1"/>
          </p:cNvSpPr>
          <p:nvPr>
            <p:ph type="sldNum" sz="quarter" idx="5"/>
          </p:nvPr>
        </p:nvSpPr>
        <p:spPr/>
        <p:txBody>
          <a:bodyPr/>
          <a:lstStyle/>
          <a:p>
            <a:fld id="{F4B27F17-31A8-4877-B718-D306516D8F8C}" type="slidenum">
              <a:rPr lang="en-IE" smtClean="0"/>
              <a:t>14</a:t>
            </a:fld>
            <a:endParaRPr lang="en-IE"/>
          </a:p>
        </p:txBody>
      </p:sp>
    </p:spTree>
    <p:extLst>
      <p:ext uri="{BB962C8B-B14F-4D97-AF65-F5344CB8AC3E}">
        <p14:creationId xmlns:p14="http://schemas.microsoft.com/office/powerpoint/2010/main" val="70218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8BB0C-8752-4AC2-ED47-03923E656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8D03CB-D94E-1E09-A79C-28D6E4AD4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D31856-6C2A-5371-E49F-22EF715319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a typeface="Calibri"/>
              <a:cs typeface="Calibri"/>
            </a:endParaRPr>
          </a:p>
        </p:txBody>
      </p:sp>
      <p:sp>
        <p:nvSpPr>
          <p:cNvPr id="4" name="Slide Number Placeholder 3">
            <a:extLst>
              <a:ext uri="{FF2B5EF4-FFF2-40B4-BE49-F238E27FC236}">
                <a16:creationId xmlns:a16="http://schemas.microsoft.com/office/drawing/2014/main" id="{F59F38F2-FE0A-989B-2AB5-FDBB4CA161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2A6966-FB78-4342-8E64-884714F09514}"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30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1C452-1FFE-8F7C-C1E0-0148B8925A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E1666D-D295-54D9-C6DB-825AAD8951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07F58-47EE-65D7-5F68-945A4C775F39}"/>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F4AFF5BE-E746-38CD-A334-628B3CD197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776C7-FD94-49E6-8885-C14C60BD88F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4717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3200" y="727075"/>
            <a:ext cx="6461125" cy="3633788"/>
          </a:xfrm>
        </p:spPr>
      </p:sp>
      <p:sp>
        <p:nvSpPr>
          <p:cNvPr id="3" name="Notes Placeholder 2"/>
          <p:cNvSpPr>
            <a:spLocks noGrp="1"/>
          </p:cNvSpPr>
          <p:nvPr>
            <p:ph type="body" idx="1"/>
          </p:nvPr>
        </p:nvSpPr>
        <p:spPr/>
        <p:txBody>
          <a:bodyPr/>
          <a:lstStyle/>
          <a:p>
            <a:endParaRPr lang="en-GB" dirty="0">
              <a:latin typeface="Calibri"/>
              <a:cs typeface="Calibri"/>
            </a:endParaRPr>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IE" sz="2300" b="0" i="0" u="none" strike="noStrike" kern="1200" cap="none" spc="0" normalizeH="0" baseline="0" noProof="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Pct val="25000"/>
                <a:buFontTx/>
                <a:buNone/>
                <a:tabLst/>
                <a:defRPr/>
              </a:pPr>
              <a:t>19</a:t>
            </a:fld>
            <a:endParaRPr kumimoji="0" lang="en-IE" sz="23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004791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3200" y="727075"/>
            <a:ext cx="6461125" cy="36337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a:effectLst/>
                <a:latin typeface="Calibri"/>
                <a:ea typeface="Calibri" panose="020F0502020204030204" pitchFamily="34" charset="0"/>
                <a:cs typeface="Calibri"/>
              </a:rPr>
              <a:t>Thank you for joining us</a:t>
            </a:r>
            <a:r>
              <a:rPr lang="en-IE" sz="1200" dirty="0">
                <a:latin typeface="Calibri"/>
                <a:ea typeface="Calibri" panose="020F0502020204030204" pitchFamily="34" charset="0"/>
                <a:cs typeface="Calibri"/>
              </a:rPr>
              <a:t>.</a:t>
            </a:r>
            <a:r>
              <a:rPr lang="en-IE" sz="1200" dirty="0">
                <a:effectLst/>
                <a:latin typeface="Calibri"/>
                <a:ea typeface="Calibri" panose="020F0502020204030204" pitchFamily="34" charset="0"/>
                <a:cs typeface="Calibri"/>
              </a:rPr>
              <a:t> </a:t>
            </a:r>
            <a:r>
              <a:rPr lang="en-IE" sz="1200" dirty="0">
                <a:latin typeface="Calibri"/>
                <a:ea typeface="Calibri" panose="020F0502020204030204" pitchFamily="34" charset="0"/>
                <a:cs typeface="Calibri"/>
              </a:rPr>
              <a:t>We</a:t>
            </a:r>
            <a:r>
              <a:rPr lang="en-IE" sz="1200" dirty="0">
                <a:effectLst/>
                <a:latin typeface="Calibri"/>
                <a:ea typeface="Calibri" panose="020F0502020204030204" pitchFamily="34" charset="0"/>
                <a:cs typeface="Calibri"/>
              </a:rPr>
              <a:t> hope you have found the workshop useful and maybe you can see a way of integrating Desmos into your planning. </a:t>
            </a:r>
            <a:endParaRPr lang="en-GB">
              <a:latin typeface="Calibri"/>
              <a:cs typeface="Calibri"/>
            </a:endParaRPr>
          </a:p>
          <a:p>
            <a:endParaRPr lang="en-GB" dirty="0">
              <a:latin typeface="Calibri"/>
              <a:cs typeface="Calibri"/>
            </a:endParaRPr>
          </a:p>
        </p:txBody>
      </p:sp>
      <p:sp>
        <p:nvSpPr>
          <p:cNvPr id="4" name="Slide Number Placeholder 3"/>
          <p:cNvSpPr>
            <a:spLocks noGrp="1"/>
          </p:cNvSpPr>
          <p:nvPr>
            <p:ph type="sldNum" idx="12"/>
          </p:nvPr>
        </p:nvSpPr>
        <p:spPr/>
        <p:txBody>
          <a:bodyPr/>
          <a:lstStyle/>
          <a:p>
            <a:pPr>
              <a:buSzPct val="25000"/>
            </a:pPr>
            <a:fld id="{00000000-1234-1234-1234-123412341234}" type="slidenum">
              <a:rPr lang="en-IE" sz="2300">
                <a:solidFill>
                  <a:schemeClr val="dk1"/>
                </a:solidFill>
                <a:latin typeface="Calibri"/>
                <a:ea typeface="Calibri"/>
                <a:cs typeface="Calibri"/>
                <a:sym typeface="Calibri"/>
              </a:rPr>
              <a:pPr>
                <a:buSzPct val="25000"/>
              </a:pPr>
              <a:t>20</a:t>
            </a:fld>
            <a:endParaRPr lang="en-IE" sz="2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77674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IE"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8F059B-FBA6-4CDB-8672-EE47FF445BC2}"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123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3200" y="727075"/>
            <a:ext cx="6461125" cy="3633788"/>
          </a:xfrm>
        </p:spPr>
      </p:sp>
      <p:sp>
        <p:nvSpPr>
          <p:cNvPr id="3" name="Notes Placeholder 2"/>
          <p:cNvSpPr>
            <a:spLocks noGrp="1"/>
          </p:cNvSpPr>
          <p:nvPr>
            <p:ph type="body" idx="1"/>
          </p:nvPr>
        </p:nvSpPr>
        <p:spPr/>
        <p:txBody>
          <a:bodyPr/>
          <a:lstStyle/>
          <a:p>
            <a:endParaRPr lang="en-GB" dirty="0">
              <a:latin typeface="Calibri"/>
              <a:cs typeface="Calibri"/>
            </a:endParaRPr>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IE" sz="2300" b="0" i="0" u="none" strike="noStrike" kern="1200" cap="none" spc="0" normalizeH="0" baseline="0" noProof="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Tx/>
                <a:buSzPct val="25000"/>
                <a:buFontTx/>
                <a:buNone/>
                <a:tabLst/>
                <a:defRPr/>
              </a:pPr>
              <a:t>4</a:t>
            </a:fld>
            <a:endParaRPr kumimoji="0" lang="en-IE" sz="23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61869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776C7-FD94-49E6-8885-C14C60BD88F5}"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467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ea typeface="Calibri"/>
              <a:cs typeface="Calibri"/>
            </a:endParaRPr>
          </a:p>
        </p:txBody>
      </p:sp>
      <p:sp>
        <p:nvSpPr>
          <p:cNvPr id="4" name="Slide Number Placeholder 3"/>
          <p:cNvSpPr>
            <a:spLocks noGrp="1"/>
          </p:cNvSpPr>
          <p:nvPr>
            <p:ph type="sldNum" sz="quarter" idx="5"/>
          </p:nvPr>
        </p:nvSpPr>
        <p:spPr/>
        <p:txBody>
          <a:bodyPr/>
          <a:lstStyle/>
          <a:p>
            <a:fld id="{FD2A6966-FB78-4342-8E64-884714F09514}" type="slidenum">
              <a:rPr lang="en-IE" smtClean="0"/>
              <a:t>7</a:t>
            </a:fld>
            <a:endParaRPr lang="en-IE"/>
          </a:p>
        </p:txBody>
      </p:sp>
    </p:spTree>
    <p:extLst>
      <p:ext uri="{BB962C8B-B14F-4D97-AF65-F5344CB8AC3E}">
        <p14:creationId xmlns:p14="http://schemas.microsoft.com/office/powerpoint/2010/main" val="2827690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A8859-E411-2210-28D3-1BA150A2BB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83207-E57E-3295-88D0-2AB0B41EC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D2CC7A-849E-772B-275B-C656F4A4EA39}"/>
              </a:ext>
            </a:extLst>
          </p:cNvPr>
          <p:cNvSpPr txBox="1">
            <a:spLocks noGrp="1"/>
          </p:cNvSpPr>
          <p:nvPr>
            <p:ph type="body" sz="quarter" idx="1"/>
          </p:nvPr>
        </p:nvSpPr>
        <p:spPr/>
        <p:txBody>
          <a:bodyPr/>
          <a:lstStyle/>
          <a:p>
            <a:r>
              <a:rPr lang="en-GB" dirty="0"/>
              <a:t>The LNDL Strategy emphasises the importance of the following Numeracy, literacy and digital literacy skills, which can be explored through the use of digital tools such as Desmos in the Maths classroom.</a:t>
            </a:r>
          </a:p>
          <a:p>
            <a:endParaRPr lang="en-GB" i="1" dirty="0"/>
          </a:p>
          <a:p>
            <a:endParaRPr lang="en-GB" i="1" dirty="0"/>
          </a:p>
          <a:p>
            <a:r>
              <a:rPr lang="en-GB" i="0" dirty="0"/>
              <a:t>Desmos can support student understanding as they ……….</a:t>
            </a:r>
          </a:p>
          <a:p>
            <a:endParaRPr lang="en-GB" i="0" dirty="0"/>
          </a:p>
          <a:p>
            <a:r>
              <a:rPr lang="en-GB" i="0" dirty="0"/>
              <a:t>(From slide)</a:t>
            </a:r>
          </a:p>
          <a:p>
            <a:endParaRPr lang="en-GB" i="0" dirty="0"/>
          </a:p>
          <a:p>
            <a:endParaRPr lang="en-GB" i="0" dirty="0"/>
          </a:p>
        </p:txBody>
      </p:sp>
      <p:sp>
        <p:nvSpPr>
          <p:cNvPr id="4" name="Slide Number Placeholder 3">
            <a:extLst>
              <a:ext uri="{FF2B5EF4-FFF2-40B4-BE49-F238E27FC236}">
                <a16:creationId xmlns:a16="http://schemas.microsoft.com/office/drawing/2014/main" id="{BC4FA0A5-F33E-70C4-08D1-2633701EE7F6}"/>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44E877E-99DA-4D97-A6E5-1CA21CE14FD0}"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8</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40437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161A0-A23B-124A-49F9-FC8510724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9BF76-E8CE-8080-7861-F6D9B89A2C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7C163-AC08-815F-3C70-374F39C78A90}"/>
              </a:ext>
            </a:extLst>
          </p:cNvPr>
          <p:cNvSpPr txBox="1">
            <a:spLocks noGrp="1"/>
          </p:cNvSpPr>
          <p:nvPr>
            <p:ph type="body" sz="quarter" idx="1"/>
          </p:nvPr>
        </p:nvSpPr>
        <p:spPr/>
        <p:txBody>
          <a:bodyPr/>
          <a:lstStyle/>
          <a:p>
            <a:r>
              <a:rPr lang="en-GB" dirty="0"/>
              <a:t>The LNDL Strategy emphasises the importance of the following Numeracy, literacy and digital literacy skills, which can be explored through the use of digital tools such as Desmos in the Maths classroom</a:t>
            </a:r>
            <a:endParaRPr lang="en-GB" sz="1200" dirty="0">
              <a:solidFill>
                <a:schemeClr val="tx1"/>
              </a:solidFill>
            </a:endParaRPr>
          </a:p>
          <a:p>
            <a:endParaRPr lang="en-GB" sz="1200" dirty="0">
              <a:solidFill>
                <a:schemeClr val="tx1"/>
              </a:solidFill>
            </a:endParaRPr>
          </a:p>
          <a:p>
            <a:r>
              <a:rPr lang="en-GB" sz="1200" dirty="0">
                <a:solidFill>
                  <a:schemeClr val="tx1"/>
                </a:solidFill>
              </a:rPr>
              <a:t>I</a:t>
            </a:r>
            <a:r>
              <a:rPr lang="en-GB" sz="1200" dirty="0">
                <a:solidFill>
                  <a:srgbClr val="0E85AA"/>
                </a:solidFill>
              </a:rPr>
              <a:t>t can also support the JC Key skills Being Numerate, Being Literate, Being Creative, Staying well, Managing Information Thinking for example</a:t>
            </a:r>
          </a:p>
          <a:p>
            <a:endParaRPr lang="en-GB" sz="1200" dirty="0">
              <a:solidFill>
                <a:srgbClr val="0E85AA"/>
              </a:solidFill>
            </a:endParaRPr>
          </a:p>
          <a:p>
            <a:r>
              <a:rPr lang="en-GB" sz="1200" dirty="0">
                <a:solidFill>
                  <a:srgbClr val="0E85AA"/>
                </a:solidFill>
              </a:rPr>
              <a:t>In a similar way SC key competencies, which will be encompassed in SC Maths redevelopment in tranche 3 can also be supported by tolls such as Desmos:</a:t>
            </a:r>
          </a:p>
          <a:p>
            <a:endParaRPr lang="en-GB" sz="1200" dirty="0">
              <a:solidFill>
                <a:srgbClr val="0E85AA"/>
              </a:solidFill>
            </a:endParaRPr>
          </a:p>
          <a:p>
            <a:r>
              <a:rPr lang="en-GB" sz="1200" dirty="0">
                <a:solidFill>
                  <a:srgbClr val="0E85AA"/>
                </a:solidFill>
              </a:rPr>
              <a:t>Key competencies are supported when</a:t>
            </a:r>
          </a:p>
          <a:p>
            <a:pPr marL="457200" indent="-457200">
              <a:buFont typeface="Arial" panose="020B0604020202020204" pitchFamily="34" charset="0"/>
              <a:buChar char="•"/>
            </a:pPr>
            <a:r>
              <a:rPr lang="en-GB" sz="1200" dirty="0">
                <a:solidFill>
                  <a:srgbClr val="0E85AA"/>
                </a:solidFill>
              </a:rPr>
              <a:t>students’ literacies are well developed </a:t>
            </a:r>
          </a:p>
          <a:p>
            <a:pPr marL="457200" indent="-457200">
              <a:buFont typeface="Arial" panose="020B0604020202020204" pitchFamily="34" charset="0"/>
              <a:buChar char="•"/>
            </a:pPr>
            <a:r>
              <a:rPr lang="en-GB" sz="1200" dirty="0">
                <a:solidFill>
                  <a:srgbClr val="0E85AA"/>
                </a:solidFill>
              </a:rPr>
              <a:t>students’ numeracy is well developed</a:t>
            </a:r>
          </a:p>
          <a:p>
            <a:pPr marL="457200" indent="-457200">
              <a:buFont typeface="Arial" panose="020B0604020202020204" pitchFamily="34" charset="0"/>
              <a:buChar char="•"/>
            </a:pPr>
            <a:r>
              <a:rPr lang="en-GB" sz="1200" dirty="0">
                <a:solidFill>
                  <a:srgbClr val="0E85AA"/>
                </a:solidFill>
              </a:rPr>
              <a:t>students make good use of </a:t>
            </a:r>
            <a:r>
              <a:rPr lang="en-GB" sz="1200" b="1" dirty="0">
                <a:solidFill>
                  <a:srgbClr val="0E85AA"/>
                </a:solidFill>
              </a:rPr>
              <a:t>various tools, including technologies</a:t>
            </a:r>
            <a:r>
              <a:rPr lang="en-GB" sz="1200" dirty="0">
                <a:solidFill>
                  <a:srgbClr val="0E85AA"/>
                </a:solidFill>
              </a:rPr>
              <a:t>, to support their learning.</a:t>
            </a:r>
            <a:endParaRPr lang="en-IE" sz="1200" dirty="0">
              <a:solidFill>
                <a:srgbClr val="0E85AA"/>
              </a:solidFill>
            </a:endParaRPr>
          </a:p>
          <a:p>
            <a:endParaRPr lang="en-US" i="1" dirty="0"/>
          </a:p>
          <a:p>
            <a:endParaRPr lang="en-GB" dirty="0"/>
          </a:p>
        </p:txBody>
      </p:sp>
      <p:sp>
        <p:nvSpPr>
          <p:cNvPr id="4" name="Slide Number Placeholder 3">
            <a:extLst>
              <a:ext uri="{FF2B5EF4-FFF2-40B4-BE49-F238E27FC236}">
                <a16:creationId xmlns:a16="http://schemas.microsoft.com/office/drawing/2014/main" id="{C587D1D4-0ABD-E4FD-5880-CCBE560092E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44E877E-99DA-4D97-A6E5-1CA21CE14FD0}"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9</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37465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25DA6-4220-11C3-3EFD-F242166C78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74F7FD-7B0E-DB3E-D566-728B890136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DC02B-532A-B258-4B6D-AE8EAD8E3698}"/>
              </a:ext>
            </a:extLst>
          </p:cNvPr>
          <p:cNvSpPr txBox="1">
            <a:spLocks noGrp="1"/>
          </p:cNvSpPr>
          <p:nvPr>
            <p:ph type="body" sz="quarter" idx="1"/>
          </p:nvPr>
        </p:nvSpPr>
        <p:spPr/>
        <p:txBody>
          <a:bodyPr/>
          <a:lstStyle/>
          <a:p>
            <a:endParaRPr lang="en-GB" dirty="0"/>
          </a:p>
        </p:txBody>
      </p:sp>
      <p:sp>
        <p:nvSpPr>
          <p:cNvPr id="4" name="Slide Number Placeholder 3">
            <a:extLst>
              <a:ext uri="{FF2B5EF4-FFF2-40B4-BE49-F238E27FC236}">
                <a16:creationId xmlns:a16="http://schemas.microsoft.com/office/drawing/2014/main" id="{4EC82AED-28C9-69BE-7E97-B07EAC1AE0A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44E877E-99DA-4D97-A6E5-1CA21CE14FD0}"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10</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675601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0CD62-14B1-AE66-F557-E5CB15DF22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59E71-2BC8-97EC-890A-DC206CC7A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81211-008F-AA81-50C5-72221292B8D7}"/>
              </a:ext>
            </a:extLst>
          </p:cNvPr>
          <p:cNvSpPr txBox="1">
            <a:spLocks noGrp="1"/>
          </p:cNvSpPr>
          <p:nvPr>
            <p:ph type="body" sz="quarter" idx="1"/>
          </p:nvPr>
        </p:nvSpPr>
        <p:spPr/>
        <p:txBody>
          <a:bodyPr/>
          <a:lstStyle/>
          <a:p>
            <a:endParaRPr lang="en-GB" dirty="0"/>
          </a:p>
        </p:txBody>
      </p:sp>
      <p:sp>
        <p:nvSpPr>
          <p:cNvPr id="4" name="Slide Number Placeholder 3">
            <a:extLst>
              <a:ext uri="{FF2B5EF4-FFF2-40B4-BE49-F238E27FC236}">
                <a16:creationId xmlns:a16="http://schemas.microsoft.com/office/drawing/2014/main" id="{8A47C9D4-AD58-AA24-00C9-94B734EB5B5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544E877E-99DA-4D97-A6E5-1CA21CE14FD0}"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11</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4432437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sv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17.svg"/><Relationship Id="rId11" Type="http://schemas.openxmlformats.org/officeDocument/2006/relationships/image" Target="../media/image1.png"/><Relationship Id="rId5" Type="http://schemas.openxmlformats.org/officeDocument/2006/relationships/image" Target="../media/image16.png"/><Relationship Id="rId10" Type="http://schemas.openxmlformats.org/officeDocument/2006/relationships/image" Target="../media/image8.svg"/><Relationship Id="rId4" Type="http://schemas.openxmlformats.org/officeDocument/2006/relationships/image" Target="../media/image15.sv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4.sv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33.emf"/><Relationship Id="rId5" Type="http://schemas.openxmlformats.org/officeDocument/2006/relationships/image" Target="../media/image6.svg"/><Relationship Id="rId4"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8.svg"/><Relationship Id="rId2" Type="http://schemas.openxmlformats.org/officeDocument/2006/relationships/image" Target="../media/image9.png"/><Relationship Id="rId1" Type="http://schemas.openxmlformats.org/officeDocument/2006/relationships/slideMaster" Target="../slideMasters/slideMaster9.xml"/><Relationship Id="rId6" Type="http://schemas.openxmlformats.org/officeDocument/2006/relationships/image" Target="../media/image7.png"/><Relationship Id="rId5" Type="http://schemas.openxmlformats.org/officeDocument/2006/relationships/image" Target="../media/image35.svg"/><Relationship Id="rId4" Type="http://schemas.openxmlformats.org/officeDocument/2006/relationships/image" Target="../media/image34.pn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Master" Target="../slideMasters/slideMaster9.xml"/><Relationship Id="rId6" Type="http://schemas.openxmlformats.org/officeDocument/2006/relationships/image" Target="../media/image17.svg"/><Relationship Id="rId11" Type="http://schemas.openxmlformats.org/officeDocument/2006/relationships/image" Target="../media/image8.svg"/><Relationship Id="rId5" Type="http://schemas.openxmlformats.org/officeDocument/2006/relationships/image" Target="../media/image16.png"/><Relationship Id="rId10" Type="http://schemas.openxmlformats.org/officeDocument/2006/relationships/image" Target="../media/image7.png"/><Relationship Id="rId4" Type="http://schemas.openxmlformats.org/officeDocument/2006/relationships/image" Target="../media/image15.svg"/><Relationship Id="rId9" Type="http://schemas.openxmlformats.org/officeDocument/2006/relationships/image" Target="../media/image33.emf"/></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0.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8.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9.sv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8.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39.sv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54E402B-0CEA-76CC-B774-546F74B361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1597" y="805778"/>
            <a:ext cx="5974978" cy="1029025"/>
          </a:xfrm>
          <a:prstGeom prst="rect">
            <a:avLst/>
          </a:prstGeom>
        </p:spPr>
      </p:pic>
      <p:pic>
        <p:nvPicPr>
          <p:cNvPr id="15" name="Graphic 14">
            <a:extLst>
              <a:ext uri="{FF2B5EF4-FFF2-40B4-BE49-F238E27FC236}">
                <a16:creationId xmlns:a16="http://schemas.microsoft.com/office/drawing/2014/main" id="{316989F7-607E-C42C-04A2-493393925C6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118100"/>
            <a:ext cx="6494688" cy="1739900"/>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91464" y="4044950"/>
            <a:ext cx="10500537" cy="2813051"/>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21972" y="6264471"/>
            <a:ext cx="1143000" cy="400050"/>
          </a:xfrm>
          <a:prstGeom prst="rect">
            <a:avLst/>
          </a:prstGeom>
        </p:spPr>
      </p:pic>
      <p:sp>
        <p:nvSpPr>
          <p:cNvPr id="3" name="Title Text">
            <a:extLst>
              <a:ext uri="{FF2B5EF4-FFF2-40B4-BE49-F238E27FC236}">
                <a16:creationId xmlns:a16="http://schemas.microsoft.com/office/drawing/2014/main" id="{DBF4B890-8A06-A22A-70F4-FB49FCCDF498}"/>
              </a:ext>
            </a:extLst>
          </p:cNvPr>
          <p:cNvSpPr txBox="1">
            <a:spLocks noGrp="1"/>
          </p:cNvSpPr>
          <p:nvPr>
            <p:ph type="title"/>
          </p:nvPr>
        </p:nvSpPr>
        <p:spPr>
          <a:xfrm>
            <a:off x="1726163" y="1907006"/>
            <a:ext cx="9576837" cy="2619571"/>
          </a:xfrm>
          <a:prstGeom prst="rect">
            <a:avLst/>
          </a:prstGeom>
        </p:spPr>
        <p:txBody>
          <a:bodyPr anchor="b">
            <a:normAutofit/>
          </a:bodyPr>
          <a:lstStyle>
            <a:lvl1pPr algn="l">
              <a:lnSpc>
                <a:spcPct val="80000"/>
              </a:lnSpc>
              <a:defRPr sz="8000" b="0" i="0" cap="none" spc="-136">
                <a:solidFill>
                  <a:schemeClr val="bg1"/>
                </a:solidFill>
                <a:latin typeface="+mn-lt"/>
                <a:ea typeface="Calibri Light" charset="0"/>
                <a:cs typeface="Calibri Light" charset="0"/>
                <a:sym typeface="Open Sans Light"/>
              </a:defRPr>
            </a:lvl1pPr>
          </a:lstStyle>
          <a:p>
            <a:r>
              <a:rPr lang="en-US"/>
              <a:t>Click to edit Master title style</a:t>
            </a:r>
            <a:endParaRPr dirty="0"/>
          </a:p>
        </p:txBody>
      </p:sp>
      <p:sp>
        <p:nvSpPr>
          <p:cNvPr id="4" name="Body Level One…">
            <a:extLst>
              <a:ext uri="{FF2B5EF4-FFF2-40B4-BE49-F238E27FC236}">
                <a16:creationId xmlns:a16="http://schemas.microsoft.com/office/drawing/2014/main" id="{CC71582C-4629-6DB1-D32F-85D7F89DDB72}"/>
              </a:ext>
            </a:extLst>
          </p:cNvPr>
          <p:cNvSpPr txBox="1">
            <a:spLocks noGrp="1"/>
          </p:cNvSpPr>
          <p:nvPr>
            <p:ph type="body" sz="quarter" idx="1"/>
          </p:nvPr>
        </p:nvSpPr>
        <p:spPr>
          <a:xfrm>
            <a:off x="1726163" y="4741162"/>
            <a:ext cx="9576837" cy="1503400"/>
          </a:xfrm>
          <a:prstGeom prst="rect">
            <a:avLst/>
          </a:prstGeom>
        </p:spPr>
        <p:txBody>
          <a:bodyPr/>
          <a:lstStyle>
            <a:lvl1pPr marL="0" indent="0" algn="l">
              <a:lnSpc>
                <a:spcPct val="120000"/>
              </a:lnSpc>
              <a:buClr>
                <a:schemeClr val="bg1"/>
              </a:buClr>
              <a:buNone/>
              <a:defRPr sz="40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US"/>
              <a:t>Click to edit Master text styles</a:t>
            </a:r>
          </a:p>
        </p:txBody>
      </p:sp>
    </p:spTree>
    <p:extLst>
      <p:ext uri="{BB962C8B-B14F-4D97-AF65-F5344CB8AC3E}">
        <p14:creationId xmlns:p14="http://schemas.microsoft.com/office/powerpoint/2010/main" val="2534290039"/>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15821"/>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3246"/>
            <a:ext cx="3932237" cy="2965741"/>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131186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3090111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261465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929219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686524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Tree>
    <p:extLst>
      <p:ext uri="{BB962C8B-B14F-4D97-AF65-F5344CB8AC3E}">
        <p14:creationId xmlns:p14="http://schemas.microsoft.com/office/powerpoint/2010/main" val="912202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0051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81229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18766729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4372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amp; Subtitle  light">
    <p:bg>
      <p:bgPr>
        <a:solidFill>
          <a:schemeClr val="bg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F2E61496-955F-0BA1-2D5F-8076C78B54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044950"/>
            <a:ext cx="12192000" cy="2813050"/>
          </a:xfrm>
          <a:prstGeom prst="rect">
            <a:avLst/>
          </a:prstGeom>
        </p:spPr>
      </p:pic>
      <p:sp>
        <p:nvSpPr>
          <p:cNvPr id="13" name="Title Text"/>
          <p:cNvSpPr txBox="1">
            <a:spLocks noGrp="1"/>
          </p:cNvSpPr>
          <p:nvPr>
            <p:ph type="title"/>
          </p:nvPr>
        </p:nvSpPr>
        <p:spPr>
          <a:xfrm>
            <a:off x="1726163" y="1907006"/>
            <a:ext cx="9576837" cy="2619571"/>
          </a:xfrm>
          <a:prstGeom prst="rect">
            <a:avLst/>
          </a:prstGeom>
        </p:spPr>
        <p:txBody>
          <a:bodyPr anchor="b">
            <a:normAutofit/>
          </a:bodyPr>
          <a:lstStyle>
            <a:lvl1pPr algn="l">
              <a:lnSpc>
                <a:spcPct val="80000"/>
              </a:lnSpc>
              <a:defRPr sz="8000" b="0" i="0" cap="none" spc="-136">
                <a:solidFill>
                  <a:schemeClr val="tx1"/>
                </a:solidFill>
                <a:latin typeface="+mn-lt"/>
                <a:ea typeface="Calibri Light" charset="0"/>
                <a:cs typeface="Calibri Light" charset="0"/>
                <a:sym typeface="Open Sans Light"/>
              </a:defRPr>
            </a:lvl1pPr>
          </a:lstStyle>
          <a:p>
            <a:r>
              <a:rPr lang="en-US"/>
              <a:t>Click to edit Master title style</a:t>
            </a:r>
            <a:endParaRPr/>
          </a:p>
        </p:txBody>
      </p:sp>
      <p:sp>
        <p:nvSpPr>
          <p:cNvPr id="14" name="Body Level One…"/>
          <p:cNvSpPr txBox="1">
            <a:spLocks noGrp="1"/>
          </p:cNvSpPr>
          <p:nvPr>
            <p:ph type="body" sz="quarter" idx="1"/>
          </p:nvPr>
        </p:nvSpPr>
        <p:spPr>
          <a:xfrm>
            <a:off x="1726163" y="4741162"/>
            <a:ext cx="9576837" cy="1503400"/>
          </a:xfrm>
          <a:prstGeom prst="rect">
            <a:avLst/>
          </a:prstGeom>
        </p:spPr>
        <p:txBody>
          <a:bodyPr/>
          <a:lstStyle>
            <a:lvl1pPr marL="0" indent="0" algn="l">
              <a:lnSpc>
                <a:spcPct val="120000"/>
              </a:lnSpc>
              <a:buClr>
                <a:schemeClr val="bg1"/>
              </a:buClr>
              <a:buNone/>
              <a:defRPr sz="4000" b="0" i="0" spc="0">
                <a:solidFill>
                  <a:schemeClr val="tx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US"/>
              <a:t>Click to edit Master text styles</a:t>
            </a:r>
          </a:p>
        </p:txBody>
      </p:sp>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21972" y="6264471"/>
            <a:ext cx="1143000" cy="400050"/>
          </a:xfrm>
          <a:prstGeom prst="rect">
            <a:avLst/>
          </a:prstGeom>
        </p:spPr>
      </p:pic>
      <p:pic>
        <p:nvPicPr>
          <p:cNvPr id="3" name="Graphic 2">
            <a:extLst>
              <a:ext uri="{FF2B5EF4-FFF2-40B4-BE49-F238E27FC236}">
                <a16:creationId xmlns:a16="http://schemas.microsoft.com/office/drawing/2014/main" id="{6993076F-988A-B031-B6F0-CCD5D960018C}"/>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11597" y="805778"/>
            <a:ext cx="5974978" cy="1029025"/>
          </a:xfrm>
          <a:prstGeom prst="rect">
            <a:avLst/>
          </a:prstGeom>
        </p:spPr>
      </p:pic>
    </p:spTree>
    <p:extLst>
      <p:ext uri="{BB962C8B-B14F-4D97-AF65-F5344CB8AC3E}">
        <p14:creationId xmlns:p14="http://schemas.microsoft.com/office/powerpoint/2010/main" val="1538056444"/>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28540879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357458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Tree>
    <p:extLst>
      <p:ext uri="{BB962C8B-B14F-4D97-AF65-F5344CB8AC3E}">
        <p14:creationId xmlns:p14="http://schemas.microsoft.com/office/powerpoint/2010/main" val="27105352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71313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2236928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12620557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50117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1848018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40977775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Tree>
    <p:extLst>
      <p:ext uri="{BB962C8B-B14F-4D97-AF65-F5344CB8AC3E}">
        <p14:creationId xmlns:p14="http://schemas.microsoft.com/office/powerpoint/2010/main" val="4001376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E45BF6-86A8-84A0-A1D8-4F3BFAA4760A}"/>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11" descr="Person writing in notebook">
            <a:extLst>
              <a:ext uri="{FF2B5EF4-FFF2-40B4-BE49-F238E27FC236}">
                <a16:creationId xmlns:a16="http://schemas.microsoft.com/office/drawing/2014/main" id="{12D65D97-4FDB-71AE-E76F-3681F99A47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0557" y="0"/>
            <a:ext cx="10287000" cy="6858000"/>
          </a:xfrm>
          <a:prstGeom prst="rect">
            <a:avLst/>
          </a:prstGeom>
        </p:spPr>
      </p:pic>
      <p:pic>
        <p:nvPicPr>
          <p:cNvPr id="14" name="Blue shape 1">
            <a:extLst>
              <a:ext uri="{FF2B5EF4-FFF2-40B4-BE49-F238E27FC236}">
                <a16:creationId xmlns:a16="http://schemas.microsoft.com/office/drawing/2014/main" id="{44F7C792-8988-EDC5-7094-29373BADA62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6223000" cy="6858000"/>
          </a:xfrm>
          <a:prstGeom prst="rect">
            <a:avLst/>
          </a:prstGeom>
        </p:spPr>
      </p:pic>
      <p:pic>
        <p:nvPicPr>
          <p:cNvPr id="20" name="Blue shape 2">
            <a:extLst>
              <a:ext uri="{FF2B5EF4-FFF2-40B4-BE49-F238E27FC236}">
                <a16:creationId xmlns:a16="http://schemas.microsoft.com/office/drawing/2014/main" id="{CDC71264-9DEB-75C5-7874-06C333AF88F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5562600" cy="6858000"/>
          </a:xfrm>
          <a:prstGeom prst="rect">
            <a:avLst/>
          </a:prstGeom>
        </p:spPr>
      </p:pic>
      <p:pic>
        <p:nvPicPr>
          <p:cNvPr id="10" name="Blue shape 3">
            <a:extLst>
              <a:ext uri="{FF2B5EF4-FFF2-40B4-BE49-F238E27FC236}">
                <a16:creationId xmlns:a16="http://schemas.microsoft.com/office/drawing/2014/main" id="{EBE1C1A6-7251-1F44-FC21-8FF34283E6C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7" y="0"/>
            <a:ext cx="4972050" cy="6858000"/>
          </a:xfrm>
          <a:prstGeom prst="rect">
            <a:avLst/>
          </a:prstGeom>
        </p:spPr>
      </p:pic>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914400" y="1854199"/>
            <a:ext cx="3857625" cy="1069975"/>
          </a:xfrm>
          <a:prstGeom prst="rect">
            <a:avLst/>
          </a:prstGeom>
        </p:spPr>
        <p:txBody>
          <a:bodyPr anchor="b"/>
          <a:lstStyle>
            <a:lvl1pPr>
              <a:defRPr sz="4000">
                <a:solidFill>
                  <a:schemeClr val="bg1"/>
                </a:solidFill>
              </a:defRPr>
            </a:lvl1pPr>
          </a:lstStyle>
          <a:p>
            <a:r>
              <a:rPr lang="en-US"/>
              <a:t>Click to edit Master title style</a:t>
            </a:r>
            <a:endParaRPr lang="en-IE" dirty="0"/>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914400" y="2924174"/>
            <a:ext cx="3857625" cy="2944813"/>
          </a:xfrm>
          <a:prstGeom prst="rect">
            <a:avLst/>
          </a:prstGeom>
        </p:spPr>
        <p:txBody>
          <a:bodyPr/>
          <a:lstStyle>
            <a:lvl1pPr marL="0" indent="0">
              <a:buNone/>
              <a:defRPr sz="2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3" name="Graphic 12">
            <a:extLst>
              <a:ext uri="{FF2B5EF4-FFF2-40B4-BE49-F238E27FC236}">
                <a16:creationId xmlns:a16="http://schemas.microsoft.com/office/drawing/2014/main" id="{078D19DB-B48B-0B94-E732-6FD1FE6E76BD}"/>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48674" y="6264471"/>
            <a:ext cx="1143000" cy="400050"/>
          </a:xfrm>
          <a:prstGeom prst="rect">
            <a:avLst/>
          </a:prstGeom>
        </p:spPr>
      </p:pic>
      <p:sp>
        <p:nvSpPr>
          <p:cNvPr id="5" name="TextBox 4">
            <a:extLst>
              <a:ext uri="{FF2B5EF4-FFF2-40B4-BE49-F238E27FC236}">
                <a16:creationId xmlns:a16="http://schemas.microsoft.com/office/drawing/2014/main" id="{CD49EE74-035C-A454-F0E2-ACA17D4C8E62}"/>
              </a:ext>
            </a:extLst>
          </p:cNvPr>
          <p:cNvSpPr txBox="1"/>
          <p:nvPr userDrawn="1"/>
        </p:nvSpPr>
        <p:spPr>
          <a:xfrm>
            <a:off x="6223000" y="28849"/>
            <a:ext cx="5738813" cy="461665"/>
          </a:xfrm>
          <a:prstGeom prst="rect">
            <a:avLst/>
          </a:prstGeom>
          <a:noFill/>
        </p:spPr>
        <p:txBody>
          <a:bodyPr wrap="square" rtlCol="0">
            <a:spAutoFit/>
          </a:bodyPr>
          <a:lstStyle/>
          <a:p>
            <a:r>
              <a:rPr lang="en-IE" sz="2400" dirty="0">
                <a:solidFill>
                  <a:srgbClr val="0E85AA"/>
                </a:solidFill>
              </a:rPr>
              <a:t>Change this image from the Master slide</a:t>
            </a:r>
          </a:p>
        </p:txBody>
      </p:sp>
      <p:pic>
        <p:nvPicPr>
          <p:cNvPr id="6" name="Graphic 5">
            <a:extLst>
              <a:ext uri="{FF2B5EF4-FFF2-40B4-BE49-F238E27FC236}">
                <a16:creationId xmlns:a16="http://schemas.microsoft.com/office/drawing/2014/main" id="{C6021664-C95E-C7B2-8E40-A2879255C7B8}"/>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207962" y="206131"/>
            <a:ext cx="4784727" cy="824037"/>
          </a:xfrm>
          <a:prstGeom prst="rect">
            <a:avLst/>
          </a:prstGeom>
        </p:spPr>
      </p:pic>
    </p:spTree>
    <p:extLst>
      <p:ext uri="{BB962C8B-B14F-4D97-AF65-F5344CB8AC3E}">
        <p14:creationId xmlns:p14="http://schemas.microsoft.com/office/powerpoint/2010/main" val="26746021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853062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4562864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427459564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925281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3300851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18893172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Tree>
    <p:extLst>
      <p:ext uri="{BB962C8B-B14F-4D97-AF65-F5344CB8AC3E}">
        <p14:creationId xmlns:p14="http://schemas.microsoft.com/office/powerpoint/2010/main" val="7450876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47947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40564892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465899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3635350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201634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0235148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8357138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Tree>
    <p:extLst>
      <p:ext uri="{BB962C8B-B14F-4D97-AF65-F5344CB8AC3E}">
        <p14:creationId xmlns:p14="http://schemas.microsoft.com/office/powerpoint/2010/main" val="3796325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565906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1342891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41491044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299920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7336612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2775787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8331098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Tree>
    <p:extLst>
      <p:ext uri="{BB962C8B-B14F-4D97-AF65-F5344CB8AC3E}">
        <p14:creationId xmlns:p14="http://schemas.microsoft.com/office/powerpoint/2010/main" val="5933088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63265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dirty="0"/>
              <a:t>Click to edit Master title style</a:t>
            </a:r>
            <a:endParaRPr lang="en-IE" dirty="0"/>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4612171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316989F7-607E-C42C-04A2-493393925C6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6409188"/>
            <a:ext cx="662730" cy="448811"/>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91464" y="4044950"/>
            <a:ext cx="10500537" cy="2813051"/>
          </a:xfrm>
          <a:prstGeom prst="rect">
            <a:avLst/>
          </a:prstGeom>
        </p:spPr>
      </p:pic>
      <p:sp>
        <p:nvSpPr>
          <p:cNvPr id="13" name="Title Text"/>
          <p:cNvSpPr txBox="1">
            <a:spLocks noGrp="1"/>
          </p:cNvSpPr>
          <p:nvPr>
            <p:ph type="title"/>
          </p:nvPr>
        </p:nvSpPr>
        <p:spPr>
          <a:xfrm>
            <a:off x="1854485" y="1907006"/>
            <a:ext cx="9448515" cy="2619571"/>
          </a:xfrm>
          <a:prstGeom prst="rect">
            <a:avLst/>
          </a:prstGeom>
        </p:spPr>
        <p:txBody>
          <a:bodyPr anchor="b">
            <a:normAutofit/>
          </a:bodyPr>
          <a:lstStyle>
            <a:lvl1pPr algn="l">
              <a:lnSpc>
                <a:spcPct val="80000"/>
              </a:lnSpc>
              <a:defRPr sz="8000" b="0" i="0" cap="none" spc="-136">
                <a:solidFill>
                  <a:srgbClr val="FFFFFF"/>
                </a:solidFill>
                <a:latin typeface="+mn-lt"/>
                <a:ea typeface="Calibri Light" charset="0"/>
                <a:cs typeface="Calibri Light" charset="0"/>
                <a:sym typeface="Open Sans Light"/>
              </a:defRPr>
            </a:lvl1pPr>
          </a:lstStyle>
          <a:p>
            <a:r>
              <a:rPr lang="en-US"/>
              <a:t>Click to edit Master title style</a:t>
            </a:r>
            <a:endParaRPr/>
          </a:p>
        </p:txBody>
      </p:sp>
      <p:sp>
        <p:nvSpPr>
          <p:cNvPr id="14" name="Body Level One…"/>
          <p:cNvSpPr txBox="1">
            <a:spLocks noGrp="1"/>
          </p:cNvSpPr>
          <p:nvPr>
            <p:ph type="body" sz="quarter" idx="1"/>
          </p:nvPr>
        </p:nvSpPr>
        <p:spPr>
          <a:xfrm>
            <a:off x="1854485" y="4741162"/>
            <a:ext cx="9448515" cy="1503400"/>
          </a:xfrm>
          <a:prstGeom prst="rect">
            <a:avLst/>
          </a:prstGeom>
        </p:spPr>
        <p:txBody>
          <a:bodyPr/>
          <a:lstStyle>
            <a:lvl1pPr algn="l">
              <a:lnSpc>
                <a:spcPct val="120000"/>
              </a:lnSpc>
              <a:buClr>
                <a:schemeClr val="bg1"/>
              </a:buClr>
              <a:defRPr sz="16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bg1"/>
                </a:solidFill>
                <a:latin typeface="+mn-lt"/>
                <a:ea typeface="Calibri" charset="0"/>
                <a:cs typeface="Calibri" charset="0"/>
                <a:sym typeface="Georgia"/>
              </a:defRPr>
            </a:lvl2pPr>
            <a:lvl3pPr algn="l">
              <a:lnSpc>
                <a:spcPct val="120000"/>
              </a:lnSpc>
              <a:buClr>
                <a:schemeClr val="bg1"/>
              </a:buClr>
              <a:defRPr sz="1200" b="0" i="1" spc="0">
                <a:solidFill>
                  <a:schemeClr val="bg1"/>
                </a:solidFill>
                <a:latin typeface="+mn-lt"/>
                <a:ea typeface="Calibri Light" charset="0"/>
                <a:cs typeface="Calibri Light" charset="0"/>
              </a:defRPr>
            </a:lvl3pPr>
            <a:lvl4pPr algn="l">
              <a:lnSpc>
                <a:spcPct val="120000"/>
              </a:lnSpc>
              <a:buClr>
                <a:schemeClr val="bg1"/>
              </a:buClr>
              <a:defRPr sz="1200" spc="0">
                <a:solidFill>
                  <a:schemeClr val="bg1"/>
                </a:solidFill>
                <a:latin typeface="+mn-lt"/>
                <a:ea typeface="Georgia"/>
                <a:cs typeface="Georgia"/>
                <a:sym typeface="Georgia"/>
              </a:defRPr>
            </a:lvl4pPr>
            <a:lvl5pPr algn="l">
              <a:lnSpc>
                <a:spcPct val="120000"/>
              </a:lnSpc>
              <a:buClr>
                <a:schemeClr val="bg1"/>
              </a:buClr>
              <a:defRPr sz="1200" b="0" i="1" spc="0">
                <a:solidFill>
                  <a:schemeClr val="bg1"/>
                </a:solidFill>
                <a:latin typeface="+mn-lt"/>
                <a:ea typeface="Calibri Light" charset="0"/>
                <a:cs typeface="Calibri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9" name="Oide standard logo white">
            <a:extLst>
              <a:ext uri="{FF2B5EF4-FFF2-40B4-BE49-F238E27FC236}">
                <a16:creationId xmlns:a16="http://schemas.microsoft.com/office/drawing/2014/main" id="{3E91DDF9-2BDE-EC3D-A900-11BA526E543A}"/>
              </a:ext>
            </a:extLst>
          </p:cNvPr>
          <p:cNvPicPr>
            <a:picLocks noChangeAspect="1"/>
          </p:cNvPicPr>
          <p:nvPr userDrawn="1"/>
        </p:nvPicPr>
        <p:blipFill>
          <a:blip r:embed="rId6"/>
          <a:stretch>
            <a:fillRect/>
          </a:stretch>
        </p:blipFill>
        <p:spPr>
          <a:xfrm>
            <a:off x="926976" y="805779"/>
            <a:ext cx="5949509" cy="1024638"/>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821972" y="6264471"/>
            <a:ext cx="1143000" cy="400050"/>
          </a:xfrm>
          <a:prstGeom prst="rect">
            <a:avLst/>
          </a:prstGeom>
        </p:spPr>
      </p:pic>
    </p:spTree>
    <p:extLst>
      <p:ext uri="{BB962C8B-B14F-4D97-AF65-F5344CB8AC3E}">
        <p14:creationId xmlns:p14="http://schemas.microsoft.com/office/powerpoint/2010/main" val="3917809462"/>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2_Title &amp; Subtitle  light">
    <p:bg>
      <p:bgPr>
        <a:solidFill>
          <a:schemeClr val="bg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F2E61496-955F-0BA1-2D5F-8076C78B54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044950"/>
            <a:ext cx="12192000" cy="2813050"/>
          </a:xfrm>
          <a:prstGeom prst="rect">
            <a:avLst/>
          </a:prstGeom>
        </p:spPr>
      </p:pic>
      <p:pic>
        <p:nvPicPr>
          <p:cNvPr id="8" name="Graphic 7">
            <a:extLst>
              <a:ext uri="{FF2B5EF4-FFF2-40B4-BE49-F238E27FC236}">
                <a16:creationId xmlns:a16="http://schemas.microsoft.com/office/drawing/2014/main" id="{11BEF3D3-3597-087E-58D8-D8A93500320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7926" y="802498"/>
            <a:ext cx="5968559" cy="1027919"/>
          </a:xfrm>
          <a:prstGeom prst="rect">
            <a:avLst/>
          </a:prstGeom>
        </p:spPr>
      </p:pic>
      <p:sp>
        <p:nvSpPr>
          <p:cNvPr id="13" name="Title Text"/>
          <p:cNvSpPr txBox="1">
            <a:spLocks noGrp="1"/>
          </p:cNvSpPr>
          <p:nvPr>
            <p:ph type="title"/>
          </p:nvPr>
        </p:nvSpPr>
        <p:spPr>
          <a:xfrm>
            <a:off x="1854485" y="1907006"/>
            <a:ext cx="9448515" cy="2619571"/>
          </a:xfrm>
          <a:prstGeom prst="rect">
            <a:avLst/>
          </a:prstGeom>
        </p:spPr>
        <p:txBody>
          <a:bodyPr anchor="b">
            <a:normAutofit/>
          </a:bodyPr>
          <a:lstStyle>
            <a:lvl1pPr algn="l">
              <a:lnSpc>
                <a:spcPct val="80000"/>
              </a:lnSpc>
              <a:defRPr sz="8000" b="0" i="0" cap="none" spc="-136">
                <a:solidFill>
                  <a:schemeClr val="tx1"/>
                </a:solidFill>
                <a:latin typeface="+mn-lt"/>
                <a:ea typeface="Calibri Light" charset="0"/>
                <a:cs typeface="Calibri Light" charset="0"/>
                <a:sym typeface="Open Sans Light"/>
              </a:defRPr>
            </a:lvl1pPr>
          </a:lstStyle>
          <a:p>
            <a:r>
              <a:rPr lang="en-US"/>
              <a:t>Click to edit Master title style</a:t>
            </a:r>
            <a:endParaRPr/>
          </a:p>
        </p:txBody>
      </p:sp>
      <p:sp>
        <p:nvSpPr>
          <p:cNvPr id="14" name="Body Level One…"/>
          <p:cNvSpPr txBox="1">
            <a:spLocks noGrp="1"/>
          </p:cNvSpPr>
          <p:nvPr>
            <p:ph type="body" sz="quarter" idx="1"/>
          </p:nvPr>
        </p:nvSpPr>
        <p:spPr>
          <a:xfrm>
            <a:off x="1854485" y="4741162"/>
            <a:ext cx="9448515" cy="1503400"/>
          </a:xfrm>
          <a:prstGeom prst="rect">
            <a:avLst/>
          </a:prstGeom>
        </p:spPr>
        <p:txBody>
          <a:bodyPr/>
          <a:lstStyle>
            <a:lvl1pPr algn="l">
              <a:lnSpc>
                <a:spcPct val="120000"/>
              </a:lnSpc>
              <a:buClr>
                <a:schemeClr val="bg1"/>
              </a:buClr>
              <a:defRPr sz="1600" b="0" i="0" spc="0">
                <a:solidFill>
                  <a:schemeClr val="tx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21972" y="6264471"/>
            <a:ext cx="1143000" cy="400050"/>
          </a:xfrm>
          <a:prstGeom prst="rect">
            <a:avLst/>
          </a:prstGeom>
        </p:spPr>
      </p:pic>
    </p:spTree>
    <p:extLst>
      <p:ext uri="{BB962C8B-B14F-4D97-AF65-F5344CB8AC3E}">
        <p14:creationId xmlns:p14="http://schemas.microsoft.com/office/powerpoint/2010/main" val="905917801"/>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E45BF6-86A8-84A0-A1D8-4F3BFAA4760A}"/>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11" descr="Person writing in notebook">
            <a:extLst>
              <a:ext uri="{FF2B5EF4-FFF2-40B4-BE49-F238E27FC236}">
                <a16:creationId xmlns:a16="http://schemas.microsoft.com/office/drawing/2014/main" id="{12D65D97-4FDB-71AE-E76F-3681F99A47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10557" y="0"/>
            <a:ext cx="10287000" cy="6858000"/>
          </a:xfrm>
          <a:prstGeom prst="rect">
            <a:avLst/>
          </a:prstGeom>
        </p:spPr>
      </p:pic>
      <p:sp>
        <p:nvSpPr>
          <p:cNvPr id="3" name="Picture Placeholder 2">
            <a:extLst>
              <a:ext uri="{FF2B5EF4-FFF2-40B4-BE49-F238E27FC236}">
                <a16:creationId xmlns:a16="http://schemas.microsoft.com/office/drawing/2014/main" id="{32EE68A2-6E51-E1A3-28B8-B10EF2B4C0EA}"/>
              </a:ext>
            </a:extLst>
          </p:cNvPr>
          <p:cNvSpPr>
            <a:spLocks noGrp="1"/>
          </p:cNvSpPr>
          <p:nvPr>
            <p:ph type="pic" idx="1" hasCustomPrompt="1"/>
          </p:nvPr>
        </p:nvSpPr>
        <p:spPr>
          <a:xfrm>
            <a:off x="3581400" y="0"/>
            <a:ext cx="8605043" cy="6858000"/>
          </a:xfrm>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IE"/>
              <a:t>Change picture from Slide Master</a:t>
            </a:r>
          </a:p>
        </p:txBody>
      </p:sp>
      <p:pic>
        <p:nvPicPr>
          <p:cNvPr id="14" name="Blue shape 1">
            <a:extLst>
              <a:ext uri="{FF2B5EF4-FFF2-40B4-BE49-F238E27FC236}">
                <a16:creationId xmlns:a16="http://schemas.microsoft.com/office/drawing/2014/main" id="{44F7C792-8988-EDC5-7094-29373BADA62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6223000" cy="6858000"/>
          </a:xfrm>
          <a:prstGeom prst="rect">
            <a:avLst/>
          </a:prstGeom>
        </p:spPr>
      </p:pic>
      <p:pic>
        <p:nvPicPr>
          <p:cNvPr id="20" name="Blue shape 2">
            <a:extLst>
              <a:ext uri="{FF2B5EF4-FFF2-40B4-BE49-F238E27FC236}">
                <a16:creationId xmlns:a16="http://schemas.microsoft.com/office/drawing/2014/main" id="{CDC71264-9DEB-75C5-7874-06C333AF88FE}"/>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0"/>
            <a:ext cx="5562600" cy="6858000"/>
          </a:xfrm>
          <a:prstGeom prst="rect">
            <a:avLst/>
          </a:prstGeom>
        </p:spPr>
      </p:pic>
      <p:pic>
        <p:nvPicPr>
          <p:cNvPr id="10" name="Blue shape 3">
            <a:extLst>
              <a:ext uri="{FF2B5EF4-FFF2-40B4-BE49-F238E27FC236}">
                <a16:creationId xmlns:a16="http://schemas.microsoft.com/office/drawing/2014/main" id="{EBE1C1A6-7251-1F44-FC21-8FF34283E6CE}"/>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7" y="0"/>
            <a:ext cx="4972050" cy="6858000"/>
          </a:xfrm>
          <a:prstGeom prst="rect">
            <a:avLst/>
          </a:prstGeom>
        </p:spPr>
      </p:pic>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914400" y="1854199"/>
            <a:ext cx="3857625" cy="1069975"/>
          </a:xfrm>
        </p:spPr>
        <p:txBody>
          <a:bodyPr anchor="b"/>
          <a:lstStyle>
            <a:lvl1pPr>
              <a:defRPr sz="3200">
                <a:solidFill>
                  <a:schemeClr val="bg1"/>
                </a:solidFill>
              </a:defRPr>
            </a:lvl1pPr>
          </a:lstStyle>
          <a:p>
            <a:r>
              <a:rPr lang="en-US"/>
              <a:t>Click to edit Master title style</a:t>
            </a:r>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914400" y="2924174"/>
            <a:ext cx="3857625" cy="2944813"/>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8" name="Picture 17">
            <a:extLst>
              <a:ext uri="{FF2B5EF4-FFF2-40B4-BE49-F238E27FC236}">
                <a16:creationId xmlns:a16="http://schemas.microsoft.com/office/drawing/2014/main" id="{8EBE962D-139C-6130-FDB1-D9EDA707191F}"/>
              </a:ext>
            </a:extLst>
          </p:cNvPr>
          <p:cNvPicPr>
            <a:picLocks noChangeAspect="1"/>
          </p:cNvPicPr>
          <p:nvPr userDrawn="1"/>
        </p:nvPicPr>
        <p:blipFill>
          <a:blip r:embed="rId9"/>
          <a:stretch>
            <a:fillRect/>
          </a:stretch>
        </p:blipFill>
        <p:spPr>
          <a:xfrm>
            <a:off x="230187" y="206131"/>
            <a:ext cx="4757765" cy="819394"/>
          </a:xfrm>
          <a:prstGeom prst="rect">
            <a:avLst/>
          </a:prstGeom>
        </p:spPr>
      </p:pic>
      <p:pic>
        <p:nvPicPr>
          <p:cNvPr id="13" name="Graphic 12">
            <a:extLst>
              <a:ext uri="{FF2B5EF4-FFF2-40B4-BE49-F238E27FC236}">
                <a16:creationId xmlns:a16="http://schemas.microsoft.com/office/drawing/2014/main" id="{078D19DB-B48B-0B94-E732-6FD1FE6E76BD}"/>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8674" y="6264471"/>
            <a:ext cx="1143000" cy="400050"/>
          </a:xfrm>
          <a:prstGeom prst="rect">
            <a:avLst/>
          </a:prstGeom>
        </p:spPr>
      </p:pic>
    </p:spTree>
    <p:extLst>
      <p:ext uri="{BB962C8B-B14F-4D97-AF65-F5344CB8AC3E}">
        <p14:creationId xmlns:p14="http://schemas.microsoft.com/office/powerpoint/2010/main" val="35228754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Slide Number Placeholder 4">
            <a:extLst>
              <a:ext uri="{FF2B5EF4-FFF2-40B4-BE49-F238E27FC236}">
                <a16:creationId xmlns:a16="http://schemas.microsoft.com/office/drawing/2014/main" id="{160546DE-151F-9992-4439-42F4A35873BF}"/>
              </a:ext>
            </a:extLst>
          </p:cNvPr>
          <p:cNvSpPr>
            <a:spLocks noGrp="1"/>
          </p:cNvSpPr>
          <p:nvPr>
            <p:ph type="sldNum" sz="quarter" idx="4"/>
          </p:nvPr>
        </p:nvSpPr>
        <p:spPr>
          <a:xfrm>
            <a:off x="0" y="6492875"/>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31387606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a:t>Click to edit Master title style</a:t>
            </a:r>
            <a:endParaRPr lang="en-IE"/>
          </a:p>
        </p:txBody>
      </p:sp>
      <p:sp>
        <p:nvSpPr>
          <p:cNvPr id="6" name="Date Placeholder 2">
            <a:extLst>
              <a:ext uri="{FF2B5EF4-FFF2-40B4-BE49-F238E27FC236}">
                <a16:creationId xmlns:a16="http://schemas.microsoft.com/office/drawing/2014/main" id="{D6106A2E-6CDC-2E42-8C1F-B0D07C2CF58F}"/>
              </a:ext>
            </a:extLst>
          </p:cNvPr>
          <p:cNvSpPr>
            <a:spLocks noGrp="1"/>
          </p:cNvSpPr>
          <p:nvPr>
            <p:ph type="dt" sz="half" idx="2"/>
          </p:nvPr>
        </p:nvSpPr>
        <p:spPr>
          <a:xfrm>
            <a:off x="1866640" y="6356350"/>
            <a:ext cx="1907506" cy="365125"/>
          </a:xfrm>
          <a:prstGeom prst="rect">
            <a:avLst/>
          </a:prstGeom>
        </p:spPr>
        <p:txBody>
          <a:bodyPr/>
          <a:lstStyle>
            <a:lvl1pPr>
              <a:defRPr>
                <a:solidFill>
                  <a:schemeClr val="bg2">
                    <a:lumMod val="25000"/>
                  </a:schemeClr>
                </a:solidFill>
              </a:defRPr>
            </a:lvl1pPr>
          </a:lstStyle>
          <a:p>
            <a:endParaRPr lang="en-IE"/>
          </a:p>
        </p:txBody>
      </p:sp>
      <p:sp>
        <p:nvSpPr>
          <p:cNvPr id="7" name="Footer Placeholder 3">
            <a:extLst>
              <a:ext uri="{FF2B5EF4-FFF2-40B4-BE49-F238E27FC236}">
                <a16:creationId xmlns:a16="http://schemas.microsoft.com/office/drawing/2014/main" id="{A152F8E6-C355-3775-C62B-9177CE103209}"/>
              </a:ext>
            </a:extLst>
          </p:cNvPr>
          <p:cNvSpPr>
            <a:spLocks noGrp="1"/>
          </p:cNvSpPr>
          <p:nvPr>
            <p:ph type="ftr" sz="quarter" idx="3"/>
          </p:nvPr>
        </p:nvSpPr>
        <p:spPr>
          <a:xfrm>
            <a:off x="4018719" y="6356350"/>
            <a:ext cx="3865648" cy="365125"/>
          </a:xfrm>
          <a:prstGeom prst="rect">
            <a:avLst/>
          </a:prstGeom>
        </p:spPr>
        <p:txBody>
          <a:bodyPr/>
          <a:lstStyle>
            <a:lvl1pPr>
              <a:defRPr>
                <a:solidFill>
                  <a:schemeClr val="bg2">
                    <a:lumMod val="25000"/>
                  </a:schemeClr>
                </a:solidFill>
              </a:defRPr>
            </a:lvl1pPr>
          </a:lstStyle>
          <a:p>
            <a:endParaRPr lang="en-IE"/>
          </a:p>
        </p:txBody>
      </p:sp>
      <p:sp>
        <p:nvSpPr>
          <p:cNvPr id="8" name="Slide Number Placeholder 4">
            <a:extLst>
              <a:ext uri="{FF2B5EF4-FFF2-40B4-BE49-F238E27FC236}">
                <a16:creationId xmlns:a16="http://schemas.microsoft.com/office/drawing/2014/main" id="{E089F997-4E34-B78D-7D40-69634420CEBB}"/>
              </a:ext>
            </a:extLst>
          </p:cNvPr>
          <p:cNvSpPr>
            <a:spLocks noGrp="1"/>
          </p:cNvSpPr>
          <p:nvPr>
            <p:ph type="sldNum" sz="quarter" idx="4"/>
          </p:nvPr>
        </p:nvSpPr>
        <p:spPr>
          <a:xfrm>
            <a:off x="0" y="6492875"/>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42488110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65795A47-17C9-7D10-2992-342B58AC0555}"/>
              </a:ext>
            </a:extLst>
          </p:cNvPr>
          <p:cNvSpPr>
            <a:spLocks noGrp="1"/>
          </p:cNvSpPr>
          <p:nvPr>
            <p:ph type="sldNum" sz="quarter" idx="4"/>
          </p:nvPr>
        </p:nvSpPr>
        <p:spPr>
          <a:xfrm>
            <a:off x="0" y="6492875"/>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27938335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36AAD14-85CF-4063-A6C0-22CE90753AEB}"/>
              </a:ext>
            </a:extLst>
          </p:cNvPr>
          <p:cNvSpPr>
            <a:spLocks noGrp="1"/>
          </p:cNvSpPr>
          <p:nvPr>
            <p:ph type="sldNum" sz="quarter" idx="12"/>
          </p:nvPr>
        </p:nvSpPr>
        <p:spPr/>
        <p:txBody>
          <a:bodyPr/>
          <a:lstStyle/>
          <a:p>
            <a:fld id="{F7D3D65D-1548-4E57-9C4B-03EE9829D555}" type="slidenum">
              <a:rPr lang="en-GB" smtClean="0"/>
              <a:t>‹#›</a:t>
            </a:fld>
            <a:endParaRPr lang="en-GB"/>
          </a:p>
        </p:txBody>
      </p:sp>
      <p:sp>
        <p:nvSpPr>
          <p:cNvPr id="4" name="Content Placeholder 3">
            <a:extLst>
              <a:ext uri="{FF2B5EF4-FFF2-40B4-BE49-F238E27FC236}">
                <a16:creationId xmlns:a16="http://schemas.microsoft.com/office/drawing/2014/main" id="{D1B19C79-1C34-46F6-91F4-7F5F99DA8909}"/>
              </a:ext>
            </a:extLst>
          </p:cNvPr>
          <p:cNvSpPr>
            <a:spLocks noGrp="1"/>
          </p:cNvSpPr>
          <p:nvPr>
            <p:ph sz="half" idx="2"/>
          </p:nvPr>
        </p:nvSpPr>
        <p:spPr>
          <a:xfrm>
            <a:off x="7982132" y="1900667"/>
            <a:ext cx="3718635" cy="4217757"/>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a:extLst>
              <a:ext uri="{FF2B5EF4-FFF2-40B4-BE49-F238E27FC236}">
                <a16:creationId xmlns:a16="http://schemas.microsoft.com/office/drawing/2014/main" id="{8E08114B-3A0A-43DC-830A-14DBA4663870}"/>
              </a:ext>
            </a:extLst>
          </p:cNvPr>
          <p:cNvSpPr>
            <a:spLocks noGrp="1"/>
          </p:cNvSpPr>
          <p:nvPr>
            <p:ph sz="half" idx="1"/>
          </p:nvPr>
        </p:nvSpPr>
        <p:spPr>
          <a:xfrm>
            <a:off x="4166307" y="1903604"/>
            <a:ext cx="3718635" cy="4194176"/>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F733CBC0-F201-4684-BE85-1F12AE0E71B2}"/>
              </a:ext>
            </a:extLst>
          </p:cNvPr>
          <p:cNvSpPr>
            <a:spLocks noGrp="1"/>
          </p:cNvSpPr>
          <p:nvPr>
            <p:ph sz="half" idx="13"/>
          </p:nvPr>
        </p:nvSpPr>
        <p:spPr>
          <a:xfrm>
            <a:off x="350482" y="1904960"/>
            <a:ext cx="3718635" cy="419282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EDD22F67-EE03-40F5-AAFD-E4207912953C}"/>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92379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6378839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picture righ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B953E39-0445-4FFA-926F-CDBF6302A90E}"/>
              </a:ext>
            </a:extLst>
          </p:cNvPr>
          <p:cNvSpPr>
            <a:spLocks noGrp="1"/>
          </p:cNvSpPr>
          <p:nvPr>
            <p:ph type="sldNum" sz="quarter" idx="12"/>
          </p:nvPr>
        </p:nvSpPr>
        <p:spPr/>
        <p:txBody>
          <a:bodyPr/>
          <a:lstStyle/>
          <a:p>
            <a:fld id="{F7D3D65D-1548-4E57-9C4B-03EE9829D555}" type="slidenum">
              <a:rPr lang="en-GB" smtClean="0"/>
              <a:t>‹#›</a:t>
            </a:fld>
            <a:endParaRPr lang="en-GB"/>
          </a:p>
        </p:txBody>
      </p:sp>
      <p:sp>
        <p:nvSpPr>
          <p:cNvPr id="7" name="Picture Placeholder 6">
            <a:extLst>
              <a:ext uri="{FF2B5EF4-FFF2-40B4-BE49-F238E27FC236}">
                <a16:creationId xmlns:a16="http://schemas.microsoft.com/office/drawing/2014/main" id="{CC33349B-760A-4FCE-9104-7FF79FF9FB5B}"/>
              </a:ext>
            </a:extLst>
          </p:cNvPr>
          <p:cNvSpPr>
            <a:spLocks noGrp="1"/>
          </p:cNvSpPr>
          <p:nvPr>
            <p:ph type="pic" sz="quarter" idx="13"/>
          </p:nvPr>
        </p:nvSpPr>
        <p:spPr>
          <a:xfrm>
            <a:off x="6932613" y="1829403"/>
            <a:ext cx="4421187" cy="3763962"/>
          </a:xfrm>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Content Placeholder 8">
            <a:extLst>
              <a:ext uri="{FF2B5EF4-FFF2-40B4-BE49-F238E27FC236}">
                <a16:creationId xmlns:a16="http://schemas.microsoft.com/office/drawing/2014/main" id="{A06B668D-C630-4C82-A9DD-201AC02A1E13}"/>
              </a:ext>
            </a:extLst>
          </p:cNvPr>
          <p:cNvSpPr>
            <a:spLocks noGrp="1"/>
          </p:cNvSpPr>
          <p:nvPr>
            <p:ph sz="quarter" idx="14"/>
          </p:nvPr>
        </p:nvSpPr>
        <p:spPr>
          <a:xfrm>
            <a:off x="838200" y="1829402"/>
            <a:ext cx="5678488" cy="376396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B9E95B7E-97D3-47FA-8649-7F4684A702E4}"/>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42398703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picture lef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B953E39-0445-4FFA-926F-CDBF6302A90E}"/>
              </a:ext>
            </a:extLst>
          </p:cNvPr>
          <p:cNvSpPr>
            <a:spLocks noGrp="1"/>
          </p:cNvSpPr>
          <p:nvPr>
            <p:ph type="sldNum" sz="quarter" idx="12"/>
          </p:nvPr>
        </p:nvSpPr>
        <p:spPr/>
        <p:txBody>
          <a:bodyPr/>
          <a:lstStyle/>
          <a:p>
            <a:fld id="{F7D3D65D-1548-4E57-9C4B-03EE9829D555}" type="slidenum">
              <a:rPr lang="en-GB" smtClean="0"/>
              <a:t>‹#›</a:t>
            </a:fld>
            <a:endParaRPr lang="en-GB"/>
          </a:p>
        </p:txBody>
      </p:sp>
      <p:sp>
        <p:nvSpPr>
          <p:cNvPr id="9" name="Content Placeholder 8">
            <a:extLst>
              <a:ext uri="{FF2B5EF4-FFF2-40B4-BE49-F238E27FC236}">
                <a16:creationId xmlns:a16="http://schemas.microsoft.com/office/drawing/2014/main" id="{A06B668D-C630-4C82-A9DD-201AC02A1E13}"/>
              </a:ext>
            </a:extLst>
          </p:cNvPr>
          <p:cNvSpPr>
            <a:spLocks noGrp="1"/>
          </p:cNvSpPr>
          <p:nvPr>
            <p:ph sz="quarter" idx="14"/>
          </p:nvPr>
        </p:nvSpPr>
        <p:spPr>
          <a:xfrm>
            <a:off x="5675312" y="1918180"/>
            <a:ext cx="5678488" cy="376396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6">
            <a:extLst>
              <a:ext uri="{FF2B5EF4-FFF2-40B4-BE49-F238E27FC236}">
                <a16:creationId xmlns:a16="http://schemas.microsoft.com/office/drawing/2014/main" id="{CC33349B-760A-4FCE-9104-7FF79FF9FB5B}"/>
              </a:ext>
            </a:extLst>
          </p:cNvPr>
          <p:cNvSpPr>
            <a:spLocks noGrp="1"/>
          </p:cNvSpPr>
          <p:nvPr>
            <p:ph type="pic" sz="quarter" idx="13"/>
          </p:nvPr>
        </p:nvSpPr>
        <p:spPr>
          <a:xfrm>
            <a:off x="838200" y="1918180"/>
            <a:ext cx="4421187" cy="3763962"/>
          </a:xfrm>
        </p:spPr>
        <p:txBody>
          <a:bodyPr/>
          <a:lstStyle>
            <a:lvl1pPr>
              <a:defRPr>
                <a:latin typeface="Arial" panose="020B0604020202020204" pitchFamily="34" charset="0"/>
                <a:cs typeface="Arial" panose="020B0604020202020204" pitchFamily="34" charset="0"/>
              </a:defRPr>
            </a:lvl1pPr>
          </a:lstStyle>
          <a:p>
            <a:endParaRPr lang="en-GB"/>
          </a:p>
        </p:txBody>
      </p:sp>
      <p:sp>
        <p:nvSpPr>
          <p:cNvPr id="2" name="Title 1">
            <a:extLst>
              <a:ext uri="{FF2B5EF4-FFF2-40B4-BE49-F238E27FC236}">
                <a16:creationId xmlns:a16="http://schemas.microsoft.com/office/drawing/2014/main" id="{B9E95B7E-97D3-47FA-8649-7F4684A702E4}"/>
              </a:ext>
            </a:extLst>
          </p:cNvPr>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4327756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722157232"/>
      </p:ext>
    </p:extLst>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65236281"/>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4040011370"/>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888420624"/>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a:t>Click to edit Master title style</a:t>
            </a:r>
            <a:endParaRPr lang="en-IE"/>
          </a:p>
        </p:txBody>
      </p:sp>
    </p:spTree>
    <p:extLst>
      <p:ext uri="{BB962C8B-B14F-4D97-AF65-F5344CB8AC3E}">
        <p14:creationId xmlns:p14="http://schemas.microsoft.com/office/powerpoint/2010/main" val="137273970"/>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8768438"/>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15821"/>
          </a:xfrm>
        </p:spPr>
        <p:txBody>
          <a:bodyPr anchor="b">
            <a:noAutofit/>
          </a:bodyPr>
          <a:lstStyle>
            <a:lvl1pPr>
              <a:defRPr sz="44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3246"/>
            <a:ext cx="3932237" cy="2965741"/>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765467085"/>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54E402B-0CEA-76CC-B774-546F74B361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1597" y="805778"/>
            <a:ext cx="5974978" cy="1029025"/>
          </a:xfrm>
          <a:prstGeom prst="rect">
            <a:avLst/>
          </a:prstGeom>
        </p:spPr>
      </p:pic>
      <p:pic>
        <p:nvPicPr>
          <p:cNvPr id="15" name="Graphic 14">
            <a:extLst>
              <a:ext uri="{FF2B5EF4-FFF2-40B4-BE49-F238E27FC236}">
                <a16:creationId xmlns:a16="http://schemas.microsoft.com/office/drawing/2014/main" id="{316989F7-607E-C42C-04A2-493393925C6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118100"/>
            <a:ext cx="6494688" cy="1739900"/>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91464" y="4044950"/>
            <a:ext cx="10500537" cy="2813051"/>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21972" y="6264471"/>
            <a:ext cx="1143000" cy="400050"/>
          </a:xfrm>
          <a:prstGeom prst="rect">
            <a:avLst/>
          </a:prstGeom>
        </p:spPr>
      </p:pic>
      <p:sp>
        <p:nvSpPr>
          <p:cNvPr id="3" name="Title Text">
            <a:extLst>
              <a:ext uri="{FF2B5EF4-FFF2-40B4-BE49-F238E27FC236}">
                <a16:creationId xmlns:a16="http://schemas.microsoft.com/office/drawing/2014/main" id="{DBF4B890-8A06-A22A-70F4-FB49FCCDF498}"/>
              </a:ext>
            </a:extLst>
          </p:cNvPr>
          <p:cNvSpPr txBox="1">
            <a:spLocks noGrp="1"/>
          </p:cNvSpPr>
          <p:nvPr>
            <p:ph type="title"/>
          </p:nvPr>
        </p:nvSpPr>
        <p:spPr>
          <a:xfrm>
            <a:off x="1726163" y="1907006"/>
            <a:ext cx="9576837" cy="2619571"/>
          </a:xfrm>
          <a:prstGeom prst="rect">
            <a:avLst/>
          </a:prstGeom>
        </p:spPr>
        <p:txBody>
          <a:bodyPr anchor="b">
            <a:normAutofit/>
          </a:bodyPr>
          <a:lstStyle>
            <a:lvl1pPr algn="l">
              <a:lnSpc>
                <a:spcPct val="80000"/>
              </a:lnSpc>
              <a:defRPr sz="8000" b="0" i="0" cap="none" spc="-136">
                <a:solidFill>
                  <a:schemeClr val="bg1"/>
                </a:solidFill>
                <a:latin typeface="+mn-lt"/>
                <a:ea typeface="Calibri Light" charset="0"/>
                <a:cs typeface="Calibri Light" charset="0"/>
                <a:sym typeface="Open Sans Light"/>
              </a:defRPr>
            </a:lvl1pPr>
          </a:lstStyle>
          <a:p>
            <a:r>
              <a:rPr lang="en-US"/>
              <a:t>Click to edit Master title style</a:t>
            </a:r>
            <a:endParaRPr/>
          </a:p>
        </p:txBody>
      </p:sp>
      <p:sp>
        <p:nvSpPr>
          <p:cNvPr id="4" name="Body Level One…">
            <a:extLst>
              <a:ext uri="{FF2B5EF4-FFF2-40B4-BE49-F238E27FC236}">
                <a16:creationId xmlns:a16="http://schemas.microsoft.com/office/drawing/2014/main" id="{CC71582C-4629-6DB1-D32F-85D7F89DDB72}"/>
              </a:ext>
            </a:extLst>
          </p:cNvPr>
          <p:cNvSpPr txBox="1">
            <a:spLocks noGrp="1"/>
          </p:cNvSpPr>
          <p:nvPr>
            <p:ph type="body" sz="quarter" idx="1"/>
          </p:nvPr>
        </p:nvSpPr>
        <p:spPr>
          <a:xfrm>
            <a:off x="1726163" y="4741162"/>
            <a:ext cx="9576837" cy="1503400"/>
          </a:xfrm>
          <a:prstGeom prst="rect">
            <a:avLst/>
          </a:prstGeom>
        </p:spPr>
        <p:txBody>
          <a:bodyPr/>
          <a:lstStyle>
            <a:lvl1pPr marL="0" indent="0" algn="l">
              <a:lnSpc>
                <a:spcPct val="120000"/>
              </a:lnSpc>
              <a:buClr>
                <a:schemeClr val="bg1"/>
              </a:buClr>
              <a:buNone/>
              <a:defRPr sz="40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US"/>
              <a:t>Click to edit Master text styles</a:t>
            </a:r>
          </a:p>
        </p:txBody>
      </p:sp>
    </p:spTree>
    <p:extLst>
      <p:ext uri="{BB962C8B-B14F-4D97-AF65-F5344CB8AC3E}">
        <p14:creationId xmlns:p14="http://schemas.microsoft.com/office/powerpoint/2010/main" val="67864300"/>
      </p:ext>
    </p:extLst>
  </p:cSld>
  <p:clrMapOvr>
    <a:masterClrMapping/>
  </p:clrMapOvr>
  <p:hf sldNum="0" hdr="0" ftr="0" dt="0"/>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1679877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7117905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9360288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2940313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43442661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a:t>Click to edit Master title style</a:t>
            </a:r>
            <a:endParaRPr lang="en-IE"/>
          </a:p>
        </p:txBody>
      </p:sp>
    </p:spTree>
    <p:extLst>
      <p:ext uri="{BB962C8B-B14F-4D97-AF65-F5344CB8AC3E}">
        <p14:creationId xmlns:p14="http://schemas.microsoft.com/office/powerpoint/2010/main" val="6107887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8697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953017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cSld name="1_Title &amp; Subtitle light">
    <p:bg>
      <p:bgPr>
        <a:gradFill>
          <a:gsLst>
            <a:gs pos="0">
              <a:srgbClr val="246076"/>
            </a:gs>
            <a:gs pos="100000">
              <a:srgbClr val="1987A8"/>
            </a:gs>
          </a:gsLst>
          <a:lin ang="17040000"/>
        </a:gradFill>
        <a:effectLst/>
      </p:bgPr>
    </p:bg>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C08B8B9A-C991-357C-0259-5127395083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1592" y="805778"/>
            <a:ext cx="5974982" cy="1029029"/>
          </a:xfrm>
          <a:prstGeom prst="rect">
            <a:avLst/>
          </a:prstGeom>
          <a:noFill/>
          <a:ln cap="flat">
            <a:noFill/>
          </a:ln>
        </p:spPr>
      </p:pic>
      <p:pic>
        <p:nvPicPr>
          <p:cNvPr id="3" name="Graphic 14">
            <a:extLst>
              <a:ext uri="{FF2B5EF4-FFF2-40B4-BE49-F238E27FC236}">
                <a16:creationId xmlns:a16="http://schemas.microsoft.com/office/drawing/2014/main" id="{1F74C09B-3E51-9696-1167-9040C9CA9D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5118097"/>
            <a:ext cx="6494690" cy="1739902"/>
          </a:xfrm>
          <a:prstGeom prst="rect">
            <a:avLst/>
          </a:prstGeom>
          <a:noFill/>
          <a:ln cap="flat">
            <a:noFill/>
          </a:ln>
        </p:spPr>
      </p:pic>
      <p:pic>
        <p:nvPicPr>
          <p:cNvPr id="4" name="Graphic 20">
            <a:extLst>
              <a:ext uri="{FF2B5EF4-FFF2-40B4-BE49-F238E27FC236}">
                <a16:creationId xmlns:a16="http://schemas.microsoft.com/office/drawing/2014/main" id="{69D8192B-8D5C-0E55-5427-9921F2489F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91466" y="4044948"/>
            <a:ext cx="10500539" cy="2813051"/>
          </a:xfrm>
          <a:prstGeom prst="rect">
            <a:avLst/>
          </a:prstGeom>
          <a:noFill/>
          <a:ln cap="flat">
            <a:noFill/>
          </a:ln>
        </p:spPr>
      </p:pic>
      <p:pic>
        <p:nvPicPr>
          <p:cNvPr id="5" name="Creative Commons logo">
            <a:extLst>
              <a:ext uri="{FF2B5EF4-FFF2-40B4-BE49-F238E27FC236}">
                <a16:creationId xmlns:a16="http://schemas.microsoft.com/office/drawing/2014/main" id="{87B68E5E-D2FF-1220-5460-1147C2C10EC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21969" y="6264472"/>
            <a:ext cx="1143000" cy="400050"/>
          </a:xfrm>
          <a:prstGeom prst="rect">
            <a:avLst/>
          </a:prstGeom>
          <a:noFill/>
          <a:ln cap="flat">
            <a:noFill/>
          </a:ln>
        </p:spPr>
      </p:pic>
      <p:sp>
        <p:nvSpPr>
          <p:cNvPr id="6" name="Title Text">
            <a:extLst>
              <a:ext uri="{FF2B5EF4-FFF2-40B4-BE49-F238E27FC236}">
                <a16:creationId xmlns:a16="http://schemas.microsoft.com/office/drawing/2014/main" id="{175CE814-E2B5-2C62-573E-21294C86D9C5}"/>
              </a:ext>
            </a:extLst>
          </p:cNvPr>
          <p:cNvSpPr txBox="1">
            <a:spLocks noGrp="1"/>
          </p:cNvSpPr>
          <p:nvPr>
            <p:ph type="title"/>
          </p:nvPr>
        </p:nvSpPr>
        <p:spPr>
          <a:xfrm>
            <a:off x="1726158" y="1907008"/>
            <a:ext cx="9576840" cy="2619573"/>
          </a:xfrm>
          <a:prstGeom prst="rect">
            <a:avLst/>
          </a:prstGeom>
          <a:noFill/>
          <a:ln>
            <a:noFill/>
          </a:ln>
        </p:spPr>
        <p:txBody>
          <a:bodyPr vert="horz" wrap="square" lIns="91440" tIns="45720" rIns="91440" bIns="45720" anchor="b" anchorCtr="0" compatLnSpc="1">
            <a:normAutofit/>
          </a:bodyPr>
          <a:lstStyle>
            <a:lvl1pPr marL="0" marR="0" lvl="0" indent="0" fontAlgn="auto">
              <a:lnSpc>
                <a:spcPct val="80000"/>
              </a:lnSpc>
              <a:spcBef>
                <a:spcPts val="0"/>
              </a:spcBef>
              <a:spcAft>
                <a:spcPts val="0"/>
              </a:spcAft>
              <a:tabLst/>
              <a:defRPr lang="en-GB" sz="8000" b="0" i="0" u="none" strike="noStrike" cap="none" spc="-136" baseline="0">
                <a:solidFill>
                  <a:srgbClr val="FFFFFF"/>
                </a:solidFill>
                <a:uFillTx/>
                <a:latin typeface="Arial"/>
                <a:ea typeface="Calibri Light"/>
                <a:cs typeface="Calibri Light"/>
              </a:defRPr>
            </a:lvl1pPr>
          </a:lstStyle>
          <a:p>
            <a:pPr lvl="0"/>
            <a:r>
              <a:rPr lang="en-GB"/>
              <a:t>Click to edit Master title style</a:t>
            </a:r>
          </a:p>
        </p:txBody>
      </p:sp>
      <p:sp>
        <p:nvSpPr>
          <p:cNvPr id="7" name="Body Level One…">
            <a:extLst>
              <a:ext uri="{FF2B5EF4-FFF2-40B4-BE49-F238E27FC236}">
                <a16:creationId xmlns:a16="http://schemas.microsoft.com/office/drawing/2014/main" id="{2DCCBC14-AE6F-79CC-DF00-CD55E5D65A3E}"/>
              </a:ext>
            </a:extLst>
          </p:cNvPr>
          <p:cNvSpPr txBox="1">
            <a:spLocks noGrp="1"/>
          </p:cNvSpPr>
          <p:nvPr>
            <p:ph type="body" sz="quarter" idx="4294967295"/>
          </p:nvPr>
        </p:nvSpPr>
        <p:spPr>
          <a:xfrm>
            <a:off x="1726158" y="4741164"/>
            <a:ext cx="9576840" cy="1503401"/>
          </a:xfrm>
          <a:prstGeom prst="rect">
            <a:avLst/>
          </a:prstGeom>
          <a:noFill/>
          <a:ln>
            <a:noFill/>
          </a:ln>
        </p:spPr>
        <p:txBody>
          <a:bodyPr vert="horz" wrap="square" lIns="91440" tIns="45720" rIns="91440" bIns="45720" anchor="t" anchorCtr="0" compatLnSpc="1">
            <a:noAutofit/>
          </a:bodyPr>
          <a:lstStyle>
            <a:lvl1pPr marL="0" marR="0" lvl="0" indent="0" fontAlgn="auto">
              <a:lnSpc>
                <a:spcPct val="120000"/>
              </a:lnSpc>
              <a:spcAft>
                <a:spcPts val="0"/>
              </a:spcAft>
              <a:buNone/>
              <a:tabLst/>
              <a:defRPr lang="en-US" sz="4000" b="0" i="0" u="none" strike="noStrike" cap="none" spc="0" baseline="0">
                <a:solidFill>
                  <a:srgbClr val="FFFFFF"/>
                </a:solidFill>
                <a:uFillTx/>
                <a:latin typeface="Arial"/>
                <a:ea typeface="Calibri Light"/>
                <a:cs typeface="Calibri Light"/>
              </a:defRPr>
            </a:lvl1pPr>
          </a:lstStyle>
          <a:p>
            <a:pPr lvl="0"/>
            <a:r>
              <a:rPr lang="en-US"/>
              <a:t>Click to edit Master text styles</a:t>
            </a:r>
          </a:p>
        </p:txBody>
      </p:sp>
    </p:spTree>
    <p:extLst>
      <p:ext uri="{BB962C8B-B14F-4D97-AF65-F5344CB8AC3E}">
        <p14:creationId xmlns:p14="http://schemas.microsoft.com/office/powerpoint/2010/main" val="3153814647"/>
      </p:ext>
    </p:extLst>
  </p:cSld>
  <p:clrMapOvr>
    <a:masterClrMapping/>
  </p:clrMapOvr>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No objects">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68A0E9F7-CE5F-DF45-F9F9-D9E6A1BD8668}"/>
              </a:ext>
            </a:extLst>
          </p:cNvPr>
          <p:cNvSpPr txBox="1">
            <a:spLocks noGrp="1"/>
          </p:cNvSpPr>
          <p:nvPr>
            <p:ph type="title"/>
          </p:nvPr>
        </p:nvSpPr>
        <p:spPr>
          <a:xfrm>
            <a:off x="334963" y="431285"/>
            <a:ext cx="10129832" cy="299008"/>
          </a:xfrm>
        </p:spPr>
        <p:txBody>
          <a:bodyPr lIns="0" tIns="0" rIns="0" bIns="0"/>
          <a:lstStyle>
            <a:lvl1pPr>
              <a:lnSpc>
                <a:spcPct val="100000"/>
              </a:lnSpc>
              <a:spcBef>
                <a:spcPts val="600"/>
              </a:spcBef>
              <a:defRPr sz="2400">
                <a:solidFill>
                  <a:srgbClr val="0E2841"/>
                </a:solidFill>
                <a:latin typeface="Aptos"/>
              </a:defRPr>
            </a:lvl1pPr>
          </a:lstStyle>
          <a:p>
            <a:pPr lvl="0"/>
            <a:r>
              <a:rPr lang="en-US"/>
              <a:t>Slide title</a:t>
            </a:r>
            <a:endParaRPr lang="en-IE"/>
          </a:p>
        </p:txBody>
      </p:sp>
    </p:spTree>
    <p:extLst>
      <p:ext uri="{BB962C8B-B14F-4D97-AF65-F5344CB8AC3E}">
        <p14:creationId xmlns:p14="http://schemas.microsoft.com/office/powerpoint/2010/main" val="1791297761"/>
      </p:ext>
    </p:extLst>
  </p:cSld>
  <p:clrMapOvr>
    <a:masterClrMapping/>
  </p:clrMapOvr>
  <p:hf sldNum="0"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Title and 2 x content">
    <p:bg>
      <p:bgPr>
        <a:solidFill>
          <a:srgbClr val="FFFFFF"/>
        </a:solidFill>
        <a:effectLst/>
      </p:bgPr>
    </p:bg>
    <p:spTree>
      <p:nvGrpSpPr>
        <p:cNvPr id="1" name=""/>
        <p:cNvGrpSpPr/>
        <p:nvPr/>
      </p:nvGrpSpPr>
      <p:grpSpPr>
        <a:xfrm>
          <a:off x="0" y="0"/>
          <a:ext cx="0" cy="0"/>
          <a:chOff x="0" y="0"/>
          <a:chExt cx="0" cy="0"/>
        </a:xfrm>
      </p:grpSpPr>
      <p:sp>
        <p:nvSpPr>
          <p:cNvPr id="2" name="Google Shape;1023;p11">
            <a:extLst>
              <a:ext uri="{FF2B5EF4-FFF2-40B4-BE49-F238E27FC236}">
                <a16:creationId xmlns:a16="http://schemas.microsoft.com/office/drawing/2014/main" id="{736896DF-4C6D-FE80-9FFF-DBF0DDE18E17}"/>
              </a:ext>
            </a:extLst>
          </p:cNvPr>
          <p:cNvSpPr txBox="1">
            <a:spLocks noGrp="1"/>
          </p:cNvSpPr>
          <p:nvPr>
            <p:ph type="title"/>
          </p:nvPr>
        </p:nvSpPr>
        <p:spPr>
          <a:xfrm>
            <a:off x="514798" y="897602"/>
            <a:ext cx="6825200" cy="793196"/>
          </a:xfrm>
        </p:spPr>
        <p:txBody>
          <a:bodyPr lIns="0" tIns="0" rIns="0" bIns="0" anchor="b">
            <a:noAutofit/>
          </a:bodyPr>
          <a:lstStyle>
            <a:lvl1pPr>
              <a:defRPr lang="en-IE" sz="3733">
                <a:solidFill>
                  <a:srgbClr val="ED7D31"/>
                </a:solidFill>
              </a:defRPr>
            </a:lvl1pPr>
          </a:lstStyle>
          <a:p>
            <a:pPr lvl="0"/>
            <a:endParaRPr lang="en-IE"/>
          </a:p>
        </p:txBody>
      </p:sp>
      <p:sp>
        <p:nvSpPr>
          <p:cNvPr id="3" name="Google Shape;1024;p11">
            <a:extLst>
              <a:ext uri="{FF2B5EF4-FFF2-40B4-BE49-F238E27FC236}">
                <a16:creationId xmlns:a16="http://schemas.microsoft.com/office/drawing/2014/main" id="{5D54069B-4022-573E-7BFB-819DE2F1850E}"/>
              </a:ext>
            </a:extLst>
          </p:cNvPr>
          <p:cNvSpPr txBox="1">
            <a:spLocks noGrp="1"/>
          </p:cNvSpPr>
          <p:nvPr>
            <p:ph type="dt" sz="quarter" idx="7"/>
          </p:nvPr>
        </p:nvSpPr>
        <p:spPr>
          <a:xfrm>
            <a:off x="695401" y="6496601"/>
            <a:ext cx="5580802" cy="160001"/>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1800" b="0" i="0" u="none" strike="noStrike" kern="1200" cap="none" spc="0" baseline="0">
                <a:solidFill>
                  <a:srgbClr val="000000"/>
                </a:solidFill>
                <a:uFillTx/>
                <a:latin typeface="Arial"/>
              </a:defRPr>
            </a:lvl1pPr>
          </a:lstStyle>
          <a:p>
            <a:pPr lvl="0"/>
            <a:endParaRPr lang="en-IE"/>
          </a:p>
        </p:txBody>
      </p:sp>
      <p:sp>
        <p:nvSpPr>
          <p:cNvPr id="4" name="Google Shape;1025;p11">
            <a:extLst>
              <a:ext uri="{FF2B5EF4-FFF2-40B4-BE49-F238E27FC236}">
                <a16:creationId xmlns:a16="http://schemas.microsoft.com/office/drawing/2014/main" id="{C5B50FB5-A478-AFA9-035E-51221E26E614}"/>
              </a:ext>
            </a:extLst>
          </p:cNvPr>
          <p:cNvSpPr txBox="1">
            <a:spLocks noGrp="1"/>
          </p:cNvSpPr>
          <p:nvPr>
            <p:ph type="ftr" sz="quarter" idx="9"/>
          </p:nvPr>
        </p:nvSpPr>
        <p:spPr>
          <a:xfrm>
            <a:off x="695401" y="6416536"/>
            <a:ext cx="5580802" cy="160001"/>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1800" b="0" i="0" u="none" strike="noStrike" kern="1200" cap="none" spc="0" baseline="0">
                <a:solidFill>
                  <a:srgbClr val="000000"/>
                </a:solidFill>
                <a:uFillTx/>
                <a:latin typeface="Arial"/>
              </a:defRPr>
            </a:lvl1pPr>
          </a:lstStyle>
          <a:p>
            <a:pPr lvl="0"/>
            <a:endParaRPr lang="en-IE"/>
          </a:p>
        </p:txBody>
      </p:sp>
      <p:sp>
        <p:nvSpPr>
          <p:cNvPr id="5" name="Google Shape;1026;p11">
            <a:extLst>
              <a:ext uri="{FF2B5EF4-FFF2-40B4-BE49-F238E27FC236}">
                <a16:creationId xmlns:a16="http://schemas.microsoft.com/office/drawing/2014/main" id="{4FA9CE07-DC79-97F6-8F84-B124098C500F}"/>
              </a:ext>
            </a:extLst>
          </p:cNvPr>
          <p:cNvSpPr txBox="1">
            <a:spLocks noGrp="1"/>
          </p:cNvSpPr>
          <p:nvPr>
            <p:ph type="sldNum" sz="quarter" idx="8"/>
          </p:nvPr>
        </p:nvSpPr>
        <p:spPr>
          <a:xfrm>
            <a:off x="-12701" y="6356351"/>
            <a:ext cx="793196" cy="365202"/>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en-GB" sz="1600" b="1" i="0" u="none" strike="noStrike" kern="1200" cap="none" spc="0" baseline="0">
                <a:solidFill>
                  <a:srgbClr val="ED7D31"/>
                </a:solidFill>
                <a:uFillTx/>
                <a:latin typeface="Calibri"/>
                <a:ea typeface="Calibri"/>
                <a:cs typeface="Calibri"/>
              </a:defRPr>
            </a:lvl1pPr>
          </a:lstStyle>
          <a:p>
            <a:pPr lvl="0"/>
            <a:fld id="{EF8F489C-2AE2-46B0-B58F-17B32586479A}" type="slidenum">
              <a:t>‹#›</a:t>
            </a:fld>
            <a:endParaRPr lang="en-GB"/>
          </a:p>
        </p:txBody>
      </p:sp>
      <p:sp>
        <p:nvSpPr>
          <p:cNvPr id="6" name="Google Shape;1027;p11">
            <a:extLst>
              <a:ext uri="{FF2B5EF4-FFF2-40B4-BE49-F238E27FC236}">
                <a16:creationId xmlns:a16="http://schemas.microsoft.com/office/drawing/2014/main" id="{04E3C65B-02F2-0207-27AF-76D527A62DF8}"/>
              </a:ext>
            </a:extLst>
          </p:cNvPr>
          <p:cNvSpPr txBox="1">
            <a:spLocks noGrp="1"/>
          </p:cNvSpPr>
          <p:nvPr>
            <p:ph type="body" idx="4294967295"/>
          </p:nvPr>
        </p:nvSpPr>
        <p:spPr>
          <a:xfrm>
            <a:off x="514798" y="2263935"/>
            <a:ext cx="4788401" cy="3696397"/>
          </a:xfrm>
        </p:spPr>
        <p:txBody>
          <a:bodyPr lIns="0" tIns="0" rIns="0" bIns="0">
            <a:noAutofit/>
          </a:bodyPr>
          <a:lstStyle>
            <a:lvl1pPr marL="609584" indent="-304787">
              <a:spcBef>
                <a:spcPts val="400"/>
              </a:spcBef>
              <a:buNone/>
              <a:defRPr lang="en-IE" sz="2667">
                <a:solidFill>
                  <a:srgbClr val="44546A"/>
                </a:solidFill>
              </a:defRPr>
            </a:lvl1pPr>
          </a:lstStyle>
          <a:p>
            <a:pPr lvl="0"/>
            <a:endParaRPr lang="en-IE"/>
          </a:p>
        </p:txBody>
      </p:sp>
      <p:sp>
        <p:nvSpPr>
          <p:cNvPr id="7" name="Google Shape;1036;p11">
            <a:extLst>
              <a:ext uri="{FF2B5EF4-FFF2-40B4-BE49-F238E27FC236}">
                <a16:creationId xmlns:a16="http://schemas.microsoft.com/office/drawing/2014/main" id="{287B84AC-A3B4-D0B5-78BD-2C9462AC047B}"/>
              </a:ext>
            </a:extLst>
          </p:cNvPr>
          <p:cNvSpPr txBox="1">
            <a:spLocks noGrp="1"/>
          </p:cNvSpPr>
          <p:nvPr>
            <p:ph type="body" idx="4294967295"/>
          </p:nvPr>
        </p:nvSpPr>
        <p:spPr>
          <a:xfrm>
            <a:off x="5720806" y="2263935"/>
            <a:ext cx="4788401" cy="3696397"/>
          </a:xfrm>
        </p:spPr>
        <p:txBody>
          <a:bodyPr lIns="0" tIns="0" rIns="0" bIns="0">
            <a:noAutofit/>
          </a:bodyPr>
          <a:lstStyle>
            <a:lvl1pPr marL="609584" indent="-304787">
              <a:spcBef>
                <a:spcPts val="400"/>
              </a:spcBef>
              <a:buNone/>
              <a:defRPr lang="en-IE" sz="2667">
                <a:solidFill>
                  <a:srgbClr val="44546A"/>
                </a:solidFill>
              </a:defRPr>
            </a:lvl1pPr>
          </a:lstStyle>
          <a:p>
            <a:pPr lvl="0"/>
            <a:endParaRPr lang="en-IE"/>
          </a:p>
        </p:txBody>
      </p:sp>
    </p:spTree>
    <p:extLst>
      <p:ext uri="{BB962C8B-B14F-4D97-AF65-F5344CB8AC3E}">
        <p14:creationId xmlns:p14="http://schemas.microsoft.com/office/powerpoint/2010/main" val="180274605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dirty="0"/>
              <a:t>Click to edit Master title style</a:t>
            </a:r>
            <a:endParaRPr lang="en-IE" dirty="0"/>
          </a:p>
        </p:txBody>
      </p:sp>
    </p:spTree>
    <p:extLst>
      <p:ext uri="{BB962C8B-B14F-4D97-AF65-F5344CB8AC3E}">
        <p14:creationId xmlns:p14="http://schemas.microsoft.com/office/powerpoint/2010/main" val="27220326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References (2 column)">
    <p:bg>
      <p:bgPr>
        <a:solidFill>
          <a:srgbClr val="FFFFFF"/>
        </a:solidFill>
        <a:effectLst/>
      </p:bgPr>
    </p:bg>
    <p:spTree>
      <p:nvGrpSpPr>
        <p:cNvPr id="1" name=""/>
        <p:cNvGrpSpPr/>
        <p:nvPr/>
      </p:nvGrpSpPr>
      <p:grpSpPr>
        <a:xfrm>
          <a:off x="0" y="0"/>
          <a:ext cx="0" cy="0"/>
          <a:chOff x="0" y="0"/>
          <a:chExt cx="0" cy="0"/>
        </a:xfrm>
      </p:grpSpPr>
      <p:sp>
        <p:nvSpPr>
          <p:cNvPr id="2" name="Google Shape;122;p3">
            <a:extLst>
              <a:ext uri="{FF2B5EF4-FFF2-40B4-BE49-F238E27FC236}">
                <a16:creationId xmlns:a16="http://schemas.microsoft.com/office/drawing/2014/main" id="{B94447C2-4BD2-24A8-2C0D-FDE292CEB51F}"/>
              </a:ext>
            </a:extLst>
          </p:cNvPr>
          <p:cNvSpPr txBox="1">
            <a:spLocks noGrp="1"/>
          </p:cNvSpPr>
          <p:nvPr>
            <p:ph type="title"/>
          </p:nvPr>
        </p:nvSpPr>
        <p:spPr>
          <a:xfrm>
            <a:off x="514798" y="897602"/>
            <a:ext cx="7447202" cy="793196"/>
          </a:xfrm>
        </p:spPr>
        <p:txBody>
          <a:bodyPr lIns="0" tIns="0" rIns="0" bIns="0" anchor="b">
            <a:noAutofit/>
          </a:bodyPr>
          <a:lstStyle>
            <a:lvl1pPr>
              <a:defRPr lang="en-IE" sz="3733">
                <a:solidFill>
                  <a:srgbClr val="ED7D31"/>
                </a:solidFill>
              </a:defRPr>
            </a:lvl1pPr>
          </a:lstStyle>
          <a:p>
            <a:pPr lvl="0"/>
            <a:endParaRPr lang="en-IE"/>
          </a:p>
        </p:txBody>
      </p:sp>
      <p:sp>
        <p:nvSpPr>
          <p:cNvPr id="3" name="Google Shape;123;p3">
            <a:extLst>
              <a:ext uri="{FF2B5EF4-FFF2-40B4-BE49-F238E27FC236}">
                <a16:creationId xmlns:a16="http://schemas.microsoft.com/office/drawing/2014/main" id="{49E1DD9C-A21A-AC37-9F40-9B23E647955F}"/>
              </a:ext>
            </a:extLst>
          </p:cNvPr>
          <p:cNvSpPr txBox="1">
            <a:spLocks noGrp="1"/>
          </p:cNvSpPr>
          <p:nvPr>
            <p:ph type="dt" sz="quarter" idx="7"/>
          </p:nvPr>
        </p:nvSpPr>
        <p:spPr>
          <a:xfrm>
            <a:off x="695401" y="6496601"/>
            <a:ext cx="5580802" cy="160001"/>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1800" b="0" i="0" u="none" strike="noStrike" kern="1200" cap="none" spc="0" baseline="0">
                <a:solidFill>
                  <a:srgbClr val="000000"/>
                </a:solidFill>
                <a:uFillTx/>
                <a:latin typeface="Arial"/>
              </a:defRPr>
            </a:lvl1pPr>
          </a:lstStyle>
          <a:p>
            <a:pPr lvl="0"/>
            <a:endParaRPr lang="en-IE"/>
          </a:p>
        </p:txBody>
      </p:sp>
      <p:sp>
        <p:nvSpPr>
          <p:cNvPr id="4" name="Google Shape;124;p3">
            <a:extLst>
              <a:ext uri="{FF2B5EF4-FFF2-40B4-BE49-F238E27FC236}">
                <a16:creationId xmlns:a16="http://schemas.microsoft.com/office/drawing/2014/main" id="{9C13CC31-AD92-8CAB-1E91-254DC09E242C}"/>
              </a:ext>
            </a:extLst>
          </p:cNvPr>
          <p:cNvSpPr txBox="1">
            <a:spLocks noGrp="1"/>
          </p:cNvSpPr>
          <p:nvPr>
            <p:ph type="ftr" sz="quarter" idx="9"/>
          </p:nvPr>
        </p:nvSpPr>
        <p:spPr>
          <a:xfrm>
            <a:off x="695401" y="6416536"/>
            <a:ext cx="5580802" cy="160001"/>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1800" b="0" i="0" u="none" strike="noStrike" kern="1200" cap="none" spc="0" baseline="0">
                <a:solidFill>
                  <a:srgbClr val="000000"/>
                </a:solidFill>
                <a:uFillTx/>
                <a:latin typeface="Arial"/>
              </a:defRPr>
            </a:lvl1pPr>
          </a:lstStyle>
          <a:p>
            <a:pPr lvl="0"/>
            <a:endParaRPr lang="en-IE"/>
          </a:p>
        </p:txBody>
      </p:sp>
      <p:sp>
        <p:nvSpPr>
          <p:cNvPr id="5" name="Google Shape;125;p3">
            <a:extLst>
              <a:ext uri="{FF2B5EF4-FFF2-40B4-BE49-F238E27FC236}">
                <a16:creationId xmlns:a16="http://schemas.microsoft.com/office/drawing/2014/main" id="{BD5EAF2D-BB8B-92E7-46CC-685A71E2E957}"/>
              </a:ext>
            </a:extLst>
          </p:cNvPr>
          <p:cNvSpPr txBox="1">
            <a:spLocks noGrp="1"/>
          </p:cNvSpPr>
          <p:nvPr>
            <p:ph type="sldNum" sz="quarter" idx="8"/>
          </p:nvPr>
        </p:nvSpPr>
        <p:spPr>
          <a:xfrm>
            <a:off x="-12701" y="6356351"/>
            <a:ext cx="793196" cy="365202"/>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en-GB" sz="1600" b="1" i="0" u="none" strike="noStrike" kern="1200" cap="none" spc="0" baseline="0">
                <a:solidFill>
                  <a:srgbClr val="ED7D31"/>
                </a:solidFill>
                <a:uFillTx/>
                <a:latin typeface="Calibri"/>
                <a:ea typeface="Calibri"/>
                <a:cs typeface="Calibri"/>
              </a:defRPr>
            </a:lvl1pPr>
          </a:lstStyle>
          <a:p>
            <a:pPr lvl="0"/>
            <a:fld id="{96E1B9DD-42C2-4BDE-8B8B-B692ED1D9766}" type="slidenum">
              <a:t>‹#›</a:t>
            </a:fld>
            <a:endParaRPr lang="en-GB"/>
          </a:p>
        </p:txBody>
      </p:sp>
      <p:sp>
        <p:nvSpPr>
          <p:cNvPr id="6" name="Google Shape;126;p3">
            <a:extLst>
              <a:ext uri="{FF2B5EF4-FFF2-40B4-BE49-F238E27FC236}">
                <a16:creationId xmlns:a16="http://schemas.microsoft.com/office/drawing/2014/main" id="{EAF21DD5-AAAB-6295-49BC-CFF189A18DC5}"/>
              </a:ext>
            </a:extLst>
          </p:cNvPr>
          <p:cNvSpPr txBox="1">
            <a:spLocks noGrp="1"/>
          </p:cNvSpPr>
          <p:nvPr>
            <p:ph type="body" idx="4294967295"/>
          </p:nvPr>
        </p:nvSpPr>
        <p:spPr>
          <a:xfrm>
            <a:off x="514798" y="2263935"/>
            <a:ext cx="10010403" cy="3696397"/>
          </a:xfrm>
        </p:spPr>
        <p:txBody>
          <a:bodyPr lIns="0" tIns="0" rIns="0" bIns="0">
            <a:noAutofit/>
          </a:bodyPr>
          <a:lstStyle>
            <a:lvl1pPr marL="609584" indent="-304787">
              <a:spcBef>
                <a:spcPts val="400"/>
              </a:spcBef>
              <a:buNone/>
              <a:defRPr lang="en-IE" sz="2667">
                <a:solidFill>
                  <a:srgbClr val="44546A"/>
                </a:solidFill>
              </a:defRPr>
            </a:lvl1pPr>
          </a:lstStyle>
          <a:p>
            <a:pPr lvl="0"/>
            <a:endParaRPr lang="en-IE"/>
          </a:p>
        </p:txBody>
      </p:sp>
    </p:spTree>
    <p:extLst>
      <p:ext uri="{BB962C8B-B14F-4D97-AF65-F5344CB8AC3E}">
        <p14:creationId xmlns:p14="http://schemas.microsoft.com/office/powerpoint/2010/main" val="662416642"/>
      </p:ext>
    </p:extLst>
  </p:cSld>
  <p:clrMapOvr>
    <a:masterClrMapping/>
  </p:clrMapOvr>
  <p:hf sldNum="0"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Title and Content 1">
    <p:bg>
      <p:bgPr>
        <a:solidFill>
          <a:srgbClr val="FFFFFF"/>
        </a:solidFill>
        <a:effectLst/>
      </p:bgPr>
    </p:bg>
    <p:spTree>
      <p:nvGrpSpPr>
        <p:cNvPr id="1" name=""/>
        <p:cNvGrpSpPr/>
        <p:nvPr/>
      </p:nvGrpSpPr>
      <p:grpSpPr>
        <a:xfrm>
          <a:off x="0" y="0"/>
          <a:ext cx="0" cy="0"/>
          <a:chOff x="0" y="0"/>
          <a:chExt cx="0" cy="0"/>
        </a:xfrm>
      </p:grpSpPr>
      <p:sp>
        <p:nvSpPr>
          <p:cNvPr id="2" name="Google Shape;1258;p16">
            <a:extLst>
              <a:ext uri="{FF2B5EF4-FFF2-40B4-BE49-F238E27FC236}">
                <a16:creationId xmlns:a16="http://schemas.microsoft.com/office/drawing/2014/main" id="{8004BC2C-550A-8792-6CC4-B2BC1BDB9C64}"/>
              </a:ext>
            </a:extLst>
          </p:cNvPr>
          <p:cNvSpPr txBox="1">
            <a:spLocks noGrp="1"/>
          </p:cNvSpPr>
          <p:nvPr>
            <p:ph type="title"/>
          </p:nvPr>
        </p:nvSpPr>
        <p:spPr>
          <a:xfrm>
            <a:off x="514798" y="897602"/>
            <a:ext cx="6787600" cy="793196"/>
          </a:xfrm>
        </p:spPr>
        <p:txBody>
          <a:bodyPr lIns="0" tIns="0" rIns="0" bIns="0" anchor="b">
            <a:noAutofit/>
          </a:bodyPr>
          <a:lstStyle>
            <a:lvl1pPr>
              <a:defRPr lang="en-IE" sz="3733" b="1">
                <a:solidFill>
                  <a:srgbClr val="ED7D31"/>
                </a:solidFill>
                <a:latin typeface="Calibri"/>
                <a:ea typeface="Calibri"/>
                <a:cs typeface="Calibri"/>
              </a:defRPr>
            </a:lvl1pPr>
          </a:lstStyle>
          <a:p>
            <a:pPr lvl="0"/>
            <a:endParaRPr lang="en-IE"/>
          </a:p>
        </p:txBody>
      </p:sp>
      <p:sp>
        <p:nvSpPr>
          <p:cNvPr id="3" name="Google Shape;1259;p16">
            <a:extLst>
              <a:ext uri="{FF2B5EF4-FFF2-40B4-BE49-F238E27FC236}">
                <a16:creationId xmlns:a16="http://schemas.microsoft.com/office/drawing/2014/main" id="{A303454A-8CD4-D77E-C41C-19C420F22DFB}"/>
              </a:ext>
            </a:extLst>
          </p:cNvPr>
          <p:cNvSpPr txBox="1">
            <a:spLocks noGrp="1"/>
          </p:cNvSpPr>
          <p:nvPr>
            <p:ph type="dt" sz="quarter" idx="7"/>
          </p:nvPr>
        </p:nvSpPr>
        <p:spPr>
          <a:xfrm>
            <a:off x="695401" y="6496601"/>
            <a:ext cx="5580802" cy="160404"/>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667" b="0" i="0" u="none" strike="noStrike" kern="1200" cap="none" spc="0" baseline="0">
                <a:solidFill>
                  <a:srgbClr val="ED7D31"/>
                </a:solidFill>
                <a:uFillTx/>
                <a:latin typeface="Calibri"/>
                <a:ea typeface="Calibri"/>
                <a:cs typeface="Calibri"/>
              </a:defRPr>
            </a:lvl1pPr>
          </a:lstStyle>
          <a:p>
            <a:pPr lvl="0"/>
            <a:endParaRPr lang="en-IE"/>
          </a:p>
        </p:txBody>
      </p:sp>
      <p:sp>
        <p:nvSpPr>
          <p:cNvPr id="4" name="Google Shape;1260;p16">
            <a:extLst>
              <a:ext uri="{FF2B5EF4-FFF2-40B4-BE49-F238E27FC236}">
                <a16:creationId xmlns:a16="http://schemas.microsoft.com/office/drawing/2014/main" id="{8C1BC003-6D3B-6358-92AF-2ABBD6FF67D9}"/>
              </a:ext>
            </a:extLst>
          </p:cNvPr>
          <p:cNvSpPr txBox="1">
            <a:spLocks noGrp="1"/>
          </p:cNvSpPr>
          <p:nvPr>
            <p:ph type="ftr" sz="quarter" idx="9"/>
          </p:nvPr>
        </p:nvSpPr>
        <p:spPr>
          <a:xfrm>
            <a:off x="695401" y="6416536"/>
            <a:ext cx="5580802" cy="160404"/>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667" b="0" i="0" u="none" strike="noStrike" kern="1200" cap="none" spc="0" baseline="0">
                <a:solidFill>
                  <a:srgbClr val="ED7D31"/>
                </a:solidFill>
                <a:uFillTx/>
                <a:latin typeface="Calibri"/>
                <a:ea typeface="Calibri"/>
                <a:cs typeface="Calibri"/>
              </a:defRPr>
            </a:lvl1pPr>
          </a:lstStyle>
          <a:p>
            <a:pPr lvl="0"/>
            <a:endParaRPr lang="en-IE"/>
          </a:p>
        </p:txBody>
      </p:sp>
      <p:sp>
        <p:nvSpPr>
          <p:cNvPr id="5" name="Google Shape;1261;p16">
            <a:extLst>
              <a:ext uri="{FF2B5EF4-FFF2-40B4-BE49-F238E27FC236}">
                <a16:creationId xmlns:a16="http://schemas.microsoft.com/office/drawing/2014/main" id="{952A0F0B-BEE2-247D-EE2E-05BC430167A4}"/>
              </a:ext>
            </a:extLst>
          </p:cNvPr>
          <p:cNvSpPr txBox="1">
            <a:spLocks noGrp="1"/>
          </p:cNvSpPr>
          <p:nvPr>
            <p:ph type="sldNum" sz="quarter" idx="8"/>
          </p:nvPr>
        </p:nvSpPr>
        <p:spPr>
          <a:xfrm>
            <a:off x="-12701" y="6356351"/>
            <a:ext cx="793196" cy="365202"/>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en-GB" sz="1600" b="1" i="0" u="none" strike="noStrike" kern="1200" cap="none" spc="0" baseline="0">
                <a:solidFill>
                  <a:srgbClr val="ED7D31"/>
                </a:solidFill>
                <a:uFillTx/>
                <a:latin typeface="Calibri"/>
                <a:ea typeface="Calibri"/>
                <a:cs typeface="Calibri"/>
              </a:defRPr>
            </a:lvl1pPr>
          </a:lstStyle>
          <a:p>
            <a:pPr lvl="0"/>
            <a:fld id="{15469C8F-6B21-4456-B2F2-41D23460DB8E}" type="slidenum">
              <a:t>‹#›</a:t>
            </a:fld>
            <a:endParaRPr lang="en-GB"/>
          </a:p>
        </p:txBody>
      </p:sp>
      <p:sp>
        <p:nvSpPr>
          <p:cNvPr id="6" name="Google Shape;1262;p16">
            <a:extLst>
              <a:ext uri="{FF2B5EF4-FFF2-40B4-BE49-F238E27FC236}">
                <a16:creationId xmlns:a16="http://schemas.microsoft.com/office/drawing/2014/main" id="{745A82C1-4676-C157-8FF6-AB5542CE44AB}"/>
              </a:ext>
            </a:extLst>
          </p:cNvPr>
          <p:cNvSpPr txBox="1">
            <a:spLocks noGrp="1"/>
          </p:cNvSpPr>
          <p:nvPr>
            <p:ph type="body" idx="4294967295"/>
          </p:nvPr>
        </p:nvSpPr>
        <p:spPr>
          <a:xfrm>
            <a:off x="514798" y="2263935"/>
            <a:ext cx="10010403" cy="3696397"/>
          </a:xfrm>
        </p:spPr>
        <p:txBody>
          <a:bodyPr lIns="0" tIns="0" rIns="0" bIns="0">
            <a:noAutofit/>
          </a:bodyPr>
          <a:lstStyle>
            <a:lvl1pPr marL="609584" indent="-304787">
              <a:spcBef>
                <a:spcPts val="400"/>
              </a:spcBef>
              <a:buNone/>
              <a:defRPr lang="en-IE" sz="2667">
                <a:solidFill>
                  <a:srgbClr val="44546A"/>
                </a:solidFill>
                <a:latin typeface="Calibri"/>
                <a:ea typeface="Calibri"/>
                <a:cs typeface="Calibri"/>
              </a:defRPr>
            </a:lvl1pPr>
          </a:lstStyle>
          <a:p>
            <a:pPr lvl="0"/>
            <a:endParaRPr lang="en-IE"/>
          </a:p>
        </p:txBody>
      </p:sp>
    </p:spTree>
    <p:extLst>
      <p:ext uri="{BB962C8B-B14F-4D97-AF65-F5344CB8AC3E}">
        <p14:creationId xmlns:p14="http://schemas.microsoft.com/office/powerpoint/2010/main" val="1729138457"/>
      </p:ext>
    </p:extLst>
  </p:cSld>
  <p:clrMapOvr>
    <a:masterClrMapping/>
  </p:clrMapOvr>
  <p:hf sldNum="0"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References (2 column)">
  <p:cSld name="1_References (2 column)">
    <p:bg>
      <p:bgPr>
        <a:solidFill>
          <a:schemeClr val="lt1"/>
        </a:solidFill>
        <a:effectLst/>
      </p:bgPr>
    </p:bg>
    <p:spTree>
      <p:nvGrpSpPr>
        <p:cNvPr id="1" name="Shape 120"/>
        <p:cNvGrpSpPr/>
        <p:nvPr/>
      </p:nvGrpSpPr>
      <p:grpSpPr>
        <a:xfrm>
          <a:off x="0" y="0"/>
          <a:ext cx="0" cy="0"/>
          <a:chOff x="0" y="0"/>
          <a:chExt cx="0" cy="0"/>
        </a:xfrm>
      </p:grpSpPr>
      <p:sp>
        <p:nvSpPr>
          <p:cNvPr id="122" name="Google Shape;122;p3"/>
          <p:cNvSpPr txBox="1">
            <a:spLocks noGrp="1"/>
          </p:cNvSpPr>
          <p:nvPr>
            <p:ph type="title"/>
          </p:nvPr>
        </p:nvSpPr>
        <p:spPr>
          <a:xfrm>
            <a:off x="514800" y="897600"/>
            <a:ext cx="74472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2800"/>
              <a:buNone/>
              <a:defRPr sz="3733"/>
            </a:lvl2pPr>
            <a:lvl3pPr lvl="2" algn="l">
              <a:lnSpc>
                <a:spcPct val="100000"/>
              </a:lnSpc>
              <a:spcBef>
                <a:spcPts val="0"/>
              </a:spcBef>
              <a:spcAft>
                <a:spcPts val="0"/>
              </a:spcAft>
              <a:buSzPts val="2800"/>
              <a:buNone/>
              <a:defRPr sz="3733"/>
            </a:lvl3pPr>
            <a:lvl4pPr lvl="3" algn="l">
              <a:lnSpc>
                <a:spcPct val="100000"/>
              </a:lnSpc>
              <a:spcBef>
                <a:spcPts val="0"/>
              </a:spcBef>
              <a:spcAft>
                <a:spcPts val="0"/>
              </a:spcAft>
              <a:buSzPts val="2800"/>
              <a:buNone/>
              <a:defRPr sz="3733"/>
            </a:lvl4pPr>
            <a:lvl5pPr lvl="4" algn="l">
              <a:lnSpc>
                <a:spcPct val="100000"/>
              </a:lnSpc>
              <a:spcBef>
                <a:spcPts val="0"/>
              </a:spcBef>
              <a:spcAft>
                <a:spcPts val="0"/>
              </a:spcAft>
              <a:buSzPts val="2800"/>
              <a:buNone/>
              <a:defRPr sz="3733"/>
            </a:lvl5pPr>
            <a:lvl6pPr lvl="5" algn="l">
              <a:lnSpc>
                <a:spcPct val="100000"/>
              </a:lnSpc>
              <a:spcBef>
                <a:spcPts val="0"/>
              </a:spcBef>
              <a:spcAft>
                <a:spcPts val="0"/>
              </a:spcAft>
              <a:buSzPts val="2800"/>
              <a:buNone/>
              <a:defRPr sz="3733"/>
            </a:lvl6pPr>
            <a:lvl7pPr lvl="6" algn="l">
              <a:lnSpc>
                <a:spcPct val="100000"/>
              </a:lnSpc>
              <a:spcBef>
                <a:spcPts val="0"/>
              </a:spcBef>
              <a:spcAft>
                <a:spcPts val="0"/>
              </a:spcAft>
              <a:buSzPts val="2800"/>
              <a:buNone/>
              <a:defRPr sz="3733"/>
            </a:lvl7pPr>
            <a:lvl8pPr lvl="7" algn="l">
              <a:lnSpc>
                <a:spcPct val="100000"/>
              </a:lnSpc>
              <a:spcBef>
                <a:spcPts val="0"/>
              </a:spcBef>
              <a:spcAft>
                <a:spcPts val="0"/>
              </a:spcAft>
              <a:buSzPts val="2800"/>
              <a:buNone/>
              <a:defRPr sz="3733"/>
            </a:lvl8pPr>
            <a:lvl9pPr lvl="8" algn="l">
              <a:lnSpc>
                <a:spcPct val="100000"/>
              </a:lnSpc>
              <a:spcBef>
                <a:spcPts val="0"/>
              </a:spcBef>
              <a:spcAft>
                <a:spcPts val="0"/>
              </a:spcAft>
              <a:buSzPts val="2800"/>
              <a:buNone/>
              <a:defRPr sz="3733"/>
            </a:lvl9pPr>
          </a:lstStyle>
          <a:p>
            <a:endParaRPr/>
          </a:p>
        </p:txBody>
      </p:sp>
      <p:sp>
        <p:nvSpPr>
          <p:cNvPr id="123" name="Google Shape;123;p3"/>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3"/>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5" name="Google Shape;125;p3"/>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126" name="Google Shape;126;p3"/>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accent1"/>
              </a:buClr>
              <a:buSzPts val="1500"/>
              <a:buNone/>
              <a:defRPr sz="2000">
                <a:solidFill>
                  <a:schemeClr val="accent1"/>
                </a:solidFill>
              </a:defRPr>
            </a:lvl2pPr>
            <a:lvl3pPr marL="1828754" lvl="2" indent="-380990" algn="l">
              <a:lnSpc>
                <a:spcPct val="90000"/>
              </a:lnSpc>
              <a:spcBef>
                <a:spcPts val="400"/>
              </a:spcBef>
              <a:spcAft>
                <a:spcPts val="0"/>
              </a:spcAft>
              <a:buClr>
                <a:schemeClr val="accent1"/>
              </a:buClr>
              <a:buSzPts val="900"/>
              <a:buChar char="•"/>
              <a:defRPr sz="1200" b="0">
                <a:solidFill>
                  <a:schemeClr val="accent1"/>
                </a:solidFill>
              </a:defRPr>
            </a:lvl3pPr>
            <a:lvl4pPr marL="2438339" lvl="3" indent="-372524" algn="l">
              <a:lnSpc>
                <a:spcPct val="90000"/>
              </a:lnSpc>
              <a:spcBef>
                <a:spcPts val="400"/>
              </a:spcBef>
              <a:spcAft>
                <a:spcPts val="0"/>
              </a:spcAft>
              <a:buClr>
                <a:schemeClr val="dk2"/>
              </a:buClr>
              <a:buSzPts val="800"/>
              <a:buChar char="•"/>
              <a:defRPr sz="1067">
                <a:solidFill>
                  <a:schemeClr val="dk2"/>
                </a:solidFill>
              </a:defRPr>
            </a:lvl4pPr>
            <a:lvl5pPr marL="3047924" lvl="4" indent="-304792" algn="l">
              <a:lnSpc>
                <a:spcPct val="90000"/>
              </a:lnSpc>
              <a:spcBef>
                <a:spcPts val="800"/>
              </a:spcBef>
              <a:spcAft>
                <a:spcPts val="0"/>
              </a:spcAft>
              <a:buClr>
                <a:schemeClr val="dk2"/>
              </a:buClr>
              <a:buSzPts val="1100"/>
              <a:buNone/>
              <a:defRPr sz="1467">
                <a:solidFill>
                  <a:schemeClr val="dk2"/>
                </a:solidFill>
              </a:defRPr>
            </a:lvl5pPr>
            <a:lvl6pPr marL="3657509" lvl="5" indent="-423323" algn="l">
              <a:lnSpc>
                <a:spcPct val="90000"/>
              </a:lnSpc>
              <a:spcBef>
                <a:spcPts val="533"/>
              </a:spcBef>
              <a:spcAft>
                <a:spcPts val="0"/>
              </a:spcAft>
              <a:buClr>
                <a:schemeClr val="dk2"/>
              </a:buClr>
              <a:buSzPts val="1400"/>
              <a:buChar char="•"/>
              <a:defRPr>
                <a:solidFill>
                  <a:schemeClr val="dk2"/>
                </a:solidFill>
              </a:defRPr>
            </a:lvl6pPr>
            <a:lvl7pPr marL="4267093" lvl="6" indent="-423323" algn="l">
              <a:lnSpc>
                <a:spcPct val="90000"/>
              </a:lnSpc>
              <a:spcBef>
                <a:spcPts val="533"/>
              </a:spcBef>
              <a:spcAft>
                <a:spcPts val="0"/>
              </a:spcAft>
              <a:buClr>
                <a:schemeClr val="dk2"/>
              </a:buClr>
              <a:buSzPts val="1400"/>
              <a:buChar char="•"/>
              <a:defRPr>
                <a:solidFill>
                  <a:schemeClr val="dk2"/>
                </a:solidFill>
              </a:defRPr>
            </a:lvl7pPr>
            <a:lvl8pPr marL="4876678" lvl="7" indent="-423323" algn="l">
              <a:lnSpc>
                <a:spcPct val="90000"/>
              </a:lnSpc>
              <a:spcBef>
                <a:spcPts val="533"/>
              </a:spcBef>
              <a:spcAft>
                <a:spcPts val="0"/>
              </a:spcAft>
              <a:buClr>
                <a:schemeClr val="dk2"/>
              </a:buClr>
              <a:buSzPts val="1400"/>
              <a:buChar char="•"/>
              <a:defRPr>
                <a:solidFill>
                  <a:schemeClr val="dk2"/>
                </a:solidFill>
              </a:defRPr>
            </a:lvl8pPr>
            <a:lvl9pPr marL="5486263" lvl="8" indent="-423323" algn="l">
              <a:lnSpc>
                <a:spcPct val="90000"/>
              </a:lnSpc>
              <a:spcBef>
                <a:spcPts val="533"/>
              </a:spcBef>
              <a:spcAft>
                <a:spcPts val="0"/>
              </a:spcAft>
              <a:buClr>
                <a:schemeClr val="dk2"/>
              </a:buClr>
              <a:buSzPts val="1400"/>
              <a:buChar char="•"/>
              <a:defRPr>
                <a:solidFill>
                  <a:schemeClr val="dk2"/>
                </a:solidFill>
              </a:defRPr>
            </a:lvl9pPr>
          </a:lstStyle>
          <a:p>
            <a:endParaRPr/>
          </a:p>
        </p:txBody>
      </p:sp>
    </p:spTree>
    <p:extLst>
      <p:ext uri="{BB962C8B-B14F-4D97-AF65-F5344CB8AC3E}">
        <p14:creationId xmlns:p14="http://schemas.microsoft.com/office/powerpoint/2010/main" val="4091612001"/>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2 x content">
  <p:cSld name="1_Title and 2 x content">
    <p:bg>
      <p:bgPr>
        <a:solidFill>
          <a:schemeClr val="lt1"/>
        </a:solidFill>
        <a:effectLst/>
      </p:bgPr>
    </p:bg>
    <p:spTree>
      <p:nvGrpSpPr>
        <p:cNvPr id="1" name="Shape 1021"/>
        <p:cNvGrpSpPr/>
        <p:nvPr/>
      </p:nvGrpSpPr>
      <p:grpSpPr>
        <a:xfrm>
          <a:off x="0" y="0"/>
          <a:ext cx="0" cy="0"/>
          <a:chOff x="0" y="0"/>
          <a:chExt cx="0" cy="0"/>
        </a:xfrm>
      </p:grpSpPr>
      <p:sp>
        <p:nvSpPr>
          <p:cNvPr id="1023" name="Google Shape;1023;p11"/>
          <p:cNvSpPr txBox="1">
            <a:spLocks noGrp="1"/>
          </p:cNvSpPr>
          <p:nvPr>
            <p:ph type="title"/>
          </p:nvPr>
        </p:nvSpPr>
        <p:spPr>
          <a:xfrm>
            <a:off x="514800" y="897600"/>
            <a:ext cx="68252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4" name="Google Shape;1024;p11"/>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5" name="Google Shape;1025;p11"/>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6" name="Google Shape;1026;p11"/>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1027" name="Google Shape;1027;p11"/>
          <p:cNvSpPr txBox="1">
            <a:spLocks noGrp="1"/>
          </p:cNvSpPr>
          <p:nvPr>
            <p:ph type="body" idx="1"/>
          </p:nvPr>
        </p:nvSpPr>
        <p:spPr>
          <a:xfrm>
            <a:off x="514799" y="2263939"/>
            <a:ext cx="4788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036" name="Google Shape;1036;p11"/>
          <p:cNvSpPr txBox="1">
            <a:spLocks noGrp="1"/>
          </p:cNvSpPr>
          <p:nvPr>
            <p:ph type="body" idx="2"/>
          </p:nvPr>
        </p:nvSpPr>
        <p:spPr>
          <a:xfrm>
            <a:off x="5720811" y="2263939"/>
            <a:ext cx="4788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974385280"/>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content slides">
  <p:cSld name="Title and content slides">
    <p:bg>
      <p:bgPr>
        <a:solidFill>
          <a:schemeClr val="lt1"/>
        </a:solidFill>
        <a:effectLst/>
      </p:bgPr>
    </p:bg>
    <p:spTree>
      <p:nvGrpSpPr>
        <p:cNvPr id="1" name="Shape 911"/>
        <p:cNvGrpSpPr/>
        <p:nvPr/>
      </p:nvGrpSpPr>
      <p:grpSpPr>
        <a:xfrm>
          <a:off x="0" y="0"/>
          <a:ext cx="0" cy="0"/>
          <a:chOff x="0" y="0"/>
          <a:chExt cx="0" cy="0"/>
        </a:xfrm>
      </p:grpSpPr>
      <p:sp>
        <p:nvSpPr>
          <p:cNvPr id="913" name="Google Shape;913;p10"/>
          <p:cNvSpPr txBox="1">
            <a:spLocks noGrp="1"/>
          </p:cNvSpPr>
          <p:nvPr>
            <p:ph type="title"/>
          </p:nvPr>
        </p:nvSpPr>
        <p:spPr>
          <a:xfrm>
            <a:off x="514800" y="897600"/>
            <a:ext cx="63276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4" name="Google Shape;914;p10"/>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5" name="Google Shape;915;p10"/>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6" name="Google Shape;916;p10"/>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917" name="Google Shape;917;p10"/>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4254669328"/>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17023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591217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236457611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7457756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a:t>Click to edit Master title style</a:t>
            </a:r>
            <a:endParaRPr lang="en-IE"/>
          </a:p>
        </p:txBody>
      </p:sp>
    </p:spTree>
    <p:extLst>
      <p:ext uri="{BB962C8B-B14F-4D97-AF65-F5344CB8AC3E}">
        <p14:creationId xmlns:p14="http://schemas.microsoft.com/office/powerpoint/2010/main" val="695583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60591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29030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20875"/>
          </a:xfrm>
        </p:spPr>
        <p:txBody>
          <a:bodyPr anchor="b">
            <a:noAutofit/>
          </a:bodyPr>
          <a:lstStyle>
            <a:lvl1pPr>
              <a:defRPr sz="44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8300"/>
            <a:ext cx="3932237" cy="29606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4657591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cSld name="1_Title &amp; Subtitle light">
    <p:bg>
      <p:bgPr>
        <a:gradFill>
          <a:gsLst>
            <a:gs pos="0">
              <a:srgbClr val="246076"/>
            </a:gs>
            <a:gs pos="100000">
              <a:srgbClr val="1987A8"/>
            </a:gs>
          </a:gsLst>
          <a:lin ang="17040000"/>
        </a:gradFill>
        <a:effectLst/>
      </p:bgPr>
    </p:bg>
    <p:spTree>
      <p:nvGrpSpPr>
        <p:cNvPr id="1" name=""/>
        <p:cNvGrpSpPr/>
        <p:nvPr/>
      </p:nvGrpSpPr>
      <p:grpSpPr>
        <a:xfrm>
          <a:off x="0" y="0"/>
          <a:ext cx="0" cy="0"/>
          <a:chOff x="0" y="0"/>
          <a:chExt cx="0" cy="0"/>
        </a:xfrm>
      </p:grpSpPr>
      <p:pic>
        <p:nvPicPr>
          <p:cNvPr id="2" name="Graphic 5">
            <a:extLst>
              <a:ext uri="{FF2B5EF4-FFF2-40B4-BE49-F238E27FC236}">
                <a16:creationId xmlns:a16="http://schemas.microsoft.com/office/drawing/2014/main" id="{C08B8B9A-C991-357C-0259-5127395083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1592" y="805778"/>
            <a:ext cx="5974982" cy="1029029"/>
          </a:xfrm>
          <a:prstGeom prst="rect">
            <a:avLst/>
          </a:prstGeom>
          <a:noFill/>
          <a:ln cap="flat">
            <a:noFill/>
          </a:ln>
        </p:spPr>
      </p:pic>
      <p:pic>
        <p:nvPicPr>
          <p:cNvPr id="3" name="Graphic 14">
            <a:extLst>
              <a:ext uri="{FF2B5EF4-FFF2-40B4-BE49-F238E27FC236}">
                <a16:creationId xmlns:a16="http://schemas.microsoft.com/office/drawing/2014/main" id="{1F74C09B-3E51-9696-1167-9040C9CA9D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5118097"/>
            <a:ext cx="6494690" cy="1739902"/>
          </a:xfrm>
          <a:prstGeom prst="rect">
            <a:avLst/>
          </a:prstGeom>
          <a:noFill/>
          <a:ln cap="flat">
            <a:noFill/>
          </a:ln>
        </p:spPr>
      </p:pic>
      <p:pic>
        <p:nvPicPr>
          <p:cNvPr id="4" name="Graphic 20">
            <a:extLst>
              <a:ext uri="{FF2B5EF4-FFF2-40B4-BE49-F238E27FC236}">
                <a16:creationId xmlns:a16="http://schemas.microsoft.com/office/drawing/2014/main" id="{69D8192B-8D5C-0E55-5427-9921F2489F4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91466" y="4044948"/>
            <a:ext cx="10500539" cy="2813051"/>
          </a:xfrm>
          <a:prstGeom prst="rect">
            <a:avLst/>
          </a:prstGeom>
          <a:noFill/>
          <a:ln cap="flat">
            <a:noFill/>
          </a:ln>
        </p:spPr>
      </p:pic>
      <p:pic>
        <p:nvPicPr>
          <p:cNvPr id="5" name="Creative Commons logo">
            <a:extLst>
              <a:ext uri="{FF2B5EF4-FFF2-40B4-BE49-F238E27FC236}">
                <a16:creationId xmlns:a16="http://schemas.microsoft.com/office/drawing/2014/main" id="{87B68E5E-D2FF-1220-5460-1147C2C10EC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21969" y="6264472"/>
            <a:ext cx="1143000" cy="400050"/>
          </a:xfrm>
          <a:prstGeom prst="rect">
            <a:avLst/>
          </a:prstGeom>
          <a:noFill/>
          <a:ln cap="flat">
            <a:noFill/>
          </a:ln>
        </p:spPr>
      </p:pic>
      <p:sp>
        <p:nvSpPr>
          <p:cNvPr id="6" name="Title Text">
            <a:extLst>
              <a:ext uri="{FF2B5EF4-FFF2-40B4-BE49-F238E27FC236}">
                <a16:creationId xmlns:a16="http://schemas.microsoft.com/office/drawing/2014/main" id="{175CE814-E2B5-2C62-573E-21294C86D9C5}"/>
              </a:ext>
            </a:extLst>
          </p:cNvPr>
          <p:cNvSpPr txBox="1">
            <a:spLocks noGrp="1"/>
          </p:cNvSpPr>
          <p:nvPr>
            <p:ph type="title"/>
          </p:nvPr>
        </p:nvSpPr>
        <p:spPr>
          <a:xfrm>
            <a:off x="1726158" y="1907008"/>
            <a:ext cx="9576840" cy="2619573"/>
          </a:xfrm>
          <a:prstGeom prst="rect">
            <a:avLst/>
          </a:prstGeom>
          <a:noFill/>
          <a:ln>
            <a:noFill/>
          </a:ln>
        </p:spPr>
        <p:txBody>
          <a:bodyPr vert="horz" wrap="square" lIns="91440" tIns="45720" rIns="91440" bIns="45720" anchor="b" anchorCtr="0" compatLnSpc="1">
            <a:normAutofit/>
          </a:bodyPr>
          <a:lstStyle>
            <a:lvl1pPr marL="0" marR="0" lvl="0" indent="0" fontAlgn="auto">
              <a:lnSpc>
                <a:spcPct val="80000"/>
              </a:lnSpc>
              <a:spcBef>
                <a:spcPts val="0"/>
              </a:spcBef>
              <a:spcAft>
                <a:spcPts val="0"/>
              </a:spcAft>
              <a:tabLst/>
              <a:defRPr lang="en-GB" sz="8000" b="0" i="0" u="none" strike="noStrike" cap="none" spc="-136" baseline="0">
                <a:solidFill>
                  <a:srgbClr val="FFFFFF"/>
                </a:solidFill>
                <a:uFillTx/>
                <a:latin typeface="Arial"/>
                <a:ea typeface="Calibri Light"/>
                <a:cs typeface="Calibri Light"/>
              </a:defRPr>
            </a:lvl1pPr>
          </a:lstStyle>
          <a:p>
            <a:pPr lvl="0"/>
            <a:r>
              <a:rPr lang="en-GB"/>
              <a:t>Click to edit Master title style</a:t>
            </a:r>
          </a:p>
        </p:txBody>
      </p:sp>
      <p:sp>
        <p:nvSpPr>
          <p:cNvPr id="7" name="Body Level One…">
            <a:extLst>
              <a:ext uri="{FF2B5EF4-FFF2-40B4-BE49-F238E27FC236}">
                <a16:creationId xmlns:a16="http://schemas.microsoft.com/office/drawing/2014/main" id="{2DCCBC14-AE6F-79CC-DF00-CD55E5D65A3E}"/>
              </a:ext>
            </a:extLst>
          </p:cNvPr>
          <p:cNvSpPr txBox="1">
            <a:spLocks noGrp="1"/>
          </p:cNvSpPr>
          <p:nvPr>
            <p:ph type="body" sz="quarter" idx="4294967295"/>
          </p:nvPr>
        </p:nvSpPr>
        <p:spPr>
          <a:xfrm>
            <a:off x="1726158" y="4741164"/>
            <a:ext cx="9576840" cy="1503401"/>
          </a:xfrm>
          <a:prstGeom prst="rect">
            <a:avLst/>
          </a:prstGeom>
          <a:noFill/>
          <a:ln>
            <a:noFill/>
          </a:ln>
        </p:spPr>
        <p:txBody>
          <a:bodyPr vert="horz" wrap="square" lIns="91440" tIns="45720" rIns="91440" bIns="45720" anchor="t" anchorCtr="0" compatLnSpc="1">
            <a:noAutofit/>
          </a:bodyPr>
          <a:lstStyle>
            <a:lvl1pPr marL="0" marR="0" lvl="0" indent="0" fontAlgn="auto">
              <a:lnSpc>
                <a:spcPct val="120000"/>
              </a:lnSpc>
              <a:spcAft>
                <a:spcPts val="0"/>
              </a:spcAft>
              <a:buNone/>
              <a:tabLst/>
              <a:defRPr lang="en-US" sz="4000" b="0" i="0" u="none" strike="noStrike" cap="none" spc="0" baseline="0">
                <a:solidFill>
                  <a:srgbClr val="FFFFFF"/>
                </a:solidFill>
                <a:uFillTx/>
                <a:latin typeface="Arial"/>
                <a:ea typeface="Calibri Light"/>
                <a:cs typeface="Calibri Light"/>
              </a:defRPr>
            </a:lvl1pPr>
          </a:lstStyle>
          <a:p>
            <a:pPr lvl="0"/>
            <a:r>
              <a:rPr lang="en-US"/>
              <a:t>Click to edit Master text styles</a:t>
            </a:r>
          </a:p>
        </p:txBody>
      </p:sp>
    </p:spTree>
    <p:extLst>
      <p:ext uri="{BB962C8B-B14F-4D97-AF65-F5344CB8AC3E}">
        <p14:creationId xmlns:p14="http://schemas.microsoft.com/office/powerpoint/2010/main" val="5045885"/>
      </p:ext>
    </p:extLst>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p:cSld name="No objects">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68A0E9F7-CE5F-DF45-F9F9-D9E6A1BD8668}"/>
              </a:ext>
            </a:extLst>
          </p:cNvPr>
          <p:cNvSpPr txBox="1">
            <a:spLocks noGrp="1"/>
          </p:cNvSpPr>
          <p:nvPr>
            <p:ph type="title"/>
          </p:nvPr>
        </p:nvSpPr>
        <p:spPr>
          <a:xfrm>
            <a:off x="334963" y="431285"/>
            <a:ext cx="10129832" cy="299008"/>
          </a:xfrm>
        </p:spPr>
        <p:txBody>
          <a:bodyPr lIns="0" tIns="0" rIns="0" bIns="0"/>
          <a:lstStyle>
            <a:lvl1pPr>
              <a:lnSpc>
                <a:spcPct val="100000"/>
              </a:lnSpc>
              <a:spcBef>
                <a:spcPts val="600"/>
              </a:spcBef>
              <a:defRPr sz="2400">
                <a:solidFill>
                  <a:srgbClr val="0E2841"/>
                </a:solidFill>
                <a:latin typeface="Aptos"/>
              </a:defRPr>
            </a:lvl1pPr>
          </a:lstStyle>
          <a:p>
            <a:pPr lvl="0"/>
            <a:r>
              <a:rPr lang="en-US"/>
              <a:t>Slide title</a:t>
            </a:r>
            <a:endParaRPr lang="en-IE"/>
          </a:p>
        </p:txBody>
      </p:sp>
    </p:spTree>
    <p:extLst>
      <p:ext uri="{BB962C8B-B14F-4D97-AF65-F5344CB8AC3E}">
        <p14:creationId xmlns:p14="http://schemas.microsoft.com/office/powerpoint/2010/main" val="3753111852"/>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Title and 2 x content">
    <p:bg>
      <p:bgPr>
        <a:solidFill>
          <a:srgbClr val="FFFFFF"/>
        </a:solidFill>
        <a:effectLst/>
      </p:bgPr>
    </p:bg>
    <p:spTree>
      <p:nvGrpSpPr>
        <p:cNvPr id="1" name=""/>
        <p:cNvGrpSpPr/>
        <p:nvPr/>
      </p:nvGrpSpPr>
      <p:grpSpPr>
        <a:xfrm>
          <a:off x="0" y="0"/>
          <a:ext cx="0" cy="0"/>
          <a:chOff x="0" y="0"/>
          <a:chExt cx="0" cy="0"/>
        </a:xfrm>
      </p:grpSpPr>
      <p:sp>
        <p:nvSpPr>
          <p:cNvPr id="2" name="Google Shape;1023;p11">
            <a:extLst>
              <a:ext uri="{FF2B5EF4-FFF2-40B4-BE49-F238E27FC236}">
                <a16:creationId xmlns:a16="http://schemas.microsoft.com/office/drawing/2014/main" id="{736896DF-4C6D-FE80-9FFF-DBF0DDE18E17}"/>
              </a:ext>
            </a:extLst>
          </p:cNvPr>
          <p:cNvSpPr txBox="1">
            <a:spLocks noGrp="1"/>
          </p:cNvSpPr>
          <p:nvPr>
            <p:ph type="title"/>
          </p:nvPr>
        </p:nvSpPr>
        <p:spPr>
          <a:xfrm>
            <a:off x="514798" y="897602"/>
            <a:ext cx="6825200" cy="793196"/>
          </a:xfrm>
        </p:spPr>
        <p:txBody>
          <a:bodyPr lIns="0" tIns="0" rIns="0" bIns="0" anchor="b">
            <a:noAutofit/>
          </a:bodyPr>
          <a:lstStyle>
            <a:lvl1pPr>
              <a:defRPr lang="en-IE" sz="3733">
                <a:solidFill>
                  <a:srgbClr val="ED7D31"/>
                </a:solidFill>
              </a:defRPr>
            </a:lvl1pPr>
          </a:lstStyle>
          <a:p>
            <a:pPr lvl="0"/>
            <a:endParaRPr lang="en-IE"/>
          </a:p>
        </p:txBody>
      </p:sp>
      <p:sp>
        <p:nvSpPr>
          <p:cNvPr id="3" name="Google Shape;1024;p11">
            <a:extLst>
              <a:ext uri="{FF2B5EF4-FFF2-40B4-BE49-F238E27FC236}">
                <a16:creationId xmlns:a16="http://schemas.microsoft.com/office/drawing/2014/main" id="{5D54069B-4022-573E-7BFB-819DE2F1850E}"/>
              </a:ext>
            </a:extLst>
          </p:cNvPr>
          <p:cNvSpPr txBox="1">
            <a:spLocks noGrp="1"/>
          </p:cNvSpPr>
          <p:nvPr>
            <p:ph type="dt" sz="quarter" idx="7"/>
          </p:nvPr>
        </p:nvSpPr>
        <p:spPr>
          <a:xfrm>
            <a:off x="695401" y="6496601"/>
            <a:ext cx="5580802" cy="160001"/>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1800" b="0" i="0" u="none" strike="noStrike" kern="1200" cap="none" spc="0" baseline="0">
                <a:solidFill>
                  <a:srgbClr val="000000"/>
                </a:solidFill>
                <a:uFillTx/>
                <a:latin typeface="Arial"/>
              </a:defRPr>
            </a:lvl1pPr>
          </a:lstStyle>
          <a:p>
            <a:pPr lvl="0"/>
            <a:endParaRPr lang="en-IE"/>
          </a:p>
        </p:txBody>
      </p:sp>
      <p:sp>
        <p:nvSpPr>
          <p:cNvPr id="4" name="Google Shape;1025;p11">
            <a:extLst>
              <a:ext uri="{FF2B5EF4-FFF2-40B4-BE49-F238E27FC236}">
                <a16:creationId xmlns:a16="http://schemas.microsoft.com/office/drawing/2014/main" id="{C5B50FB5-A478-AFA9-035E-51221E26E614}"/>
              </a:ext>
            </a:extLst>
          </p:cNvPr>
          <p:cNvSpPr txBox="1">
            <a:spLocks noGrp="1"/>
          </p:cNvSpPr>
          <p:nvPr>
            <p:ph type="ftr" sz="quarter" idx="9"/>
          </p:nvPr>
        </p:nvSpPr>
        <p:spPr>
          <a:xfrm>
            <a:off x="695401" y="6416536"/>
            <a:ext cx="5580802" cy="160001"/>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1800" b="0" i="0" u="none" strike="noStrike" kern="1200" cap="none" spc="0" baseline="0">
                <a:solidFill>
                  <a:srgbClr val="000000"/>
                </a:solidFill>
                <a:uFillTx/>
                <a:latin typeface="Arial"/>
              </a:defRPr>
            </a:lvl1pPr>
          </a:lstStyle>
          <a:p>
            <a:pPr lvl="0"/>
            <a:endParaRPr lang="en-IE"/>
          </a:p>
        </p:txBody>
      </p:sp>
      <p:sp>
        <p:nvSpPr>
          <p:cNvPr id="5" name="Google Shape;1026;p11">
            <a:extLst>
              <a:ext uri="{FF2B5EF4-FFF2-40B4-BE49-F238E27FC236}">
                <a16:creationId xmlns:a16="http://schemas.microsoft.com/office/drawing/2014/main" id="{4FA9CE07-DC79-97F6-8F84-B124098C500F}"/>
              </a:ext>
            </a:extLst>
          </p:cNvPr>
          <p:cNvSpPr txBox="1">
            <a:spLocks noGrp="1"/>
          </p:cNvSpPr>
          <p:nvPr>
            <p:ph type="sldNum" sz="quarter" idx="8"/>
          </p:nvPr>
        </p:nvSpPr>
        <p:spPr>
          <a:xfrm>
            <a:off x="-12701" y="6356351"/>
            <a:ext cx="793196" cy="365202"/>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en-GB" sz="1600" b="1" i="0" u="none" strike="noStrike" kern="1200" cap="none" spc="0" baseline="0">
                <a:solidFill>
                  <a:srgbClr val="ED7D31"/>
                </a:solidFill>
                <a:uFillTx/>
                <a:latin typeface="Calibri"/>
                <a:ea typeface="Calibri"/>
                <a:cs typeface="Calibri"/>
              </a:defRPr>
            </a:lvl1pPr>
          </a:lstStyle>
          <a:p>
            <a:pPr lvl="0"/>
            <a:fld id="{EF8F489C-2AE2-46B0-B58F-17B32586479A}" type="slidenum">
              <a:t>‹#›</a:t>
            </a:fld>
            <a:endParaRPr lang="en-GB"/>
          </a:p>
        </p:txBody>
      </p:sp>
      <p:sp>
        <p:nvSpPr>
          <p:cNvPr id="6" name="Google Shape;1027;p11">
            <a:extLst>
              <a:ext uri="{FF2B5EF4-FFF2-40B4-BE49-F238E27FC236}">
                <a16:creationId xmlns:a16="http://schemas.microsoft.com/office/drawing/2014/main" id="{04E3C65B-02F2-0207-27AF-76D527A62DF8}"/>
              </a:ext>
            </a:extLst>
          </p:cNvPr>
          <p:cNvSpPr txBox="1">
            <a:spLocks noGrp="1"/>
          </p:cNvSpPr>
          <p:nvPr>
            <p:ph type="body" idx="4294967295"/>
          </p:nvPr>
        </p:nvSpPr>
        <p:spPr>
          <a:xfrm>
            <a:off x="514798" y="2263935"/>
            <a:ext cx="4788401" cy="3696397"/>
          </a:xfrm>
        </p:spPr>
        <p:txBody>
          <a:bodyPr lIns="0" tIns="0" rIns="0" bIns="0">
            <a:noAutofit/>
          </a:bodyPr>
          <a:lstStyle>
            <a:lvl1pPr marL="609584" indent="-304787">
              <a:spcBef>
                <a:spcPts val="400"/>
              </a:spcBef>
              <a:buNone/>
              <a:defRPr lang="en-IE" sz="2667">
                <a:solidFill>
                  <a:srgbClr val="44546A"/>
                </a:solidFill>
              </a:defRPr>
            </a:lvl1pPr>
          </a:lstStyle>
          <a:p>
            <a:pPr lvl="0"/>
            <a:endParaRPr lang="en-IE"/>
          </a:p>
        </p:txBody>
      </p:sp>
      <p:sp>
        <p:nvSpPr>
          <p:cNvPr id="7" name="Google Shape;1036;p11">
            <a:extLst>
              <a:ext uri="{FF2B5EF4-FFF2-40B4-BE49-F238E27FC236}">
                <a16:creationId xmlns:a16="http://schemas.microsoft.com/office/drawing/2014/main" id="{287B84AC-A3B4-D0B5-78BD-2C9462AC047B}"/>
              </a:ext>
            </a:extLst>
          </p:cNvPr>
          <p:cNvSpPr txBox="1">
            <a:spLocks noGrp="1"/>
          </p:cNvSpPr>
          <p:nvPr>
            <p:ph type="body" idx="4294967295"/>
          </p:nvPr>
        </p:nvSpPr>
        <p:spPr>
          <a:xfrm>
            <a:off x="5720806" y="2263935"/>
            <a:ext cx="4788401" cy="3696397"/>
          </a:xfrm>
        </p:spPr>
        <p:txBody>
          <a:bodyPr lIns="0" tIns="0" rIns="0" bIns="0">
            <a:noAutofit/>
          </a:bodyPr>
          <a:lstStyle>
            <a:lvl1pPr marL="609584" indent="-304787">
              <a:spcBef>
                <a:spcPts val="400"/>
              </a:spcBef>
              <a:buNone/>
              <a:defRPr lang="en-IE" sz="2667">
                <a:solidFill>
                  <a:srgbClr val="44546A"/>
                </a:solidFill>
              </a:defRPr>
            </a:lvl1pPr>
          </a:lstStyle>
          <a:p>
            <a:pPr lvl="0"/>
            <a:endParaRPr lang="en-IE"/>
          </a:p>
        </p:txBody>
      </p:sp>
    </p:spTree>
    <p:extLst>
      <p:ext uri="{BB962C8B-B14F-4D97-AF65-F5344CB8AC3E}">
        <p14:creationId xmlns:p14="http://schemas.microsoft.com/office/powerpoint/2010/main" val="1084472317"/>
      </p:ext>
    </p:extLst>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References (2 column)">
    <p:bg>
      <p:bgPr>
        <a:solidFill>
          <a:srgbClr val="FFFFFF"/>
        </a:solidFill>
        <a:effectLst/>
      </p:bgPr>
    </p:bg>
    <p:spTree>
      <p:nvGrpSpPr>
        <p:cNvPr id="1" name=""/>
        <p:cNvGrpSpPr/>
        <p:nvPr/>
      </p:nvGrpSpPr>
      <p:grpSpPr>
        <a:xfrm>
          <a:off x="0" y="0"/>
          <a:ext cx="0" cy="0"/>
          <a:chOff x="0" y="0"/>
          <a:chExt cx="0" cy="0"/>
        </a:xfrm>
      </p:grpSpPr>
      <p:sp>
        <p:nvSpPr>
          <p:cNvPr id="2" name="Google Shape;122;p3">
            <a:extLst>
              <a:ext uri="{FF2B5EF4-FFF2-40B4-BE49-F238E27FC236}">
                <a16:creationId xmlns:a16="http://schemas.microsoft.com/office/drawing/2014/main" id="{B94447C2-4BD2-24A8-2C0D-FDE292CEB51F}"/>
              </a:ext>
            </a:extLst>
          </p:cNvPr>
          <p:cNvSpPr txBox="1">
            <a:spLocks noGrp="1"/>
          </p:cNvSpPr>
          <p:nvPr>
            <p:ph type="title"/>
          </p:nvPr>
        </p:nvSpPr>
        <p:spPr>
          <a:xfrm>
            <a:off x="514798" y="897602"/>
            <a:ext cx="7447202" cy="793196"/>
          </a:xfrm>
        </p:spPr>
        <p:txBody>
          <a:bodyPr lIns="0" tIns="0" rIns="0" bIns="0" anchor="b">
            <a:noAutofit/>
          </a:bodyPr>
          <a:lstStyle>
            <a:lvl1pPr>
              <a:defRPr lang="en-IE" sz="3733">
                <a:solidFill>
                  <a:srgbClr val="ED7D31"/>
                </a:solidFill>
              </a:defRPr>
            </a:lvl1pPr>
          </a:lstStyle>
          <a:p>
            <a:pPr lvl="0"/>
            <a:endParaRPr lang="en-IE"/>
          </a:p>
        </p:txBody>
      </p:sp>
      <p:sp>
        <p:nvSpPr>
          <p:cNvPr id="3" name="Google Shape;123;p3">
            <a:extLst>
              <a:ext uri="{FF2B5EF4-FFF2-40B4-BE49-F238E27FC236}">
                <a16:creationId xmlns:a16="http://schemas.microsoft.com/office/drawing/2014/main" id="{49E1DD9C-A21A-AC37-9F40-9B23E647955F}"/>
              </a:ext>
            </a:extLst>
          </p:cNvPr>
          <p:cNvSpPr txBox="1">
            <a:spLocks noGrp="1"/>
          </p:cNvSpPr>
          <p:nvPr>
            <p:ph type="dt" sz="quarter" idx="7"/>
          </p:nvPr>
        </p:nvSpPr>
        <p:spPr>
          <a:xfrm>
            <a:off x="695401" y="6496601"/>
            <a:ext cx="5580802" cy="160001"/>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1800" b="0" i="0" u="none" strike="noStrike" kern="1200" cap="none" spc="0" baseline="0">
                <a:solidFill>
                  <a:srgbClr val="000000"/>
                </a:solidFill>
                <a:uFillTx/>
                <a:latin typeface="Arial"/>
              </a:defRPr>
            </a:lvl1pPr>
          </a:lstStyle>
          <a:p>
            <a:pPr lvl="0"/>
            <a:endParaRPr lang="en-IE"/>
          </a:p>
        </p:txBody>
      </p:sp>
      <p:sp>
        <p:nvSpPr>
          <p:cNvPr id="4" name="Google Shape;124;p3">
            <a:extLst>
              <a:ext uri="{FF2B5EF4-FFF2-40B4-BE49-F238E27FC236}">
                <a16:creationId xmlns:a16="http://schemas.microsoft.com/office/drawing/2014/main" id="{9C13CC31-AD92-8CAB-1E91-254DC09E242C}"/>
              </a:ext>
            </a:extLst>
          </p:cNvPr>
          <p:cNvSpPr txBox="1">
            <a:spLocks noGrp="1"/>
          </p:cNvSpPr>
          <p:nvPr>
            <p:ph type="ftr" sz="quarter" idx="9"/>
          </p:nvPr>
        </p:nvSpPr>
        <p:spPr>
          <a:xfrm>
            <a:off x="695401" y="6416536"/>
            <a:ext cx="5580802" cy="160001"/>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1800" b="0" i="0" u="none" strike="noStrike" kern="1200" cap="none" spc="0" baseline="0">
                <a:solidFill>
                  <a:srgbClr val="000000"/>
                </a:solidFill>
                <a:uFillTx/>
                <a:latin typeface="Arial"/>
              </a:defRPr>
            </a:lvl1pPr>
          </a:lstStyle>
          <a:p>
            <a:pPr lvl="0"/>
            <a:endParaRPr lang="en-IE"/>
          </a:p>
        </p:txBody>
      </p:sp>
      <p:sp>
        <p:nvSpPr>
          <p:cNvPr id="5" name="Google Shape;125;p3">
            <a:extLst>
              <a:ext uri="{FF2B5EF4-FFF2-40B4-BE49-F238E27FC236}">
                <a16:creationId xmlns:a16="http://schemas.microsoft.com/office/drawing/2014/main" id="{BD5EAF2D-BB8B-92E7-46CC-685A71E2E957}"/>
              </a:ext>
            </a:extLst>
          </p:cNvPr>
          <p:cNvSpPr txBox="1">
            <a:spLocks noGrp="1"/>
          </p:cNvSpPr>
          <p:nvPr>
            <p:ph type="sldNum" sz="quarter" idx="8"/>
          </p:nvPr>
        </p:nvSpPr>
        <p:spPr>
          <a:xfrm>
            <a:off x="-12701" y="6356351"/>
            <a:ext cx="793196" cy="365202"/>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en-GB" sz="1600" b="1" i="0" u="none" strike="noStrike" kern="1200" cap="none" spc="0" baseline="0">
                <a:solidFill>
                  <a:srgbClr val="ED7D31"/>
                </a:solidFill>
                <a:uFillTx/>
                <a:latin typeface="Calibri"/>
                <a:ea typeface="Calibri"/>
                <a:cs typeface="Calibri"/>
              </a:defRPr>
            </a:lvl1pPr>
          </a:lstStyle>
          <a:p>
            <a:pPr lvl="0"/>
            <a:fld id="{96E1B9DD-42C2-4BDE-8B8B-B692ED1D9766}" type="slidenum">
              <a:t>‹#›</a:t>
            </a:fld>
            <a:endParaRPr lang="en-GB"/>
          </a:p>
        </p:txBody>
      </p:sp>
      <p:sp>
        <p:nvSpPr>
          <p:cNvPr id="6" name="Google Shape;126;p3">
            <a:extLst>
              <a:ext uri="{FF2B5EF4-FFF2-40B4-BE49-F238E27FC236}">
                <a16:creationId xmlns:a16="http://schemas.microsoft.com/office/drawing/2014/main" id="{EAF21DD5-AAAB-6295-49BC-CFF189A18DC5}"/>
              </a:ext>
            </a:extLst>
          </p:cNvPr>
          <p:cNvSpPr txBox="1">
            <a:spLocks noGrp="1"/>
          </p:cNvSpPr>
          <p:nvPr>
            <p:ph type="body" idx="4294967295"/>
          </p:nvPr>
        </p:nvSpPr>
        <p:spPr>
          <a:xfrm>
            <a:off x="514798" y="2263935"/>
            <a:ext cx="10010403" cy="3696397"/>
          </a:xfrm>
        </p:spPr>
        <p:txBody>
          <a:bodyPr lIns="0" tIns="0" rIns="0" bIns="0">
            <a:noAutofit/>
          </a:bodyPr>
          <a:lstStyle>
            <a:lvl1pPr marL="609584" indent="-304787">
              <a:spcBef>
                <a:spcPts val="400"/>
              </a:spcBef>
              <a:buNone/>
              <a:defRPr lang="en-IE" sz="2667">
                <a:solidFill>
                  <a:srgbClr val="44546A"/>
                </a:solidFill>
              </a:defRPr>
            </a:lvl1pPr>
          </a:lstStyle>
          <a:p>
            <a:pPr lvl="0"/>
            <a:endParaRPr lang="en-IE"/>
          </a:p>
        </p:txBody>
      </p:sp>
    </p:spTree>
    <p:extLst>
      <p:ext uri="{BB962C8B-B14F-4D97-AF65-F5344CB8AC3E}">
        <p14:creationId xmlns:p14="http://schemas.microsoft.com/office/powerpoint/2010/main" val="88059445"/>
      </p:ext>
    </p:extLst>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Title and Content 1">
    <p:bg>
      <p:bgPr>
        <a:solidFill>
          <a:srgbClr val="FFFFFF"/>
        </a:solidFill>
        <a:effectLst/>
      </p:bgPr>
    </p:bg>
    <p:spTree>
      <p:nvGrpSpPr>
        <p:cNvPr id="1" name=""/>
        <p:cNvGrpSpPr/>
        <p:nvPr/>
      </p:nvGrpSpPr>
      <p:grpSpPr>
        <a:xfrm>
          <a:off x="0" y="0"/>
          <a:ext cx="0" cy="0"/>
          <a:chOff x="0" y="0"/>
          <a:chExt cx="0" cy="0"/>
        </a:xfrm>
      </p:grpSpPr>
      <p:sp>
        <p:nvSpPr>
          <p:cNvPr id="2" name="Google Shape;1258;p16">
            <a:extLst>
              <a:ext uri="{FF2B5EF4-FFF2-40B4-BE49-F238E27FC236}">
                <a16:creationId xmlns:a16="http://schemas.microsoft.com/office/drawing/2014/main" id="{8004BC2C-550A-8792-6CC4-B2BC1BDB9C64}"/>
              </a:ext>
            </a:extLst>
          </p:cNvPr>
          <p:cNvSpPr txBox="1">
            <a:spLocks noGrp="1"/>
          </p:cNvSpPr>
          <p:nvPr>
            <p:ph type="title"/>
          </p:nvPr>
        </p:nvSpPr>
        <p:spPr>
          <a:xfrm>
            <a:off x="514798" y="897602"/>
            <a:ext cx="6787600" cy="793196"/>
          </a:xfrm>
        </p:spPr>
        <p:txBody>
          <a:bodyPr lIns="0" tIns="0" rIns="0" bIns="0" anchor="b">
            <a:noAutofit/>
          </a:bodyPr>
          <a:lstStyle>
            <a:lvl1pPr>
              <a:defRPr lang="en-IE" sz="3733" b="1">
                <a:solidFill>
                  <a:srgbClr val="ED7D31"/>
                </a:solidFill>
                <a:latin typeface="Calibri"/>
                <a:ea typeface="Calibri"/>
                <a:cs typeface="Calibri"/>
              </a:defRPr>
            </a:lvl1pPr>
          </a:lstStyle>
          <a:p>
            <a:pPr lvl="0"/>
            <a:endParaRPr lang="en-IE"/>
          </a:p>
        </p:txBody>
      </p:sp>
      <p:sp>
        <p:nvSpPr>
          <p:cNvPr id="3" name="Google Shape;1259;p16">
            <a:extLst>
              <a:ext uri="{FF2B5EF4-FFF2-40B4-BE49-F238E27FC236}">
                <a16:creationId xmlns:a16="http://schemas.microsoft.com/office/drawing/2014/main" id="{A303454A-8CD4-D77E-C41C-19C420F22DFB}"/>
              </a:ext>
            </a:extLst>
          </p:cNvPr>
          <p:cNvSpPr txBox="1">
            <a:spLocks noGrp="1"/>
          </p:cNvSpPr>
          <p:nvPr>
            <p:ph type="dt" sz="quarter" idx="7"/>
          </p:nvPr>
        </p:nvSpPr>
        <p:spPr>
          <a:xfrm>
            <a:off x="695401" y="6496601"/>
            <a:ext cx="5580802" cy="160404"/>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667" b="0" i="0" u="none" strike="noStrike" kern="1200" cap="none" spc="0" baseline="0">
                <a:solidFill>
                  <a:srgbClr val="ED7D31"/>
                </a:solidFill>
                <a:uFillTx/>
                <a:latin typeface="Calibri"/>
                <a:ea typeface="Calibri"/>
                <a:cs typeface="Calibri"/>
              </a:defRPr>
            </a:lvl1pPr>
          </a:lstStyle>
          <a:p>
            <a:pPr lvl="0"/>
            <a:endParaRPr lang="en-IE"/>
          </a:p>
        </p:txBody>
      </p:sp>
      <p:sp>
        <p:nvSpPr>
          <p:cNvPr id="4" name="Google Shape;1260;p16">
            <a:extLst>
              <a:ext uri="{FF2B5EF4-FFF2-40B4-BE49-F238E27FC236}">
                <a16:creationId xmlns:a16="http://schemas.microsoft.com/office/drawing/2014/main" id="{8C1BC003-6D3B-6358-92AF-2ABBD6FF67D9}"/>
              </a:ext>
            </a:extLst>
          </p:cNvPr>
          <p:cNvSpPr txBox="1">
            <a:spLocks noGrp="1"/>
          </p:cNvSpPr>
          <p:nvPr>
            <p:ph type="ftr" sz="quarter" idx="9"/>
          </p:nvPr>
        </p:nvSpPr>
        <p:spPr>
          <a:xfrm>
            <a:off x="695401" y="6416536"/>
            <a:ext cx="5580802" cy="160404"/>
          </a:xfrm>
          <a:prstGeom prst="rect">
            <a:avLst/>
          </a:prstGeom>
          <a:noFill/>
          <a:ln>
            <a:noFill/>
          </a:ln>
        </p:spPr>
        <p:txBody>
          <a:bodyPr vert="horz" wrap="square" lIns="68570" tIns="34271" rIns="68570" bIns="34271" anchor="t" anchorCtr="0" compatLnSpc="1">
            <a:noAutofit/>
          </a:bodyPr>
          <a:lstStyle>
            <a:lvl1pPr marL="0" marR="0" lvl="0" indent="0" algn="l" defTabSz="914400" rtl="0" fontAlgn="auto" hangingPunct="1">
              <a:lnSpc>
                <a:spcPct val="100000"/>
              </a:lnSpc>
              <a:spcBef>
                <a:spcPts val="0"/>
              </a:spcBef>
              <a:spcAft>
                <a:spcPts val="0"/>
              </a:spcAft>
              <a:buNone/>
              <a:tabLst/>
              <a:defRPr lang="en-IE" sz="667" b="0" i="0" u="none" strike="noStrike" kern="1200" cap="none" spc="0" baseline="0">
                <a:solidFill>
                  <a:srgbClr val="ED7D31"/>
                </a:solidFill>
                <a:uFillTx/>
                <a:latin typeface="Calibri"/>
                <a:ea typeface="Calibri"/>
                <a:cs typeface="Calibri"/>
              </a:defRPr>
            </a:lvl1pPr>
          </a:lstStyle>
          <a:p>
            <a:pPr lvl="0"/>
            <a:endParaRPr lang="en-IE"/>
          </a:p>
        </p:txBody>
      </p:sp>
      <p:sp>
        <p:nvSpPr>
          <p:cNvPr id="5" name="Google Shape;1261;p16">
            <a:extLst>
              <a:ext uri="{FF2B5EF4-FFF2-40B4-BE49-F238E27FC236}">
                <a16:creationId xmlns:a16="http://schemas.microsoft.com/office/drawing/2014/main" id="{952A0F0B-BEE2-247D-EE2E-05BC430167A4}"/>
              </a:ext>
            </a:extLst>
          </p:cNvPr>
          <p:cNvSpPr txBox="1">
            <a:spLocks noGrp="1"/>
          </p:cNvSpPr>
          <p:nvPr>
            <p:ph type="sldNum" sz="quarter" idx="8"/>
          </p:nvPr>
        </p:nvSpPr>
        <p:spPr>
          <a:xfrm>
            <a:off x="-12701" y="6356351"/>
            <a:ext cx="793196" cy="365202"/>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en-GB" sz="1600" b="1" i="0" u="none" strike="noStrike" kern="1200" cap="none" spc="0" baseline="0">
                <a:solidFill>
                  <a:srgbClr val="ED7D31"/>
                </a:solidFill>
                <a:uFillTx/>
                <a:latin typeface="Calibri"/>
                <a:ea typeface="Calibri"/>
                <a:cs typeface="Calibri"/>
              </a:defRPr>
            </a:lvl1pPr>
          </a:lstStyle>
          <a:p>
            <a:pPr lvl="0"/>
            <a:fld id="{15469C8F-6B21-4456-B2F2-41D23460DB8E}" type="slidenum">
              <a:t>‹#›</a:t>
            </a:fld>
            <a:endParaRPr lang="en-GB"/>
          </a:p>
        </p:txBody>
      </p:sp>
      <p:sp>
        <p:nvSpPr>
          <p:cNvPr id="6" name="Google Shape;1262;p16">
            <a:extLst>
              <a:ext uri="{FF2B5EF4-FFF2-40B4-BE49-F238E27FC236}">
                <a16:creationId xmlns:a16="http://schemas.microsoft.com/office/drawing/2014/main" id="{745A82C1-4676-C157-8FF6-AB5542CE44AB}"/>
              </a:ext>
            </a:extLst>
          </p:cNvPr>
          <p:cNvSpPr txBox="1">
            <a:spLocks noGrp="1"/>
          </p:cNvSpPr>
          <p:nvPr>
            <p:ph type="body" idx="4294967295"/>
          </p:nvPr>
        </p:nvSpPr>
        <p:spPr>
          <a:xfrm>
            <a:off x="514798" y="2263935"/>
            <a:ext cx="10010403" cy="3696397"/>
          </a:xfrm>
        </p:spPr>
        <p:txBody>
          <a:bodyPr lIns="0" tIns="0" rIns="0" bIns="0">
            <a:noAutofit/>
          </a:bodyPr>
          <a:lstStyle>
            <a:lvl1pPr marL="609584" indent="-304787">
              <a:spcBef>
                <a:spcPts val="400"/>
              </a:spcBef>
              <a:buNone/>
              <a:defRPr lang="en-IE" sz="2667">
                <a:solidFill>
                  <a:srgbClr val="44546A"/>
                </a:solidFill>
                <a:latin typeface="Calibri"/>
                <a:ea typeface="Calibri"/>
                <a:cs typeface="Calibri"/>
              </a:defRPr>
            </a:lvl1pPr>
          </a:lstStyle>
          <a:p>
            <a:pPr lvl="0"/>
            <a:endParaRPr lang="en-IE"/>
          </a:p>
        </p:txBody>
      </p:sp>
    </p:spTree>
    <p:extLst>
      <p:ext uri="{BB962C8B-B14F-4D97-AF65-F5344CB8AC3E}">
        <p14:creationId xmlns:p14="http://schemas.microsoft.com/office/powerpoint/2010/main" val="2006073211"/>
      </p:ext>
    </p:extLst>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References (2 column)">
  <p:cSld name="1_References (2 column)">
    <p:bg>
      <p:bgPr>
        <a:solidFill>
          <a:schemeClr val="lt1"/>
        </a:solidFill>
        <a:effectLst/>
      </p:bgPr>
    </p:bg>
    <p:spTree>
      <p:nvGrpSpPr>
        <p:cNvPr id="1" name="Shape 120"/>
        <p:cNvGrpSpPr/>
        <p:nvPr/>
      </p:nvGrpSpPr>
      <p:grpSpPr>
        <a:xfrm>
          <a:off x="0" y="0"/>
          <a:ext cx="0" cy="0"/>
          <a:chOff x="0" y="0"/>
          <a:chExt cx="0" cy="0"/>
        </a:xfrm>
      </p:grpSpPr>
      <p:sp>
        <p:nvSpPr>
          <p:cNvPr id="122" name="Google Shape;122;p3"/>
          <p:cNvSpPr txBox="1">
            <a:spLocks noGrp="1"/>
          </p:cNvSpPr>
          <p:nvPr>
            <p:ph type="title"/>
          </p:nvPr>
        </p:nvSpPr>
        <p:spPr>
          <a:xfrm>
            <a:off x="514800" y="897600"/>
            <a:ext cx="74472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2800"/>
              <a:buNone/>
              <a:defRPr sz="3733"/>
            </a:lvl2pPr>
            <a:lvl3pPr lvl="2" algn="l">
              <a:lnSpc>
                <a:spcPct val="100000"/>
              </a:lnSpc>
              <a:spcBef>
                <a:spcPts val="0"/>
              </a:spcBef>
              <a:spcAft>
                <a:spcPts val="0"/>
              </a:spcAft>
              <a:buSzPts val="2800"/>
              <a:buNone/>
              <a:defRPr sz="3733"/>
            </a:lvl3pPr>
            <a:lvl4pPr lvl="3" algn="l">
              <a:lnSpc>
                <a:spcPct val="100000"/>
              </a:lnSpc>
              <a:spcBef>
                <a:spcPts val="0"/>
              </a:spcBef>
              <a:spcAft>
                <a:spcPts val="0"/>
              </a:spcAft>
              <a:buSzPts val="2800"/>
              <a:buNone/>
              <a:defRPr sz="3733"/>
            </a:lvl4pPr>
            <a:lvl5pPr lvl="4" algn="l">
              <a:lnSpc>
                <a:spcPct val="100000"/>
              </a:lnSpc>
              <a:spcBef>
                <a:spcPts val="0"/>
              </a:spcBef>
              <a:spcAft>
                <a:spcPts val="0"/>
              </a:spcAft>
              <a:buSzPts val="2800"/>
              <a:buNone/>
              <a:defRPr sz="3733"/>
            </a:lvl5pPr>
            <a:lvl6pPr lvl="5" algn="l">
              <a:lnSpc>
                <a:spcPct val="100000"/>
              </a:lnSpc>
              <a:spcBef>
                <a:spcPts val="0"/>
              </a:spcBef>
              <a:spcAft>
                <a:spcPts val="0"/>
              </a:spcAft>
              <a:buSzPts val="2800"/>
              <a:buNone/>
              <a:defRPr sz="3733"/>
            </a:lvl6pPr>
            <a:lvl7pPr lvl="6" algn="l">
              <a:lnSpc>
                <a:spcPct val="100000"/>
              </a:lnSpc>
              <a:spcBef>
                <a:spcPts val="0"/>
              </a:spcBef>
              <a:spcAft>
                <a:spcPts val="0"/>
              </a:spcAft>
              <a:buSzPts val="2800"/>
              <a:buNone/>
              <a:defRPr sz="3733"/>
            </a:lvl7pPr>
            <a:lvl8pPr lvl="7" algn="l">
              <a:lnSpc>
                <a:spcPct val="100000"/>
              </a:lnSpc>
              <a:spcBef>
                <a:spcPts val="0"/>
              </a:spcBef>
              <a:spcAft>
                <a:spcPts val="0"/>
              </a:spcAft>
              <a:buSzPts val="2800"/>
              <a:buNone/>
              <a:defRPr sz="3733"/>
            </a:lvl8pPr>
            <a:lvl9pPr lvl="8" algn="l">
              <a:lnSpc>
                <a:spcPct val="100000"/>
              </a:lnSpc>
              <a:spcBef>
                <a:spcPts val="0"/>
              </a:spcBef>
              <a:spcAft>
                <a:spcPts val="0"/>
              </a:spcAft>
              <a:buSzPts val="2800"/>
              <a:buNone/>
              <a:defRPr sz="3733"/>
            </a:lvl9pPr>
          </a:lstStyle>
          <a:p>
            <a:endParaRPr/>
          </a:p>
        </p:txBody>
      </p:sp>
      <p:sp>
        <p:nvSpPr>
          <p:cNvPr id="123" name="Google Shape;123;p3"/>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3"/>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5" name="Google Shape;125;p3"/>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126" name="Google Shape;126;p3"/>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accent1"/>
              </a:buClr>
              <a:buSzPts val="1500"/>
              <a:buNone/>
              <a:defRPr sz="2000">
                <a:solidFill>
                  <a:schemeClr val="accent1"/>
                </a:solidFill>
              </a:defRPr>
            </a:lvl2pPr>
            <a:lvl3pPr marL="1828754" lvl="2" indent="-380990" algn="l">
              <a:lnSpc>
                <a:spcPct val="90000"/>
              </a:lnSpc>
              <a:spcBef>
                <a:spcPts val="400"/>
              </a:spcBef>
              <a:spcAft>
                <a:spcPts val="0"/>
              </a:spcAft>
              <a:buClr>
                <a:schemeClr val="accent1"/>
              </a:buClr>
              <a:buSzPts val="900"/>
              <a:buChar char="•"/>
              <a:defRPr sz="1200" b="0">
                <a:solidFill>
                  <a:schemeClr val="accent1"/>
                </a:solidFill>
              </a:defRPr>
            </a:lvl3pPr>
            <a:lvl4pPr marL="2438339" lvl="3" indent="-372524" algn="l">
              <a:lnSpc>
                <a:spcPct val="90000"/>
              </a:lnSpc>
              <a:spcBef>
                <a:spcPts val="400"/>
              </a:spcBef>
              <a:spcAft>
                <a:spcPts val="0"/>
              </a:spcAft>
              <a:buClr>
                <a:schemeClr val="dk2"/>
              </a:buClr>
              <a:buSzPts val="800"/>
              <a:buChar char="•"/>
              <a:defRPr sz="1067">
                <a:solidFill>
                  <a:schemeClr val="dk2"/>
                </a:solidFill>
              </a:defRPr>
            </a:lvl4pPr>
            <a:lvl5pPr marL="3047924" lvl="4" indent="-304792" algn="l">
              <a:lnSpc>
                <a:spcPct val="90000"/>
              </a:lnSpc>
              <a:spcBef>
                <a:spcPts val="800"/>
              </a:spcBef>
              <a:spcAft>
                <a:spcPts val="0"/>
              </a:spcAft>
              <a:buClr>
                <a:schemeClr val="dk2"/>
              </a:buClr>
              <a:buSzPts val="1100"/>
              <a:buNone/>
              <a:defRPr sz="1467">
                <a:solidFill>
                  <a:schemeClr val="dk2"/>
                </a:solidFill>
              </a:defRPr>
            </a:lvl5pPr>
            <a:lvl6pPr marL="3657509" lvl="5" indent="-423323" algn="l">
              <a:lnSpc>
                <a:spcPct val="90000"/>
              </a:lnSpc>
              <a:spcBef>
                <a:spcPts val="533"/>
              </a:spcBef>
              <a:spcAft>
                <a:spcPts val="0"/>
              </a:spcAft>
              <a:buClr>
                <a:schemeClr val="dk2"/>
              </a:buClr>
              <a:buSzPts val="1400"/>
              <a:buChar char="•"/>
              <a:defRPr>
                <a:solidFill>
                  <a:schemeClr val="dk2"/>
                </a:solidFill>
              </a:defRPr>
            </a:lvl6pPr>
            <a:lvl7pPr marL="4267093" lvl="6" indent="-423323" algn="l">
              <a:lnSpc>
                <a:spcPct val="90000"/>
              </a:lnSpc>
              <a:spcBef>
                <a:spcPts val="533"/>
              </a:spcBef>
              <a:spcAft>
                <a:spcPts val="0"/>
              </a:spcAft>
              <a:buClr>
                <a:schemeClr val="dk2"/>
              </a:buClr>
              <a:buSzPts val="1400"/>
              <a:buChar char="•"/>
              <a:defRPr>
                <a:solidFill>
                  <a:schemeClr val="dk2"/>
                </a:solidFill>
              </a:defRPr>
            </a:lvl7pPr>
            <a:lvl8pPr marL="4876678" lvl="7" indent="-423323" algn="l">
              <a:lnSpc>
                <a:spcPct val="90000"/>
              </a:lnSpc>
              <a:spcBef>
                <a:spcPts val="533"/>
              </a:spcBef>
              <a:spcAft>
                <a:spcPts val="0"/>
              </a:spcAft>
              <a:buClr>
                <a:schemeClr val="dk2"/>
              </a:buClr>
              <a:buSzPts val="1400"/>
              <a:buChar char="•"/>
              <a:defRPr>
                <a:solidFill>
                  <a:schemeClr val="dk2"/>
                </a:solidFill>
              </a:defRPr>
            </a:lvl8pPr>
            <a:lvl9pPr marL="5486263" lvl="8" indent="-423323" algn="l">
              <a:lnSpc>
                <a:spcPct val="90000"/>
              </a:lnSpc>
              <a:spcBef>
                <a:spcPts val="533"/>
              </a:spcBef>
              <a:spcAft>
                <a:spcPts val="0"/>
              </a:spcAft>
              <a:buClr>
                <a:schemeClr val="dk2"/>
              </a:buClr>
              <a:buSzPts val="1400"/>
              <a:buChar char="•"/>
              <a:defRPr>
                <a:solidFill>
                  <a:schemeClr val="dk2"/>
                </a:solidFill>
              </a:defRPr>
            </a:lvl9pPr>
          </a:lstStyle>
          <a:p>
            <a:endParaRPr/>
          </a:p>
        </p:txBody>
      </p:sp>
    </p:spTree>
    <p:extLst>
      <p:ext uri="{BB962C8B-B14F-4D97-AF65-F5344CB8AC3E}">
        <p14:creationId xmlns:p14="http://schemas.microsoft.com/office/powerpoint/2010/main" val="3144666181"/>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2 x content">
  <p:cSld name="1_Title and 2 x content">
    <p:bg>
      <p:bgPr>
        <a:solidFill>
          <a:schemeClr val="lt1"/>
        </a:solidFill>
        <a:effectLst/>
      </p:bgPr>
    </p:bg>
    <p:spTree>
      <p:nvGrpSpPr>
        <p:cNvPr id="1" name="Shape 1021"/>
        <p:cNvGrpSpPr/>
        <p:nvPr/>
      </p:nvGrpSpPr>
      <p:grpSpPr>
        <a:xfrm>
          <a:off x="0" y="0"/>
          <a:ext cx="0" cy="0"/>
          <a:chOff x="0" y="0"/>
          <a:chExt cx="0" cy="0"/>
        </a:xfrm>
      </p:grpSpPr>
      <p:sp>
        <p:nvSpPr>
          <p:cNvPr id="1023" name="Google Shape;1023;p11"/>
          <p:cNvSpPr txBox="1">
            <a:spLocks noGrp="1"/>
          </p:cNvSpPr>
          <p:nvPr>
            <p:ph type="title"/>
          </p:nvPr>
        </p:nvSpPr>
        <p:spPr>
          <a:xfrm>
            <a:off x="514800" y="897600"/>
            <a:ext cx="68252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4" name="Google Shape;1024;p11"/>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5" name="Google Shape;1025;p11"/>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6" name="Google Shape;1026;p11"/>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1027" name="Google Shape;1027;p11"/>
          <p:cNvSpPr txBox="1">
            <a:spLocks noGrp="1"/>
          </p:cNvSpPr>
          <p:nvPr>
            <p:ph type="body" idx="1"/>
          </p:nvPr>
        </p:nvSpPr>
        <p:spPr>
          <a:xfrm>
            <a:off x="514799" y="2263939"/>
            <a:ext cx="4788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036" name="Google Shape;1036;p11"/>
          <p:cNvSpPr txBox="1">
            <a:spLocks noGrp="1"/>
          </p:cNvSpPr>
          <p:nvPr>
            <p:ph type="body" idx="2"/>
          </p:nvPr>
        </p:nvSpPr>
        <p:spPr>
          <a:xfrm>
            <a:off x="5720811" y="2263939"/>
            <a:ext cx="4788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143413053"/>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and content slides">
  <p:cSld name="Title and content slides">
    <p:bg>
      <p:bgPr>
        <a:solidFill>
          <a:schemeClr val="lt1"/>
        </a:solidFill>
        <a:effectLst/>
      </p:bgPr>
    </p:bg>
    <p:spTree>
      <p:nvGrpSpPr>
        <p:cNvPr id="1" name="Shape 911"/>
        <p:cNvGrpSpPr/>
        <p:nvPr/>
      </p:nvGrpSpPr>
      <p:grpSpPr>
        <a:xfrm>
          <a:off x="0" y="0"/>
          <a:ext cx="0" cy="0"/>
          <a:chOff x="0" y="0"/>
          <a:chExt cx="0" cy="0"/>
        </a:xfrm>
      </p:grpSpPr>
      <p:sp>
        <p:nvSpPr>
          <p:cNvPr id="913" name="Google Shape;913;p10"/>
          <p:cNvSpPr txBox="1">
            <a:spLocks noGrp="1"/>
          </p:cNvSpPr>
          <p:nvPr>
            <p:ph type="title"/>
          </p:nvPr>
        </p:nvSpPr>
        <p:spPr>
          <a:xfrm>
            <a:off x="514800" y="897600"/>
            <a:ext cx="63276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4" name="Google Shape;914;p10"/>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5" name="Google Shape;915;p10"/>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6" name="Google Shape;916;p10"/>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917" name="Google Shape;917;p10"/>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303944943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image" Target="../media/image21.svg"/><Relationship Id="rId5" Type="http://schemas.openxmlformats.org/officeDocument/2006/relationships/slideLayout" Target="../slideLayouts/slideLayout66.xml"/><Relationship Id="rId10" Type="http://schemas.openxmlformats.org/officeDocument/2006/relationships/image" Target="../media/image20.png"/><Relationship Id="rId4" Type="http://schemas.openxmlformats.org/officeDocument/2006/relationships/slideLayout" Target="../slideLayouts/slideLayout65.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image" Target="../media/image36.sv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image" Target="../media/image20.png"/><Relationship Id="rId2" Type="http://schemas.openxmlformats.org/officeDocument/2006/relationships/slideLayout" Target="../slideLayouts/slideLayout71.xml"/><Relationship Id="rId16" Type="http://schemas.openxmlformats.org/officeDocument/2006/relationships/theme" Target="../theme/theme11.xml"/><Relationship Id="rId20" Type="http://schemas.openxmlformats.org/officeDocument/2006/relationships/image" Target="../media/image37.sv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image" Target="../media/image26.png"/><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image" Target="../media/image36.sv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image" Target="../media/image20.png"/><Relationship Id="rId2" Type="http://schemas.openxmlformats.org/officeDocument/2006/relationships/slideLayout" Target="../slideLayouts/slideLayout86.xml"/><Relationship Id="rId16" Type="http://schemas.openxmlformats.org/officeDocument/2006/relationships/theme" Target="../theme/theme12.xml"/><Relationship Id="rId20" Type="http://schemas.openxmlformats.org/officeDocument/2006/relationships/image" Target="../media/image37.sv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19" Type="http://schemas.openxmlformats.org/officeDocument/2006/relationships/image" Target="../media/image26.png"/><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image" Target="../media/image21.svg"/><Relationship Id="rId4" Type="http://schemas.openxmlformats.org/officeDocument/2006/relationships/slideLayout" Target="../slideLayouts/slideLayout7.xml"/><Relationship Id="rId9" Type="http://schemas.openxmlformats.org/officeDocument/2006/relationships/image" Target="../media/image20.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image" Target="../media/image23.svg"/><Relationship Id="rId4" Type="http://schemas.openxmlformats.org/officeDocument/2006/relationships/slideLayout" Target="../slideLayouts/slideLayout14.xml"/><Relationship Id="rId9" Type="http://schemas.openxmlformats.org/officeDocument/2006/relationships/image" Target="../media/image2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image" Target="../media/image25.sv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24.png"/><Relationship Id="rId5" Type="http://schemas.openxmlformats.org/officeDocument/2006/relationships/slideLayout" Target="../slideLayouts/slideLayout22.xml"/><Relationship Id="rId10" Type="http://schemas.openxmlformats.org/officeDocument/2006/relationships/image" Target="../media/image23.svg"/><Relationship Id="rId4" Type="http://schemas.openxmlformats.org/officeDocument/2006/relationships/slideLayout" Target="../slideLayouts/slideLayout21.xml"/><Relationship Id="rId9" Type="http://schemas.openxmlformats.org/officeDocument/2006/relationships/image" Target="../media/image22.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21.svg"/><Relationship Id="rId4" Type="http://schemas.openxmlformats.org/officeDocument/2006/relationships/slideLayout" Target="../slideLayouts/slideLayout28.xml"/><Relationship Id="rId9" Type="http://schemas.openxmlformats.org/officeDocument/2006/relationships/image" Target="../media/image20.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27.sv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image" Target="../media/image26.png"/><Relationship Id="rId5" Type="http://schemas.openxmlformats.org/officeDocument/2006/relationships/slideLayout" Target="../slideLayouts/slideLayout36.xml"/><Relationship Id="rId10" Type="http://schemas.openxmlformats.org/officeDocument/2006/relationships/image" Target="../media/image21.svg"/><Relationship Id="rId4" Type="http://schemas.openxmlformats.org/officeDocument/2006/relationships/slideLayout" Target="../slideLayouts/slideLayout35.xml"/><Relationship Id="rId9" Type="http://schemas.openxmlformats.org/officeDocument/2006/relationships/image" Target="../media/image20.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10" Type="http://schemas.openxmlformats.org/officeDocument/2006/relationships/image" Target="../media/image29.svg"/><Relationship Id="rId4" Type="http://schemas.openxmlformats.org/officeDocument/2006/relationships/slideLayout" Target="../slideLayouts/slideLayout42.xml"/><Relationship Id="rId9" Type="http://schemas.openxmlformats.org/officeDocument/2006/relationships/image" Target="../media/image28.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image" Target="../media/image31.sv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image" Target="../media/image30.png"/><Relationship Id="rId5" Type="http://schemas.openxmlformats.org/officeDocument/2006/relationships/slideLayout" Target="../slideLayouts/slideLayout50.xml"/><Relationship Id="rId10" Type="http://schemas.openxmlformats.org/officeDocument/2006/relationships/image" Target="../media/image29.svg"/><Relationship Id="rId4" Type="http://schemas.openxmlformats.org/officeDocument/2006/relationships/slideLayout" Target="../slideLayouts/slideLayout49.xml"/><Relationship Id="rId9" Type="http://schemas.openxmlformats.org/officeDocument/2006/relationships/image" Target="../media/image28.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21.sv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image" Target="../media/image20.pn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image" Target="../media/image32.png"/><Relationship Id="rId5" Type="http://schemas.openxmlformats.org/officeDocument/2006/relationships/slideLayout" Target="../slideLayouts/slideLayout57.xml"/><Relationship Id="rId10" Type="http://schemas.openxmlformats.org/officeDocument/2006/relationships/theme" Target="../theme/theme9.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3718124"/>
      </p:ext>
    </p:extLst>
  </p:cSld>
  <p:clrMap bg1="lt1" tx1="dk1" bg2="lt2" tx2="dk2" accent1="accent1" accent2="accent2" accent3="accent3" accent4="accent4" accent5="accent5" accent6="accent6" hlink="hlink" folHlink="folHlink"/>
  <p:sldLayoutIdLst>
    <p:sldLayoutId id="2147483662" r:id="rId1"/>
    <p:sldLayoutId id="2147483665" r:id="rId2"/>
    <p:sldLayoutId id="2147483664" r:id="rId3"/>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pic>
        <p:nvPicPr>
          <p:cNvPr id="12" name="Oide logo">
            <a:extLst>
              <a:ext uri="{FF2B5EF4-FFF2-40B4-BE49-F238E27FC236}">
                <a16:creationId xmlns:a16="http://schemas.microsoft.com/office/drawing/2014/main" id="{29B03D4A-90D1-4388-1E06-16C8D54A1CF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430052" y="136525"/>
            <a:ext cx="1602162" cy="772902"/>
          </a:xfrm>
          <a:prstGeom prst="rect">
            <a:avLst/>
          </a:prstGeom>
        </p:spPr>
      </p:pic>
      <p:grpSp>
        <p:nvGrpSpPr>
          <p:cNvPr id="6" name="Graphic 4">
            <a:extLst>
              <a:ext uri="{FF2B5EF4-FFF2-40B4-BE49-F238E27FC236}">
                <a16:creationId xmlns:a16="http://schemas.microsoft.com/office/drawing/2014/main" id="{FD0CAEF2-E72E-C7FB-76ED-BAA7739A752A}"/>
              </a:ext>
            </a:extLst>
          </p:cNvPr>
          <p:cNvGrpSpPr/>
          <p:nvPr/>
        </p:nvGrpSpPr>
        <p:grpSpPr>
          <a:xfrm>
            <a:off x="-18000" y="6066000"/>
            <a:ext cx="12240127" cy="2316929"/>
            <a:chOff x="-18000" y="6066000"/>
            <a:chExt cx="12240127" cy="2316929"/>
          </a:xfrm>
        </p:grpSpPr>
        <p:sp>
          <p:nvSpPr>
            <p:cNvPr id="7" name="Freeform 6">
              <a:extLst>
                <a:ext uri="{FF2B5EF4-FFF2-40B4-BE49-F238E27FC236}">
                  <a16:creationId xmlns:a16="http://schemas.microsoft.com/office/drawing/2014/main" id="{3BB13611-124F-6BD0-E02B-9E9F73092123}"/>
                </a:ext>
              </a:extLst>
            </p:cNvPr>
            <p:cNvSpPr/>
            <p:nvPr/>
          </p:nvSpPr>
          <p:spPr>
            <a:xfrm>
              <a:off x="-18000" y="6066000"/>
              <a:ext cx="12240127" cy="2316929"/>
            </a:xfrm>
            <a:custGeom>
              <a:avLst/>
              <a:gdLst>
                <a:gd name="connsiteX0" fmla="*/ 0 w 12240127"/>
                <a:gd name="connsiteY0" fmla="*/ 2316929 h 2316929"/>
                <a:gd name="connsiteX1" fmla="*/ 12240128 w 12240127"/>
                <a:gd name="connsiteY1" fmla="*/ 2316929 h 2316929"/>
                <a:gd name="connsiteX2" fmla="*/ 12240128 w 12240127"/>
                <a:gd name="connsiteY2" fmla="*/ 0 h 2316929"/>
                <a:gd name="connsiteX3" fmla="*/ 0 w 12240127"/>
                <a:gd name="connsiteY3" fmla="*/ 625323 h 2316929"/>
                <a:gd name="connsiteX4" fmla="*/ 0 w 12240127"/>
                <a:gd name="connsiteY4" fmla="*/ 2316929 h 2316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2316929">
                  <a:moveTo>
                    <a:pt x="0" y="2316929"/>
                  </a:moveTo>
                  <a:lnTo>
                    <a:pt x="12240128" y="2316929"/>
                  </a:lnTo>
                  <a:lnTo>
                    <a:pt x="12240128" y="0"/>
                  </a:lnTo>
                  <a:lnTo>
                    <a:pt x="0" y="625323"/>
                  </a:lnTo>
                  <a:lnTo>
                    <a:pt x="0" y="2316929"/>
                  </a:lnTo>
                  <a:close/>
                </a:path>
              </a:pathLst>
            </a:custGeom>
            <a:gradFill>
              <a:gsLst>
                <a:gs pos="0">
                  <a:srgbClr val="1588A8">
                    <a:alpha val="29804"/>
                  </a:srgbClr>
                </a:gs>
                <a:gs pos="79000">
                  <a:srgbClr val="1588A8"/>
                </a:gs>
              </a:gsLst>
              <a:lin ang="20699984" scaled="1"/>
            </a:gradFill>
            <a:ln w="6375" cap="flat">
              <a:noFill/>
              <a:prstDash val="solid"/>
              <a:miter/>
            </a:ln>
          </p:spPr>
          <p:txBody>
            <a:bodyPr rtlCol="0" anchor="ctr"/>
            <a:lstStyle/>
            <a:p>
              <a:endParaRPr lang="en-IE"/>
            </a:p>
          </p:txBody>
        </p:sp>
        <p:sp>
          <p:nvSpPr>
            <p:cNvPr id="8" name="Freeform 7">
              <a:extLst>
                <a:ext uri="{FF2B5EF4-FFF2-40B4-BE49-F238E27FC236}">
                  <a16:creationId xmlns:a16="http://schemas.microsoft.com/office/drawing/2014/main" id="{24F2A305-06C7-5C3E-E3AC-ECBB75CA09BB}"/>
                </a:ext>
              </a:extLst>
            </p:cNvPr>
            <p:cNvSpPr/>
            <p:nvPr/>
          </p:nvSpPr>
          <p:spPr>
            <a:xfrm>
              <a:off x="-18000" y="6489682"/>
              <a:ext cx="12240127" cy="1893246"/>
            </a:xfrm>
            <a:custGeom>
              <a:avLst/>
              <a:gdLst>
                <a:gd name="connsiteX0" fmla="*/ 0 w 12240127"/>
                <a:gd name="connsiteY0" fmla="*/ 1893247 h 1893246"/>
                <a:gd name="connsiteX1" fmla="*/ 12240128 w 12240127"/>
                <a:gd name="connsiteY1" fmla="*/ 1893247 h 1893246"/>
                <a:gd name="connsiteX2" fmla="*/ 12240128 w 12240127"/>
                <a:gd name="connsiteY2" fmla="*/ 625324 h 1893246"/>
                <a:gd name="connsiteX3" fmla="*/ 0 w 12240127"/>
                <a:gd name="connsiteY3" fmla="*/ 0 h 1893246"/>
                <a:gd name="connsiteX4" fmla="*/ 0 w 12240127"/>
                <a:gd name="connsiteY4" fmla="*/ 1893247 h 1893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1893246">
                  <a:moveTo>
                    <a:pt x="0" y="1893247"/>
                  </a:moveTo>
                  <a:lnTo>
                    <a:pt x="12240128" y="1893247"/>
                  </a:lnTo>
                  <a:lnTo>
                    <a:pt x="12240128" y="625324"/>
                  </a:lnTo>
                  <a:lnTo>
                    <a:pt x="0" y="0"/>
                  </a:lnTo>
                  <a:lnTo>
                    <a:pt x="0" y="1893247"/>
                  </a:lnTo>
                  <a:close/>
                </a:path>
              </a:pathLst>
            </a:custGeom>
            <a:gradFill>
              <a:gsLst>
                <a:gs pos="0">
                  <a:srgbClr val="2E9CB1">
                    <a:alpha val="40000"/>
                  </a:srgbClr>
                </a:gs>
                <a:gs pos="50000">
                  <a:srgbClr val="3C8BAB">
                    <a:alpha val="69804"/>
                  </a:srgbClr>
                </a:gs>
                <a:gs pos="100000">
                  <a:srgbClr val="4B7BA6"/>
                </a:gs>
              </a:gsLst>
              <a:lin ang="0" scaled="1"/>
            </a:gradFill>
            <a:ln w="6375" cap="flat">
              <a:noFill/>
              <a:prstDash val="solid"/>
              <a:miter/>
            </a:ln>
          </p:spPr>
          <p:txBody>
            <a:bodyPr rtlCol="0" anchor="ctr"/>
            <a:lstStyle/>
            <a:p>
              <a:endParaRPr lang="en-IE"/>
            </a:p>
          </p:txBody>
        </p:sp>
      </p:grpSp>
    </p:spTree>
    <p:extLst>
      <p:ext uri="{BB962C8B-B14F-4D97-AF65-F5344CB8AC3E}">
        <p14:creationId xmlns:p14="http://schemas.microsoft.com/office/powerpoint/2010/main" val="2926980812"/>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86" r:id="rId8"/>
  </p:sldLayoutIdLst>
  <p:hf sldNum="0" hdr="0" ftr="0" dt="0"/>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4FBC4F4-F8C8-E204-5C96-DAA73323AB94}"/>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10430052" y="136525"/>
            <a:ext cx="1602162" cy="772902"/>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pic>
        <p:nvPicPr>
          <p:cNvPr id="4" name="Graphic 3">
            <a:extLst>
              <a:ext uri="{FF2B5EF4-FFF2-40B4-BE49-F238E27FC236}">
                <a16:creationId xmlns:a16="http://schemas.microsoft.com/office/drawing/2014/main" id="{EC96508C-3EE0-2502-6986-04E77A30C661}"/>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8715765" y="6336021"/>
            <a:ext cx="3183342" cy="401636"/>
          </a:xfrm>
          <a:prstGeom prst="rect">
            <a:avLst/>
          </a:prstGeom>
        </p:spPr>
      </p:pic>
    </p:spTree>
    <p:extLst>
      <p:ext uri="{BB962C8B-B14F-4D97-AF65-F5344CB8AC3E}">
        <p14:creationId xmlns:p14="http://schemas.microsoft.com/office/powerpoint/2010/main" val="14965847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4FBC4F4-F8C8-E204-5C96-DAA73323AB94}"/>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10430052" y="136525"/>
            <a:ext cx="1602162" cy="772902"/>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pic>
        <p:nvPicPr>
          <p:cNvPr id="4" name="Graphic 3">
            <a:extLst>
              <a:ext uri="{FF2B5EF4-FFF2-40B4-BE49-F238E27FC236}">
                <a16:creationId xmlns:a16="http://schemas.microsoft.com/office/drawing/2014/main" id="{EC96508C-3EE0-2502-6986-04E77A30C661}"/>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8715765" y="6336021"/>
            <a:ext cx="3183342" cy="401636"/>
          </a:xfrm>
          <a:prstGeom prst="rect">
            <a:avLst/>
          </a:prstGeom>
        </p:spPr>
      </p:pic>
    </p:spTree>
    <p:extLst>
      <p:ext uri="{BB962C8B-B14F-4D97-AF65-F5344CB8AC3E}">
        <p14:creationId xmlns:p14="http://schemas.microsoft.com/office/powerpoint/2010/main" val="1668489126"/>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12" name="Oide logo">
            <a:extLst>
              <a:ext uri="{FF2B5EF4-FFF2-40B4-BE49-F238E27FC236}">
                <a16:creationId xmlns:a16="http://schemas.microsoft.com/office/drawing/2014/main" id="{29B03D4A-90D1-4388-1E06-16C8D54A1CF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430052" y="136525"/>
            <a:ext cx="1602162" cy="772902"/>
          </a:xfrm>
          <a:prstGeom prst="rect">
            <a:avLst/>
          </a:prstGeom>
        </p:spPr>
      </p:pic>
      <p:grpSp>
        <p:nvGrpSpPr>
          <p:cNvPr id="6" name="Graphic 4">
            <a:extLst>
              <a:ext uri="{FF2B5EF4-FFF2-40B4-BE49-F238E27FC236}">
                <a16:creationId xmlns:a16="http://schemas.microsoft.com/office/drawing/2014/main" id="{FD0CAEF2-E72E-C7FB-76ED-BAA7739A752A}"/>
              </a:ext>
            </a:extLst>
          </p:cNvPr>
          <p:cNvGrpSpPr/>
          <p:nvPr/>
        </p:nvGrpSpPr>
        <p:grpSpPr>
          <a:xfrm>
            <a:off x="-18000" y="6066000"/>
            <a:ext cx="12240127" cy="2316929"/>
            <a:chOff x="-18000" y="6066000"/>
            <a:chExt cx="12240127" cy="2316929"/>
          </a:xfrm>
        </p:grpSpPr>
        <p:sp>
          <p:nvSpPr>
            <p:cNvPr id="7" name="Freeform 6">
              <a:extLst>
                <a:ext uri="{FF2B5EF4-FFF2-40B4-BE49-F238E27FC236}">
                  <a16:creationId xmlns:a16="http://schemas.microsoft.com/office/drawing/2014/main" id="{3BB13611-124F-6BD0-E02B-9E9F73092123}"/>
                </a:ext>
              </a:extLst>
            </p:cNvPr>
            <p:cNvSpPr/>
            <p:nvPr/>
          </p:nvSpPr>
          <p:spPr>
            <a:xfrm>
              <a:off x="-18000" y="6066000"/>
              <a:ext cx="12240127" cy="2316929"/>
            </a:xfrm>
            <a:custGeom>
              <a:avLst/>
              <a:gdLst>
                <a:gd name="connsiteX0" fmla="*/ 0 w 12240127"/>
                <a:gd name="connsiteY0" fmla="*/ 2316929 h 2316929"/>
                <a:gd name="connsiteX1" fmla="*/ 12240128 w 12240127"/>
                <a:gd name="connsiteY1" fmla="*/ 2316929 h 2316929"/>
                <a:gd name="connsiteX2" fmla="*/ 12240128 w 12240127"/>
                <a:gd name="connsiteY2" fmla="*/ 0 h 2316929"/>
                <a:gd name="connsiteX3" fmla="*/ 0 w 12240127"/>
                <a:gd name="connsiteY3" fmla="*/ 625323 h 2316929"/>
                <a:gd name="connsiteX4" fmla="*/ 0 w 12240127"/>
                <a:gd name="connsiteY4" fmla="*/ 2316929 h 2316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2316929">
                  <a:moveTo>
                    <a:pt x="0" y="2316929"/>
                  </a:moveTo>
                  <a:lnTo>
                    <a:pt x="12240128" y="2316929"/>
                  </a:lnTo>
                  <a:lnTo>
                    <a:pt x="12240128" y="0"/>
                  </a:lnTo>
                  <a:lnTo>
                    <a:pt x="0" y="625323"/>
                  </a:lnTo>
                  <a:lnTo>
                    <a:pt x="0" y="2316929"/>
                  </a:lnTo>
                  <a:close/>
                </a:path>
              </a:pathLst>
            </a:custGeom>
            <a:gradFill>
              <a:gsLst>
                <a:gs pos="0">
                  <a:srgbClr val="1588A8">
                    <a:alpha val="29804"/>
                  </a:srgbClr>
                </a:gs>
                <a:gs pos="79000">
                  <a:srgbClr val="1588A8"/>
                </a:gs>
              </a:gsLst>
              <a:lin ang="20699984" scaled="1"/>
            </a:gradFill>
            <a:ln w="6375" cap="flat">
              <a:noFill/>
              <a:prstDash val="solid"/>
              <a:miter/>
            </a:ln>
          </p:spPr>
          <p:txBody>
            <a:bodyPr rtlCol="0" anchor="ctr"/>
            <a:lstStyle/>
            <a:p>
              <a:endParaRPr lang="en-IE"/>
            </a:p>
          </p:txBody>
        </p:sp>
        <p:sp>
          <p:nvSpPr>
            <p:cNvPr id="8" name="Freeform 7">
              <a:extLst>
                <a:ext uri="{FF2B5EF4-FFF2-40B4-BE49-F238E27FC236}">
                  <a16:creationId xmlns:a16="http://schemas.microsoft.com/office/drawing/2014/main" id="{24F2A305-06C7-5C3E-E3AC-ECBB75CA09BB}"/>
                </a:ext>
              </a:extLst>
            </p:cNvPr>
            <p:cNvSpPr/>
            <p:nvPr/>
          </p:nvSpPr>
          <p:spPr>
            <a:xfrm>
              <a:off x="-18000" y="6489682"/>
              <a:ext cx="12240127" cy="1893246"/>
            </a:xfrm>
            <a:custGeom>
              <a:avLst/>
              <a:gdLst>
                <a:gd name="connsiteX0" fmla="*/ 0 w 12240127"/>
                <a:gd name="connsiteY0" fmla="*/ 1893247 h 1893246"/>
                <a:gd name="connsiteX1" fmla="*/ 12240128 w 12240127"/>
                <a:gd name="connsiteY1" fmla="*/ 1893247 h 1893246"/>
                <a:gd name="connsiteX2" fmla="*/ 12240128 w 12240127"/>
                <a:gd name="connsiteY2" fmla="*/ 625324 h 1893246"/>
                <a:gd name="connsiteX3" fmla="*/ 0 w 12240127"/>
                <a:gd name="connsiteY3" fmla="*/ 0 h 1893246"/>
                <a:gd name="connsiteX4" fmla="*/ 0 w 12240127"/>
                <a:gd name="connsiteY4" fmla="*/ 1893247 h 1893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1893246">
                  <a:moveTo>
                    <a:pt x="0" y="1893247"/>
                  </a:moveTo>
                  <a:lnTo>
                    <a:pt x="12240128" y="1893247"/>
                  </a:lnTo>
                  <a:lnTo>
                    <a:pt x="12240128" y="625324"/>
                  </a:lnTo>
                  <a:lnTo>
                    <a:pt x="0" y="0"/>
                  </a:lnTo>
                  <a:lnTo>
                    <a:pt x="0" y="1893247"/>
                  </a:lnTo>
                  <a:close/>
                </a:path>
              </a:pathLst>
            </a:custGeom>
            <a:gradFill>
              <a:gsLst>
                <a:gs pos="0">
                  <a:srgbClr val="2E9CB1">
                    <a:alpha val="40000"/>
                  </a:srgbClr>
                </a:gs>
                <a:gs pos="50000">
                  <a:srgbClr val="3C8BAB">
                    <a:alpha val="69804"/>
                  </a:srgbClr>
                </a:gs>
                <a:gs pos="100000">
                  <a:srgbClr val="4B7BA6"/>
                </a:gs>
              </a:gsLst>
              <a:lin ang="0" scaled="1"/>
            </a:gradFill>
            <a:ln w="6375" cap="flat">
              <a:noFill/>
              <a:prstDash val="solid"/>
              <a:miter/>
            </a:ln>
          </p:spPr>
          <p:txBody>
            <a:bodyPr rtlCol="0" anchor="ctr"/>
            <a:lstStyle/>
            <a:p>
              <a:endParaRPr lang="en-IE"/>
            </a:p>
          </p:txBody>
        </p:sp>
      </p:grpSp>
    </p:spTree>
    <p:extLst>
      <p:ext uri="{BB962C8B-B14F-4D97-AF65-F5344CB8AC3E}">
        <p14:creationId xmlns:p14="http://schemas.microsoft.com/office/powerpoint/2010/main" val="216051405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Oide mark black">
            <a:extLst>
              <a:ext uri="{FF2B5EF4-FFF2-40B4-BE49-F238E27FC236}">
                <a16:creationId xmlns:a16="http://schemas.microsoft.com/office/drawing/2014/main" id="{2BF40E6F-255B-4E3E-E840-D124C7E14386}"/>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430052" y="136525"/>
            <a:ext cx="1602162" cy="770031"/>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16345703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6" r:id="rId7"/>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Oide mark black">
            <a:extLst>
              <a:ext uri="{FF2B5EF4-FFF2-40B4-BE49-F238E27FC236}">
                <a16:creationId xmlns:a16="http://schemas.microsoft.com/office/drawing/2014/main" id="{2BF40E6F-255B-4E3E-E840-D124C7E14386}"/>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430052" y="136525"/>
            <a:ext cx="1602162" cy="770031"/>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4" name="Graphic 3">
            <a:extLst>
              <a:ext uri="{FF2B5EF4-FFF2-40B4-BE49-F238E27FC236}">
                <a16:creationId xmlns:a16="http://schemas.microsoft.com/office/drawing/2014/main" id="{6AA27000-425A-B642-450D-B195B12CF739}"/>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715765" y="6336021"/>
            <a:ext cx="3183342" cy="401636"/>
          </a:xfrm>
          <a:prstGeom prst="rect">
            <a:avLst/>
          </a:prstGeom>
        </p:spPr>
      </p:pic>
    </p:spTree>
    <p:extLst>
      <p:ext uri="{BB962C8B-B14F-4D97-AF65-F5344CB8AC3E}">
        <p14:creationId xmlns:p14="http://schemas.microsoft.com/office/powerpoint/2010/main" val="13825711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4FBC4F4-F8C8-E204-5C96-DAA73323AB9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430052" y="136525"/>
            <a:ext cx="1602162" cy="772902"/>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99583692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7" r:id="rId7"/>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4FBC4F4-F8C8-E204-5C96-DAA73323AB94}"/>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430052" y="136525"/>
            <a:ext cx="1602162" cy="772902"/>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4" name="Graphic 3">
            <a:extLst>
              <a:ext uri="{FF2B5EF4-FFF2-40B4-BE49-F238E27FC236}">
                <a16:creationId xmlns:a16="http://schemas.microsoft.com/office/drawing/2014/main" id="{EC96508C-3EE0-2502-6986-04E77A30C661}"/>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715765" y="6336021"/>
            <a:ext cx="3183342" cy="401636"/>
          </a:xfrm>
          <a:prstGeom prst="rect">
            <a:avLst/>
          </a:prstGeom>
        </p:spPr>
      </p:pic>
    </p:spTree>
    <p:extLst>
      <p:ext uri="{BB962C8B-B14F-4D97-AF65-F5344CB8AC3E}">
        <p14:creationId xmlns:p14="http://schemas.microsoft.com/office/powerpoint/2010/main" val="162762071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D38DBB-208A-6FB1-A648-0C457748E80B}"/>
              </a:ext>
            </a:extLst>
          </p:cNvPr>
          <p:cNvSpPr/>
          <p:nvPr userDrawn="1"/>
        </p:nvSpPr>
        <p:spPr>
          <a:xfrm>
            <a:off x="0" y="0"/>
            <a:ext cx="12192000" cy="6858000"/>
          </a:xfrm>
          <a:prstGeom prst="rect">
            <a:avLst/>
          </a:prstGeom>
          <a:solidFill>
            <a:srgbClr val="0E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pic>
        <p:nvPicPr>
          <p:cNvPr id="8" name="Graphic 7">
            <a:extLst>
              <a:ext uri="{FF2B5EF4-FFF2-40B4-BE49-F238E27FC236}">
                <a16:creationId xmlns:a16="http://schemas.microsoft.com/office/drawing/2014/main" id="{0EF3752C-EDFB-8231-23FA-7C79DC4D6C33}"/>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430052" y="139396"/>
            <a:ext cx="1602162" cy="770031"/>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Tree>
    <p:extLst>
      <p:ext uri="{BB962C8B-B14F-4D97-AF65-F5344CB8AC3E}">
        <p14:creationId xmlns:p14="http://schemas.microsoft.com/office/powerpoint/2010/main" val="100256673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D38DBB-208A-6FB1-A648-0C457748E80B}"/>
              </a:ext>
            </a:extLst>
          </p:cNvPr>
          <p:cNvSpPr/>
          <p:nvPr userDrawn="1"/>
        </p:nvSpPr>
        <p:spPr>
          <a:xfrm>
            <a:off x="0" y="0"/>
            <a:ext cx="12192000" cy="6858000"/>
          </a:xfrm>
          <a:prstGeom prst="rect">
            <a:avLst/>
          </a:prstGeom>
          <a:solidFill>
            <a:srgbClr val="0E8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bg1"/>
              </a:solidFill>
            </a:endParaRPr>
          </a:p>
        </p:txBody>
      </p:sp>
      <p:pic>
        <p:nvPicPr>
          <p:cNvPr id="8" name="Graphic 7">
            <a:extLst>
              <a:ext uri="{FF2B5EF4-FFF2-40B4-BE49-F238E27FC236}">
                <a16:creationId xmlns:a16="http://schemas.microsoft.com/office/drawing/2014/main" id="{0EF3752C-EDFB-8231-23FA-7C79DC4D6C33}"/>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430052" y="139396"/>
            <a:ext cx="1602162" cy="770031"/>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pic>
        <p:nvPicPr>
          <p:cNvPr id="5" name="Graphic 4">
            <a:extLst>
              <a:ext uri="{FF2B5EF4-FFF2-40B4-BE49-F238E27FC236}">
                <a16:creationId xmlns:a16="http://schemas.microsoft.com/office/drawing/2014/main" id="{F6F9471F-39F5-431E-55B0-3CF5E5185D50}"/>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715765" y="6336021"/>
            <a:ext cx="3183342" cy="401636"/>
          </a:xfrm>
          <a:prstGeom prst="rect">
            <a:avLst/>
          </a:prstGeom>
        </p:spPr>
      </p:pic>
    </p:spTree>
    <p:extLst>
      <p:ext uri="{BB962C8B-B14F-4D97-AF65-F5344CB8AC3E}">
        <p14:creationId xmlns:p14="http://schemas.microsoft.com/office/powerpoint/2010/main" val="289714990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Oide background">
            <a:extLst>
              <a:ext uri="{FF2B5EF4-FFF2-40B4-BE49-F238E27FC236}">
                <a16:creationId xmlns:a16="http://schemas.microsoft.com/office/drawing/2014/main" id="{0F43DD38-92C2-9527-ABE5-4CDDE9E4DA1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592" y="0"/>
            <a:ext cx="12190815" cy="6857999"/>
          </a:xfrm>
          <a:prstGeom prst="rect">
            <a:avLst/>
          </a:prstGeom>
        </p:spPr>
      </p:pic>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pic>
        <p:nvPicPr>
          <p:cNvPr id="12" name="Oide logo">
            <a:extLst>
              <a:ext uri="{FF2B5EF4-FFF2-40B4-BE49-F238E27FC236}">
                <a16:creationId xmlns:a16="http://schemas.microsoft.com/office/drawing/2014/main" id="{29B03D4A-90D1-4388-1E06-16C8D54A1CFE}"/>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0430052" y="136525"/>
            <a:ext cx="1602162" cy="772902"/>
          </a:xfrm>
          <a:prstGeom prst="rect">
            <a:avLst/>
          </a:prstGeom>
        </p:spPr>
      </p:pic>
      <p:sp>
        <p:nvSpPr>
          <p:cNvPr id="4" name="Slide Number Placeholder 4">
            <a:extLst>
              <a:ext uri="{FF2B5EF4-FFF2-40B4-BE49-F238E27FC236}">
                <a16:creationId xmlns:a16="http://schemas.microsoft.com/office/drawing/2014/main" id="{2EFABF47-EE0A-B7FF-B667-18954E9D4FA3}"/>
              </a:ext>
            </a:extLst>
          </p:cNvPr>
          <p:cNvSpPr>
            <a:spLocks noGrp="1"/>
          </p:cNvSpPr>
          <p:nvPr>
            <p:ph type="sldNum" sz="quarter" idx="4"/>
          </p:nvPr>
        </p:nvSpPr>
        <p:spPr>
          <a:xfrm>
            <a:off x="0" y="6464496"/>
            <a:ext cx="783867" cy="365125"/>
          </a:xfrm>
          <a:prstGeom prst="rect">
            <a:avLst/>
          </a:prstGeom>
        </p:spPr>
        <p:txBody>
          <a:bodyPr/>
          <a:lstStyle>
            <a:lvl1pPr>
              <a:defRPr>
                <a:solidFill>
                  <a:schemeClr val="bg2">
                    <a:lumMod val="25000"/>
                  </a:schemeClr>
                </a:solidFill>
              </a:defRPr>
            </a:lvl1pPr>
          </a:lstStyle>
          <a:p>
            <a:fld id="{7B41CAFA-C62A-4CED-9744-7955D0D038F1}" type="slidenum">
              <a:rPr lang="en-IE" smtClean="0"/>
              <a:pPr/>
              <a:t>‹#›</a:t>
            </a:fld>
            <a:endParaRPr lang="en-IE"/>
          </a:p>
        </p:txBody>
      </p:sp>
    </p:spTree>
    <p:extLst>
      <p:ext uri="{BB962C8B-B14F-4D97-AF65-F5344CB8AC3E}">
        <p14:creationId xmlns:p14="http://schemas.microsoft.com/office/powerpoint/2010/main" val="343697589"/>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Lst>
  <p:hf hdr="0" ftr="0" dt="0"/>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9.xml"/></Relationships>
</file>

<file path=ppt/slides/_rels/slide13.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notesSlide" Target="../notesSlides/notesSlide11.xml"/><Relationship Id="rId7" Type="http://schemas.openxmlformats.org/officeDocument/2006/relationships/image" Target="../media/image56.png"/><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png"/></Relationships>
</file>

<file path=ppt/slides/_rels/slide1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64.xml"/></Relationships>
</file>

<file path=ppt/slides/_rels/slide1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3.xml"/><Relationship Id="rId5" Type="http://schemas.openxmlformats.org/officeDocument/2006/relationships/image" Target="../media/image62.jpe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63.jpeg"/></Relationships>
</file>

<file path=ppt/slides/_rels/slide3.xml.rels><?xml version="1.0" encoding="UTF-8" standalone="yes"?>
<Relationships xmlns="http://schemas.openxmlformats.org/package/2006/relationships"><Relationship Id="rId3" Type="http://schemas.openxmlformats.org/officeDocument/2006/relationships/hyperlink" Target="https://oide.ie/post-primary/home/mathematics/" TargetMode="External"/><Relationship Id="rId2" Type="http://schemas.openxmlformats.org/officeDocument/2006/relationships/notesSlide" Target="../notesSlides/notesSlide2.xml"/><Relationship Id="rId1" Type="http://schemas.openxmlformats.org/officeDocument/2006/relationships/slideLayout" Target="../slideLayouts/slideLayout56.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1.xml"/><Relationship Id="rId5" Type="http://schemas.openxmlformats.org/officeDocument/2006/relationships/image" Target="../media/image47.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7204E-885A-559A-B30E-8CFB143E7B44}"/>
              </a:ext>
            </a:extLst>
          </p:cNvPr>
          <p:cNvSpPr>
            <a:spLocks noGrp="1"/>
          </p:cNvSpPr>
          <p:nvPr>
            <p:ph type="title"/>
          </p:nvPr>
        </p:nvSpPr>
        <p:spPr>
          <a:xfrm>
            <a:off x="1508880" y="2007016"/>
            <a:ext cx="9576837" cy="2619571"/>
          </a:xfrm>
        </p:spPr>
        <p:txBody>
          <a:bodyPr>
            <a:normAutofit/>
          </a:bodyPr>
          <a:lstStyle/>
          <a:p>
            <a:r>
              <a:rPr lang="en-GB" sz="6000" dirty="0"/>
              <a:t>Using Desmos to </a:t>
            </a:r>
            <a:br>
              <a:rPr lang="en-GB" sz="6000" dirty="0"/>
            </a:br>
            <a:r>
              <a:rPr lang="en-GB" sz="6000" dirty="0"/>
              <a:t>deepen understanding</a:t>
            </a:r>
            <a:endParaRPr lang="en-IE" sz="6000" dirty="0"/>
          </a:p>
        </p:txBody>
      </p:sp>
      <p:sp>
        <p:nvSpPr>
          <p:cNvPr id="3" name="Text Placeholder 2">
            <a:extLst>
              <a:ext uri="{FF2B5EF4-FFF2-40B4-BE49-F238E27FC236}">
                <a16:creationId xmlns:a16="http://schemas.microsoft.com/office/drawing/2014/main" id="{6A5CF495-8079-678F-9728-09A7AB29AE52}"/>
              </a:ext>
            </a:extLst>
          </p:cNvPr>
          <p:cNvSpPr>
            <a:spLocks noGrp="1"/>
          </p:cNvSpPr>
          <p:nvPr>
            <p:ph type="body" sz="quarter" idx="1"/>
          </p:nvPr>
        </p:nvSpPr>
        <p:spPr/>
        <p:txBody>
          <a:bodyPr/>
          <a:lstStyle/>
          <a:p>
            <a:endParaRPr lang="en-IE" dirty="0"/>
          </a:p>
        </p:txBody>
      </p:sp>
      <p:pic>
        <p:nvPicPr>
          <p:cNvPr id="5" name="Picture 4" descr="A green square with white lines in it&#10;&#10;Description automatically generated">
            <a:extLst>
              <a:ext uri="{FF2B5EF4-FFF2-40B4-BE49-F238E27FC236}">
                <a16:creationId xmlns:a16="http://schemas.microsoft.com/office/drawing/2014/main" id="{8BD65FDA-5B4D-69B2-AB97-DBC92391D3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2617" y="2797787"/>
            <a:ext cx="1943100" cy="1828800"/>
          </a:xfrm>
          <a:prstGeom prst="rect">
            <a:avLst/>
          </a:prstGeom>
        </p:spPr>
      </p:pic>
    </p:spTree>
    <p:extLst>
      <p:ext uri="{BB962C8B-B14F-4D97-AF65-F5344CB8AC3E}">
        <p14:creationId xmlns:p14="http://schemas.microsoft.com/office/powerpoint/2010/main" val="1074654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6F00F-D369-E287-EDCC-6DC56896B402}"/>
            </a:ext>
          </a:extLst>
        </p:cNvPr>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B4B6FD7D-05FF-17B9-70CF-54DA53A201CB}"/>
              </a:ext>
            </a:extLst>
          </p:cNvPr>
          <p:cNvSpPr txBox="1"/>
          <p:nvPr/>
        </p:nvSpPr>
        <p:spPr>
          <a:xfrm>
            <a:off x="0" y="6492870"/>
            <a:ext cx="783869"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A18E19A-BAAA-4970-8142-021B0A0562CF}" type="slidenum">
              <a:rPr kumimoji="0" lang="en-IE" sz="1800" b="0" i="0" u="none" strike="noStrike" kern="1200" cap="none" spc="0" normalizeH="0" baseline="0" noProof="0">
                <a:ln>
                  <a:noFill/>
                </a:ln>
                <a:solidFill>
                  <a:srgbClr val="3B3838"/>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10</a:t>
            </a:fld>
            <a:endParaRPr kumimoji="0" lang="en-IE" sz="1800" b="0" i="0" u="none" strike="noStrike" kern="1200" cap="none" spc="0" normalizeH="0" baseline="0" noProof="0">
              <a:ln>
                <a:noFill/>
              </a:ln>
              <a:solidFill>
                <a:srgbClr val="3B3838"/>
              </a:solidFill>
              <a:effectLst/>
              <a:uLnTx/>
              <a:uFillTx/>
              <a:latin typeface="Arial"/>
              <a:ea typeface="+mn-ea"/>
              <a:cs typeface="+mn-cs"/>
            </a:endParaRPr>
          </a:p>
        </p:txBody>
      </p:sp>
      <p:sp>
        <p:nvSpPr>
          <p:cNvPr id="9" name="Rounded Rectangle 2">
            <a:extLst>
              <a:ext uri="{FF2B5EF4-FFF2-40B4-BE49-F238E27FC236}">
                <a16:creationId xmlns:a16="http://schemas.microsoft.com/office/drawing/2014/main" id="{819F7274-7A81-694B-8473-C334C59E84A5}"/>
              </a:ext>
            </a:extLst>
          </p:cNvPr>
          <p:cNvSpPr/>
          <p:nvPr/>
        </p:nvSpPr>
        <p:spPr>
          <a:xfrm>
            <a:off x="2850761" y="1689890"/>
            <a:ext cx="8745066" cy="4242393"/>
          </a:xfrm>
          <a:prstGeom prst="roundRect">
            <a:avLst>
              <a:gd name="adj" fmla="val 10217"/>
            </a:avLst>
          </a:prstGeom>
          <a:solidFill>
            <a:srgbClr val="C1D3E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E85AA"/>
              </a:solidFill>
              <a:effectLst/>
              <a:uLnTx/>
              <a:uFillTx/>
              <a:latin typeface="Arial" panose="020B0604020202020204"/>
              <a:ea typeface="+mn-ea"/>
              <a:cs typeface="Arial"/>
            </a:endParaRPr>
          </a:p>
        </p:txBody>
      </p:sp>
      <p:sp>
        <p:nvSpPr>
          <p:cNvPr id="3" name="TextBox 8">
            <a:extLst>
              <a:ext uri="{FF2B5EF4-FFF2-40B4-BE49-F238E27FC236}">
                <a16:creationId xmlns:a16="http://schemas.microsoft.com/office/drawing/2014/main" id="{7637B3CB-39C9-0EEB-B37E-70F3B955291B}"/>
              </a:ext>
            </a:extLst>
          </p:cNvPr>
          <p:cNvSpPr txBox="1"/>
          <p:nvPr/>
        </p:nvSpPr>
        <p:spPr>
          <a:xfrm>
            <a:off x="3514581" y="1908199"/>
            <a:ext cx="8122913" cy="2728952"/>
          </a:xfrm>
          <a:prstGeom prst="rect">
            <a:avLst/>
          </a:prstGeom>
          <a:noFill/>
          <a:ln cap="flat">
            <a:noFill/>
          </a:ln>
        </p:spPr>
        <p:txBody>
          <a:bodyPr vert="horz" wrap="square" lIns="91440" tIns="45720" rIns="91440" bIns="45720" anchor="t" anchorCtr="0" compatLnSpc="1">
            <a:spAutoFit/>
          </a:bodyPr>
          <a:lstStyle/>
          <a:p>
            <a:pPr>
              <a:spcBef>
                <a:spcPts val="400"/>
              </a:spcBef>
            </a:pPr>
            <a:r>
              <a:rPr lang="en-GB" sz="2800" dirty="0">
                <a:solidFill>
                  <a:srgbClr val="0E85AA"/>
                </a:solidFill>
              </a:rPr>
              <a:t>Using digital technologies actively and working with other learners promotes and encourages </a:t>
            </a:r>
            <a:r>
              <a:rPr lang="en-GB" sz="2800" b="1" dirty="0">
                <a:solidFill>
                  <a:srgbClr val="0E85AA"/>
                </a:solidFill>
              </a:rPr>
              <a:t>active learning, problem solving, critical thinking and communication skills</a:t>
            </a:r>
            <a:r>
              <a:rPr lang="en-GB" sz="2800" dirty="0">
                <a:solidFill>
                  <a:srgbClr val="0E85AA"/>
                </a:solidFill>
              </a:rPr>
              <a:t>, all of which are vital for the world we live in.</a:t>
            </a:r>
          </a:p>
          <a:p>
            <a:pPr>
              <a:spcBef>
                <a:spcPts val="400"/>
              </a:spcBef>
            </a:pPr>
            <a:r>
              <a:rPr lang="en-GB" sz="2800" dirty="0">
                <a:solidFill>
                  <a:srgbClr val="0E85AA"/>
                </a:solidFill>
              </a:rPr>
              <a:t>                 </a:t>
            </a:r>
            <a:r>
              <a:rPr lang="en-GB" sz="2400" i="1" dirty="0">
                <a:solidFill>
                  <a:srgbClr val="0E85AA"/>
                </a:solidFill>
              </a:rPr>
              <a:t>Digital Strategy for Schools to 2027 page 23</a:t>
            </a:r>
          </a:p>
        </p:txBody>
      </p:sp>
      <p:pic>
        <p:nvPicPr>
          <p:cNvPr id="6" name="Picture 5" descr="A group of children in a classroom">
            <a:extLst>
              <a:ext uri="{FF2B5EF4-FFF2-40B4-BE49-F238E27FC236}">
                <a16:creationId xmlns:a16="http://schemas.microsoft.com/office/drawing/2014/main" id="{DA14095F-BE7E-CC80-A059-E67456B1114D}"/>
              </a:ext>
            </a:extLst>
          </p:cNvPr>
          <p:cNvPicPr>
            <a:picLocks noChangeAspect="1"/>
          </p:cNvPicPr>
          <p:nvPr/>
        </p:nvPicPr>
        <p:blipFill>
          <a:blip r:embed="rId3"/>
          <a:stretch>
            <a:fillRect/>
          </a:stretch>
        </p:blipFill>
        <p:spPr>
          <a:xfrm>
            <a:off x="554506" y="1799443"/>
            <a:ext cx="2798845" cy="4024084"/>
          </a:xfrm>
          <a:prstGeom prst="rect">
            <a:avLst/>
          </a:prstGeom>
          <a:effectLst>
            <a:outerShdw blurRad="63500" sx="102000" sy="102000" algn="ctr" rotWithShape="0">
              <a:prstClr val="black">
                <a:alpha val="40000"/>
              </a:prstClr>
            </a:outerShdw>
          </a:effectLst>
        </p:spPr>
      </p:pic>
      <p:sp>
        <p:nvSpPr>
          <p:cNvPr id="12" name="Title 1">
            <a:extLst>
              <a:ext uri="{FF2B5EF4-FFF2-40B4-BE49-F238E27FC236}">
                <a16:creationId xmlns:a16="http://schemas.microsoft.com/office/drawing/2014/main" id="{0133C182-B11D-9CF6-2B26-C236E7BF1967}"/>
              </a:ext>
            </a:extLst>
          </p:cNvPr>
          <p:cNvSpPr txBox="1">
            <a:spLocks/>
          </p:cNvSpPr>
          <p:nvPr/>
        </p:nvSpPr>
        <p:spPr>
          <a:xfrm>
            <a:off x="838200" y="365125"/>
            <a:ext cx="11353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a:lstStyle>
          <a:p>
            <a:r>
              <a:rPr lang="en-IE" dirty="0"/>
              <a:t>Digital Strategy for Schools to 2027</a:t>
            </a:r>
          </a:p>
        </p:txBody>
      </p:sp>
    </p:spTree>
    <p:extLst>
      <p:ext uri="{BB962C8B-B14F-4D97-AF65-F5344CB8AC3E}">
        <p14:creationId xmlns:p14="http://schemas.microsoft.com/office/powerpoint/2010/main" val="309594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1F8FD-9EE0-9DAB-CE4C-AD5633581BEC}"/>
            </a:ext>
          </a:extLst>
        </p:cNvPr>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F724C85D-BD2E-679E-879C-DBAAD512281E}"/>
              </a:ext>
            </a:extLst>
          </p:cNvPr>
          <p:cNvSpPr txBox="1"/>
          <p:nvPr/>
        </p:nvSpPr>
        <p:spPr>
          <a:xfrm>
            <a:off x="0" y="6492870"/>
            <a:ext cx="783869"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A18E19A-BAAA-4970-8142-021B0A0562CF}" type="slidenum">
              <a:rPr kumimoji="0" lang="en-IE" sz="1800" b="0" i="0" u="none" strike="noStrike" kern="1200" cap="none" spc="0" normalizeH="0" baseline="0" noProof="0">
                <a:ln>
                  <a:noFill/>
                </a:ln>
                <a:solidFill>
                  <a:srgbClr val="3B3838"/>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11</a:t>
            </a:fld>
            <a:endParaRPr kumimoji="0" lang="en-IE" sz="1800" b="0" i="0" u="none" strike="noStrike" kern="1200" cap="none" spc="0" normalizeH="0" baseline="0" noProof="0">
              <a:ln>
                <a:noFill/>
              </a:ln>
              <a:solidFill>
                <a:srgbClr val="3B3838"/>
              </a:solidFill>
              <a:effectLst/>
              <a:uLnTx/>
              <a:uFillTx/>
              <a:latin typeface="Arial"/>
              <a:ea typeface="+mn-ea"/>
              <a:cs typeface="+mn-cs"/>
            </a:endParaRPr>
          </a:p>
        </p:txBody>
      </p:sp>
      <p:sp>
        <p:nvSpPr>
          <p:cNvPr id="9" name="Rounded Rectangle 2">
            <a:extLst>
              <a:ext uri="{FF2B5EF4-FFF2-40B4-BE49-F238E27FC236}">
                <a16:creationId xmlns:a16="http://schemas.microsoft.com/office/drawing/2014/main" id="{83BEBFBD-CD4A-5420-47AE-959ABF347AFC}"/>
              </a:ext>
            </a:extLst>
          </p:cNvPr>
          <p:cNvSpPr/>
          <p:nvPr/>
        </p:nvSpPr>
        <p:spPr>
          <a:xfrm>
            <a:off x="3221305" y="1477108"/>
            <a:ext cx="8584681" cy="4445390"/>
          </a:xfrm>
          <a:prstGeom prst="roundRect">
            <a:avLst>
              <a:gd name="adj" fmla="val 10217"/>
            </a:avLst>
          </a:prstGeom>
          <a:solidFill>
            <a:srgbClr val="C1D3E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E85AA"/>
              </a:solidFill>
              <a:effectLst/>
              <a:uLnTx/>
              <a:uFillTx/>
              <a:latin typeface="Arial" panose="020B0604020202020204"/>
              <a:ea typeface="+mn-ea"/>
              <a:cs typeface="Arial"/>
            </a:endParaRPr>
          </a:p>
        </p:txBody>
      </p:sp>
      <p:pic>
        <p:nvPicPr>
          <p:cNvPr id="12" name="Picture 11">
            <a:extLst>
              <a:ext uri="{FF2B5EF4-FFF2-40B4-BE49-F238E27FC236}">
                <a16:creationId xmlns:a16="http://schemas.microsoft.com/office/drawing/2014/main" id="{561ED911-313A-1366-23DF-814C1250AF11}"/>
              </a:ext>
            </a:extLst>
          </p:cNvPr>
          <p:cNvPicPr>
            <a:picLocks noChangeAspect="1"/>
          </p:cNvPicPr>
          <p:nvPr/>
        </p:nvPicPr>
        <p:blipFill>
          <a:blip r:embed="rId3"/>
          <a:stretch>
            <a:fillRect/>
          </a:stretch>
        </p:blipFill>
        <p:spPr>
          <a:xfrm>
            <a:off x="3404064" y="2802671"/>
            <a:ext cx="8401922" cy="1790986"/>
          </a:xfrm>
          <a:prstGeom prst="rect">
            <a:avLst/>
          </a:prstGeom>
        </p:spPr>
      </p:pic>
      <p:sp>
        <p:nvSpPr>
          <p:cNvPr id="13" name="Title 1">
            <a:extLst>
              <a:ext uri="{FF2B5EF4-FFF2-40B4-BE49-F238E27FC236}">
                <a16:creationId xmlns:a16="http://schemas.microsoft.com/office/drawing/2014/main" id="{BF9C2373-AFBA-83D8-FF8E-B367645C2BEA}"/>
              </a:ext>
            </a:extLst>
          </p:cNvPr>
          <p:cNvSpPr txBox="1">
            <a:spLocks/>
          </p:cNvSpPr>
          <p:nvPr/>
        </p:nvSpPr>
        <p:spPr>
          <a:xfrm>
            <a:off x="838200" y="365125"/>
            <a:ext cx="113538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a:lstStyle>
          <a:p>
            <a:r>
              <a:rPr lang="en-IE" dirty="0"/>
              <a:t>Digital Planning</a:t>
            </a:r>
          </a:p>
        </p:txBody>
      </p:sp>
      <p:pic>
        <p:nvPicPr>
          <p:cNvPr id="7" name="Picture 6">
            <a:extLst>
              <a:ext uri="{FF2B5EF4-FFF2-40B4-BE49-F238E27FC236}">
                <a16:creationId xmlns:a16="http://schemas.microsoft.com/office/drawing/2014/main" id="{0F933FBE-FDF1-802A-E3ED-6E931C7756BC}"/>
              </a:ext>
            </a:extLst>
          </p:cNvPr>
          <p:cNvPicPr>
            <a:picLocks noChangeAspect="1"/>
          </p:cNvPicPr>
          <p:nvPr/>
        </p:nvPicPr>
        <p:blipFill>
          <a:blip r:embed="rId4"/>
          <a:stretch>
            <a:fillRect/>
          </a:stretch>
        </p:blipFill>
        <p:spPr>
          <a:xfrm>
            <a:off x="492794" y="1690688"/>
            <a:ext cx="2911269" cy="4101614"/>
          </a:xfrm>
          <a:prstGeom prst="rect">
            <a:avLst/>
          </a:prstGeom>
        </p:spPr>
      </p:pic>
    </p:spTree>
    <p:extLst>
      <p:ext uri="{BB962C8B-B14F-4D97-AF65-F5344CB8AC3E}">
        <p14:creationId xmlns:p14="http://schemas.microsoft.com/office/powerpoint/2010/main" val="316272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FFED5-C54C-48E0-4487-8CE15B177D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E7222-7CF6-7CC4-6898-C3378C088694}"/>
              </a:ext>
            </a:extLst>
          </p:cNvPr>
          <p:cNvSpPr>
            <a:spLocks noGrp="1"/>
          </p:cNvSpPr>
          <p:nvPr>
            <p:ph type="title"/>
          </p:nvPr>
        </p:nvSpPr>
        <p:spPr/>
        <p:txBody>
          <a:bodyPr>
            <a:noAutofit/>
          </a:bodyPr>
          <a:lstStyle/>
          <a:p>
            <a:r>
              <a:rPr lang="en-IE" sz="5400" dirty="0"/>
              <a:t>Exploring Desmos</a:t>
            </a:r>
            <a:endParaRPr lang="en-IE" sz="3600" dirty="0"/>
          </a:p>
        </p:txBody>
      </p:sp>
      <p:sp>
        <p:nvSpPr>
          <p:cNvPr id="3" name="Text Placeholder 2">
            <a:extLst>
              <a:ext uri="{FF2B5EF4-FFF2-40B4-BE49-F238E27FC236}">
                <a16:creationId xmlns:a16="http://schemas.microsoft.com/office/drawing/2014/main" id="{1AF6D573-2A02-1164-9C23-05BF626FAF4A}"/>
              </a:ext>
            </a:extLst>
          </p:cNvPr>
          <p:cNvSpPr>
            <a:spLocks noGrp="1"/>
          </p:cNvSpPr>
          <p:nvPr>
            <p:ph type="body" sz="quarter" idx="1"/>
          </p:nvPr>
        </p:nvSpPr>
        <p:spPr>
          <a:xfrm>
            <a:off x="1726163" y="4741162"/>
            <a:ext cx="10363404" cy="1503400"/>
          </a:xfrm>
        </p:spPr>
        <p:txBody>
          <a:bodyPr/>
          <a:lstStyle/>
          <a:p>
            <a:endParaRPr lang="en-IE" dirty="0"/>
          </a:p>
        </p:txBody>
      </p:sp>
      <p:sp>
        <p:nvSpPr>
          <p:cNvPr id="5" name="Slide Number Placeholder 9">
            <a:extLst>
              <a:ext uri="{FF2B5EF4-FFF2-40B4-BE49-F238E27FC236}">
                <a16:creationId xmlns:a16="http://schemas.microsoft.com/office/drawing/2014/main" id="{64BA270D-8A3E-8240-32F4-B25FBB33C642}"/>
              </a:ext>
            </a:extLst>
          </p:cNvPr>
          <p:cNvSpPr txBox="1">
            <a:spLocks/>
          </p:cNvSpPr>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7B41CAFA-C62A-4CED-9744-7955D0D038F1}" type="slidenum">
              <a:rPr kumimoji="0" lang="en-IE" sz="1800" b="0" i="0" u="none" strike="noStrike" kern="1200" cap="none" spc="0" normalizeH="0" baseline="0" noProof="0" smtClean="0">
                <a:ln>
                  <a:noFill/>
                </a:ln>
                <a:solidFill>
                  <a:srgbClr val="E7E6E6">
                    <a:lumMod val="2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IE" sz="1800" b="0" i="0" u="none" strike="noStrike" kern="1200" cap="none" spc="0" normalizeH="0" baseline="0" noProof="0">
              <a:ln>
                <a:noFill/>
              </a:ln>
              <a:solidFill>
                <a:srgbClr val="E7E6E6">
                  <a:lumMod val="2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938707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B1B285-3D4A-4F49-AD48-A3B43BB5AE86}"/>
              </a:ext>
            </a:extLst>
          </p:cNvPr>
          <p:cNvSpPr>
            <a:spLocks noGrp="1"/>
          </p:cNvSpPr>
          <p:nvPr>
            <p:ph type="title"/>
          </p:nvPr>
        </p:nvSpPr>
        <p:spPr/>
        <p:txBody>
          <a:bodyPr>
            <a:noAutofit/>
          </a:bodyPr>
          <a:lstStyle/>
          <a:p>
            <a:r>
              <a:rPr lang="en-GB" dirty="0"/>
              <a:t>Exploring the Teacher View and </a:t>
            </a:r>
            <a:br>
              <a:rPr lang="en-GB" dirty="0"/>
            </a:br>
            <a:r>
              <a:rPr lang="en-GB" dirty="0"/>
              <a:t>Student View</a:t>
            </a:r>
          </a:p>
        </p:txBody>
      </p:sp>
      <p:pic>
        <p:nvPicPr>
          <p:cNvPr id="11" name="Picture 10">
            <a:extLst>
              <a:ext uri="{FF2B5EF4-FFF2-40B4-BE49-F238E27FC236}">
                <a16:creationId xmlns:a16="http://schemas.microsoft.com/office/drawing/2014/main" id="{5127FA40-EACA-42C8-90CB-36F1569DE4DB}"/>
              </a:ext>
            </a:extLst>
          </p:cNvPr>
          <p:cNvPicPr>
            <a:picLocks noChangeAspect="1"/>
          </p:cNvPicPr>
          <p:nvPr/>
        </p:nvPicPr>
        <p:blipFill>
          <a:blip r:embed="rId4"/>
          <a:stretch>
            <a:fillRect/>
          </a:stretch>
        </p:blipFill>
        <p:spPr>
          <a:xfrm>
            <a:off x="289019" y="1961861"/>
            <a:ext cx="5528930" cy="1049339"/>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E1D17A94-1006-4D18-9CCE-21BA3F21D6B0}"/>
              </a:ext>
            </a:extLst>
          </p:cNvPr>
          <p:cNvPicPr>
            <a:picLocks noChangeAspect="1"/>
          </p:cNvPicPr>
          <p:nvPr/>
        </p:nvPicPr>
        <p:blipFill>
          <a:blip r:embed="rId5"/>
          <a:stretch>
            <a:fillRect/>
          </a:stretch>
        </p:blipFill>
        <p:spPr>
          <a:xfrm>
            <a:off x="354419" y="3488515"/>
            <a:ext cx="5854995" cy="835928"/>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E3FB3D98-5CF0-4C8A-87AA-FFDB46AA6590}"/>
              </a:ext>
            </a:extLst>
          </p:cNvPr>
          <p:cNvPicPr>
            <a:picLocks noChangeAspect="1"/>
          </p:cNvPicPr>
          <p:nvPr/>
        </p:nvPicPr>
        <p:blipFill>
          <a:blip r:embed="rId6"/>
          <a:stretch>
            <a:fillRect/>
          </a:stretch>
        </p:blipFill>
        <p:spPr>
          <a:xfrm>
            <a:off x="289019" y="4929162"/>
            <a:ext cx="5854995" cy="909255"/>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E30BF4DD-6C92-E914-D337-71FDB36635BC}"/>
              </a:ext>
            </a:extLst>
          </p:cNvPr>
          <p:cNvPicPr>
            <a:picLocks noChangeAspect="1"/>
          </p:cNvPicPr>
          <p:nvPr/>
        </p:nvPicPr>
        <p:blipFill>
          <a:blip r:embed="rId7"/>
          <a:stretch>
            <a:fillRect/>
          </a:stretch>
        </p:blipFill>
        <p:spPr>
          <a:xfrm>
            <a:off x="289019" y="1961861"/>
            <a:ext cx="7361165" cy="1125752"/>
          </a:xfrm>
          <a:prstGeom prst="rect">
            <a:avLst/>
          </a:prstGeom>
        </p:spPr>
      </p:pic>
      <p:sp>
        <p:nvSpPr>
          <p:cNvPr id="18" name="Rounded Rectangle 2">
            <a:extLst>
              <a:ext uri="{FF2B5EF4-FFF2-40B4-BE49-F238E27FC236}">
                <a16:creationId xmlns:a16="http://schemas.microsoft.com/office/drawing/2014/main" id="{ACAB3056-775C-68E8-3E9C-BB7328BE207D}"/>
              </a:ext>
            </a:extLst>
          </p:cNvPr>
          <p:cNvSpPr/>
          <p:nvPr/>
        </p:nvSpPr>
        <p:spPr>
          <a:xfrm>
            <a:off x="7681794" y="1961861"/>
            <a:ext cx="4323762" cy="1632195"/>
          </a:xfrm>
          <a:prstGeom prst="roundRect">
            <a:avLst>
              <a:gd name="adj" fmla="val 10217"/>
            </a:avLst>
          </a:prstGeom>
          <a:solidFill>
            <a:srgbClr val="C1D3E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E85AA"/>
              </a:solidFill>
              <a:effectLst/>
              <a:uLnTx/>
              <a:uFillTx/>
              <a:latin typeface="Arial" panose="020B0604020202020204"/>
              <a:ea typeface="+mn-ea"/>
              <a:cs typeface="Arial"/>
            </a:endParaRPr>
          </a:p>
        </p:txBody>
      </p:sp>
      <p:pic>
        <p:nvPicPr>
          <p:cNvPr id="20" name="Picture 19" descr="Person thinking">
            <a:extLst>
              <a:ext uri="{FF2B5EF4-FFF2-40B4-BE49-F238E27FC236}">
                <a16:creationId xmlns:a16="http://schemas.microsoft.com/office/drawing/2014/main" id="{0AEFEC30-B8D1-6187-EFCB-284203F5BE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07874" y="3594054"/>
            <a:ext cx="3471601" cy="2316704"/>
          </a:xfrm>
          <a:prstGeom prst="rect">
            <a:avLst/>
          </a:prstGeom>
        </p:spPr>
      </p:pic>
      <p:sp>
        <p:nvSpPr>
          <p:cNvPr id="17" name="TextBox 16">
            <a:extLst>
              <a:ext uri="{FF2B5EF4-FFF2-40B4-BE49-F238E27FC236}">
                <a16:creationId xmlns:a16="http://schemas.microsoft.com/office/drawing/2014/main" id="{9822CB8D-23ED-48C6-3C26-F8900FB3DB4E}"/>
              </a:ext>
            </a:extLst>
          </p:cNvPr>
          <p:cNvSpPr txBox="1"/>
          <p:nvPr/>
        </p:nvSpPr>
        <p:spPr>
          <a:xfrm>
            <a:off x="7915172" y="2085460"/>
            <a:ext cx="3987809" cy="1384995"/>
          </a:xfrm>
          <a:prstGeom prst="rect">
            <a:avLst/>
          </a:prstGeom>
          <a:noFill/>
        </p:spPr>
        <p:txBody>
          <a:bodyPr wrap="square" rtlCol="0">
            <a:spAutoFit/>
          </a:bodyPr>
          <a:lstStyle/>
          <a:p>
            <a:r>
              <a:rPr lang="en-IE" sz="2800" dirty="0">
                <a:solidFill>
                  <a:srgbClr val="0E85AA"/>
                </a:solidFill>
              </a:rPr>
              <a:t>Watch listen and enjoy</a:t>
            </a:r>
          </a:p>
          <a:p>
            <a:r>
              <a:rPr lang="en-IE" sz="2800" dirty="0">
                <a:solidFill>
                  <a:srgbClr val="0E85AA"/>
                </a:solidFill>
              </a:rPr>
              <a:t>                </a:t>
            </a:r>
            <a:r>
              <a:rPr lang="en-IE" sz="2800" b="1" dirty="0">
                <a:solidFill>
                  <a:srgbClr val="0E85AA"/>
                </a:solidFill>
              </a:rPr>
              <a:t>OR</a:t>
            </a:r>
            <a:r>
              <a:rPr lang="en-IE" sz="2800" dirty="0">
                <a:solidFill>
                  <a:srgbClr val="0E85AA"/>
                </a:solidFill>
              </a:rPr>
              <a:t> </a:t>
            </a:r>
          </a:p>
          <a:p>
            <a:r>
              <a:rPr lang="en-IE" sz="2800" dirty="0">
                <a:solidFill>
                  <a:srgbClr val="0E85AA"/>
                </a:solidFill>
              </a:rPr>
              <a:t>Watch copy and enjoy! </a:t>
            </a:r>
          </a:p>
        </p:txBody>
      </p:sp>
      <p:pic>
        <p:nvPicPr>
          <p:cNvPr id="4" name="Picture 3">
            <a:extLst>
              <a:ext uri="{FF2B5EF4-FFF2-40B4-BE49-F238E27FC236}">
                <a16:creationId xmlns:a16="http://schemas.microsoft.com/office/drawing/2014/main" id="{41482F64-900B-B350-5452-5599CD8ED57C}"/>
              </a:ext>
            </a:extLst>
          </p:cNvPr>
          <p:cNvPicPr>
            <a:picLocks noChangeAspect="1"/>
          </p:cNvPicPr>
          <p:nvPr/>
        </p:nvPicPr>
        <p:blipFill>
          <a:blip r:embed="rId9"/>
          <a:stretch>
            <a:fillRect/>
          </a:stretch>
        </p:blipFill>
        <p:spPr>
          <a:xfrm>
            <a:off x="289019" y="3429000"/>
            <a:ext cx="6966694" cy="2418377"/>
          </a:xfrm>
          <a:prstGeom prst="rect">
            <a:avLst/>
          </a:prstGeom>
        </p:spPr>
      </p:pic>
    </p:spTree>
    <p:custDataLst>
      <p:tags r:id="rId1"/>
    </p:custDataLst>
    <p:extLst>
      <p:ext uri="{BB962C8B-B14F-4D97-AF65-F5344CB8AC3E}">
        <p14:creationId xmlns:p14="http://schemas.microsoft.com/office/powerpoint/2010/main" val="227669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94E34-1575-09D6-05C5-7AE6E9F12F06}"/>
              </a:ext>
            </a:extLst>
          </p:cNvPr>
          <p:cNvSpPr>
            <a:spLocks noGrp="1"/>
          </p:cNvSpPr>
          <p:nvPr>
            <p:ph type="title"/>
          </p:nvPr>
        </p:nvSpPr>
        <p:spPr/>
        <p:txBody>
          <a:bodyPr/>
          <a:lstStyle/>
          <a:p>
            <a:r>
              <a:rPr lang="en-GB">
                <a:highlight>
                  <a:srgbClr val="FFFFFF"/>
                </a:highlight>
              </a:rPr>
              <a:t>Reflection</a:t>
            </a:r>
            <a:endParaRPr lang="en-IE"/>
          </a:p>
        </p:txBody>
      </p:sp>
      <p:sp>
        <p:nvSpPr>
          <p:cNvPr id="3" name="Content Placeholder 2">
            <a:extLst>
              <a:ext uri="{FF2B5EF4-FFF2-40B4-BE49-F238E27FC236}">
                <a16:creationId xmlns:a16="http://schemas.microsoft.com/office/drawing/2014/main" id="{5056B548-8CDB-7103-82BC-6FD33F3B3F2B}"/>
              </a:ext>
            </a:extLst>
          </p:cNvPr>
          <p:cNvSpPr>
            <a:spLocks noGrp="1"/>
          </p:cNvSpPr>
          <p:nvPr>
            <p:ph idx="1"/>
          </p:nvPr>
        </p:nvSpPr>
        <p:spPr/>
        <p:txBody>
          <a:bodyPr vert="horz" lIns="91440" tIns="45720" rIns="91440" bIns="45720" rtlCol="0" anchor="t">
            <a:normAutofit/>
          </a:bodyPr>
          <a:lstStyle/>
          <a:p>
            <a:pPr marL="0" lvl="0" indent="0" algn="l" rtl="0">
              <a:lnSpc>
                <a:spcPct val="100000"/>
              </a:lnSpc>
              <a:spcBef>
                <a:spcPts val="1000"/>
              </a:spcBef>
              <a:spcAft>
                <a:spcPts val="0"/>
              </a:spcAft>
              <a:buSzPts val="1800"/>
              <a:buNone/>
            </a:pPr>
            <a:r>
              <a:rPr lang="en-GB" dirty="0">
                <a:solidFill>
                  <a:srgbClr val="48A2BE"/>
                </a:solidFill>
              </a:rPr>
              <a:t>What was the key learning for you from this session?</a:t>
            </a:r>
            <a:endParaRPr lang="en-US" dirty="0">
              <a:solidFill>
                <a:srgbClr val="48A2BE"/>
              </a:solidFill>
            </a:endParaRPr>
          </a:p>
          <a:p>
            <a:pPr marL="0" lvl="0" indent="0" algn="l" rtl="0">
              <a:lnSpc>
                <a:spcPct val="100000"/>
              </a:lnSpc>
              <a:spcBef>
                <a:spcPts val="1000"/>
              </a:spcBef>
              <a:spcAft>
                <a:spcPts val="0"/>
              </a:spcAft>
              <a:buSzPts val="1800"/>
              <a:buNone/>
            </a:pPr>
            <a:r>
              <a:rPr lang="en-GB" dirty="0">
                <a:solidFill>
                  <a:srgbClr val="48A2BE"/>
                </a:solidFill>
              </a:rPr>
              <a:t>How can you bring the learning to your classroom?</a:t>
            </a:r>
          </a:p>
          <a:p>
            <a:pPr marL="0" lvl="0" indent="0" algn="l" rtl="0">
              <a:lnSpc>
                <a:spcPct val="100000"/>
              </a:lnSpc>
              <a:spcBef>
                <a:spcPts val="1000"/>
              </a:spcBef>
              <a:spcAft>
                <a:spcPts val="0"/>
              </a:spcAft>
              <a:buSzPts val="1800"/>
              <a:buNone/>
            </a:pPr>
            <a:endParaRPr lang="en-GB" dirty="0">
              <a:solidFill>
                <a:srgbClr val="48A2BE"/>
              </a:solidFill>
              <a:cs typeface="Arial"/>
            </a:endParaRPr>
          </a:p>
          <a:p>
            <a:pPr marL="0" lvl="0" indent="0" algn="l" rtl="0">
              <a:lnSpc>
                <a:spcPct val="100000"/>
              </a:lnSpc>
              <a:spcBef>
                <a:spcPts val="1000"/>
              </a:spcBef>
              <a:spcAft>
                <a:spcPts val="0"/>
              </a:spcAft>
              <a:buSzPts val="1800"/>
              <a:buNone/>
            </a:pPr>
            <a:endParaRPr lang="en-GB" dirty="0">
              <a:solidFill>
                <a:srgbClr val="48A2BE"/>
              </a:solidFill>
              <a:cs typeface="Arial"/>
            </a:endParaRPr>
          </a:p>
          <a:p>
            <a:pPr marL="0" indent="0">
              <a:lnSpc>
                <a:spcPct val="150000"/>
              </a:lnSpc>
              <a:buSzPts val="1800"/>
              <a:buNone/>
            </a:pPr>
            <a:endParaRPr lang="en-GB" dirty="0">
              <a:solidFill>
                <a:srgbClr val="48A2BE"/>
              </a:solidFill>
              <a:cs typeface="Arial"/>
            </a:endParaRPr>
          </a:p>
          <a:p>
            <a:pPr marL="0" indent="0">
              <a:buNone/>
            </a:pPr>
            <a:endParaRPr lang="en-IE" dirty="0">
              <a:solidFill>
                <a:srgbClr val="48A2BE"/>
              </a:solidFill>
              <a:cs typeface="Arial" panose="020B0604020202020204"/>
            </a:endParaRPr>
          </a:p>
        </p:txBody>
      </p:sp>
      <p:sp>
        <p:nvSpPr>
          <p:cNvPr id="8" name="Slide Number Placeholder 9">
            <a:extLst>
              <a:ext uri="{FF2B5EF4-FFF2-40B4-BE49-F238E27FC236}">
                <a16:creationId xmlns:a16="http://schemas.microsoft.com/office/drawing/2014/main" id="{DD9F8BE6-0A73-E37D-21A7-FAC717C4B08C}"/>
              </a:ext>
            </a:extLst>
          </p:cNvPr>
          <p:cNvSpPr txBox="1">
            <a:spLocks/>
          </p:cNvSpPr>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41CAFA-C62A-4CED-9744-7955D0D038F1}" type="slidenum">
              <a:rPr lang="en-IE" smtClean="0"/>
              <a:pPr/>
              <a:t>14</a:t>
            </a:fld>
            <a:endParaRPr lang="en-IE"/>
          </a:p>
        </p:txBody>
      </p:sp>
      <p:pic>
        <p:nvPicPr>
          <p:cNvPr id="11" name="Picture 10" descr="Woman wearing glasses">
            <a:extLst>
              <a:ext uri="{FF2B5EF4-FFF2-40B4-BE49-F238E27FC236}">
                <a16:creationId xmlns:a16="http://schemas.microsoft.com/office/drawing/2014/main" id="{BF193838-C975-03E4-A2EF-81CC4B1F2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3646" y="3429000"/>
            <a:ext cx="4084707" cy="2583425"/>
          </a:xfrm>
          <a:prstGeom prst="rect">
            <a:avLst/>
          </a:prstGeom>
        </p:spPr>
      </p:pic>
    </p:spTree>
    <p:extLst>
      <p:ext uri="{BB962C8B-B14F-4D97-AF65-F5344CB8AC3E}">
        <p14:creationId xmlns:p14="http://schemas.microsoft.com/office/powerpoint/2010/main" val="2102506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7C13A-0D62-B65E-7D2F-B79E930715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E393E9-1F1C-3C77-650D-AC33F4EC249B}"/>
              </a:ext>
            </a:extLst>
          </p:cNvPr>
          <p:cNvSpPr>
            <a:spLocks noGrp="1"/>
          </p:cNvSpPr>
          <p:nvPr>
            <p:ph type="title"/>
          </p:nvPr>
        </p:nvSpPr>
        <p:spPr/>
        <p:txBody>
          <a:bodyPr>
            <a:noAutofit/>
          </a:bodyPr>
          <a:lstStyle/>
          <a:p>
            <a:r>
              <a:rPr lang="en-IE" sz="5400" dirty="0"/>
              <a:t>Conclusion</a:t>
            </a:r>
            <a:endParaRPr lang="en-IE" sz="3600" dirty="0"/>
          </a:p>
        </p:txBody>
      </p:sp>
      <p:sp>
        <p:nvSpPr>
          <p:cNvPr id="5" name="Slide Number Placeholder 9">
            <a:extLst>
              <a:ext uri="{FF2B5EF4-FFF2-40B4-BE49-F238E27FC236}">
                <a16:creationId xmlns:a16="http://schemas.microsoft.com/office/drawing/2014/main" id="{A2575051-604F-F1D8-7E09-6E9C96E349EF}"/>
              </a:ext>
            </a:extLst>
          </p:cNvPr>
          <p:cNvSpPr txBox="1">
            <a:spLocks/>
          </p:cNvSpPr>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7B41CAFA-C62A-4CED-9744-7955D0D038F1}" type="slidenum">
              <a:rPr kumimoji="0" lang="en-IE" sz="1800" b="0" i="0" u="none" strike="noStrike" kern="1200" cap="none" spc="0" normalizeH="0" baseline="0" noProof="0" smtClean="0">
                <a:ln>
                  <a:noFill/>
                </a:ln>
                <a:solidFill>
                  <a:srgbClr val="E7E6E6">
                    <a:lumMod val="2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IE" sz="1800" b="0" i="0" u="none" strike="noStrike" kern="1200" cap="none" spc="0" normalizeH="0" baseline="0" noProof="0">
              <a:ln>
                <a:noFill/>
              </a:ln>
              <a:solidFill>
                <a:srgbClr val="E7E6E6">
                  <a:lumMod val="2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53744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45072-71FB-D1CC-B534-6DA82DED12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451693-D76C-9E18-45B4-392FE69F8981}"/>
              </a:ext>
            </a:extLst>
          </p:cNvPr>
          <p:cNvSpPr>
            <a:spLocks noGrp="1"/>
          </p:cNvSpPr>
          <p:nvPr>
            <p:ph idx="4294967295"/>
          </p:nvPr>
        </p:nvSpPr>
        <p:spPr>
          <a:xfrm>
            <a:off x="715993" y="973117"/>
            <a:ext cx="10757866" cy="1364973"/>
          </a:xfrm>
          <a:ln>
            <a:solidFill>
              <a:srgbClr val="0E85AA"/>
            </a:solidFill>
          </a:ln>
        </p:spPr>
        <p:txBody>
          <a:bodyPr vert="horz" lIns="91440" tIns="45720" rIns="91440" bIns="45720" rtlCol="0" anchor="t">
            <a:normAutofit lnSpcReduction="10000"/>
          </a:bodyPr>
          <a:lstStyle/>
          <a:p>
            <a:pPr marL="0" indent="0">
              <a:buNone/>
            </a:pPr>
            <a:r>
              <a:rPr lang="en-IE" b="1" dirty="0">
                <a:solidFill>
                  <a:srgbClr val="48A2BE"/>
                </a:solidFill>
              </a:rPr>
              <a:t>Learning Intention:</a:t>
            </a:r>
          </a:p>
          <a:p>
            <a:r>
              <a:rPr lang="en-IE" dirty="0">
                <a:solidFill>
                  <a:srgbClr val="48A2BE"/>
                </a:solidFill>
              </a:rPr>
              <a:t>To consider </a:t>
            </a:r>
            <a:r>
              <a:rPr lang="en-GB" dirty="0"/>
              <a:t>how the effective use of Desmos in a Maths classroom deepens student’s conceptual understanding.</a:t>
            </a:r>
            <a:endParaRPr lang="en-GB" dirty="0">
              <a:solidFill>
                <a:srgbClr val="24647C"/>
              </a:solidFill>
            </a:endParaRPr>
          </a:p>
        </p:txBody>
      </p:sp>
      <p:sp>
        <p:nvSpPr>
          <p:cNvPr id="4" name="Content Placeholder 2">
            <a:extLst>
              <a:ext uri="{FF2B5EF4-FFF2-40B4-BE49-F238E27FC236}">
                <a16:creationId xmlns:a16="http://schemas.microsoft.com/office/drawing/2014/main" id="{FCF788BC-B133-3F04-374B-C65D97E3C986}"/>
              </a:ext>
            </a:extLst>
          </p:cNvPr>
          <p:cNvSpPr txBox="1">
            <a:spLocks/>
          </p:cNvSpPr>
          <p:nvPr/>
        </p:nvSpPr>
        <p:spPr>
          <a:xfrm>
            <a:off x="713845" y="2338090"/>
            <a:ext cx="10760014" cy="4055269"/>
          </a:xfrm>
          <a:prstGeom prst="rect">
            <a:avLst/>
          </a:prstGeom>
          <a:ln>
            <a:solidFill>
              <a:srgbClr val="0E85AA"/>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800" b="1" i="0" u="none" strike="noStrike" kern="1200" cap="none" spc="0" normalizeH="0" baseline="0" noProof="0" dirty="0">
                <a:ln>
                  <a:noFill/>
                </a:ln>
                <a:solidFill>
                  <a:srgbClr val="48A2BE"/>
                </a:solidFill>
                <a:effectLst/>
                <a:uLnTx/>
                <a:uFillTx/>
                <a:latin typeface="Arial" panose="020B0604020202020204"/>
                <a:ea typeface="+mn-ea"/>
                <a:cs typeface="+mn-cs"/>
              </a:rPr>
              <a:t>Success Criteria:</a:t>
            </a:r>
            <a:endParaRPr kumimoji="0" lang="en-IE" sz="2800" b="1" i="0" u="none" strike="noStrike" kern="1200" cap="none" spc="0" normalizeH="0" baseline="0" noProof="0" dirty="0">
              <a:ln>
                <a:noFill/>
              </a:ln>
              <a:solidFill>
                <a:srgbClr val="48A2BE"/>
              </a:solidFill>
              <a:effectLst/>
              <a:uLnTx/>
              <a:uFillTx/>
              <a:latin typeface="Arial" panose="020B0604020202020204"/>
              <a:ea typeface="+mn-ea"/>
              <a:cs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600" b="0" i="0" u="none" strike="noStrike" kern="1200" cap="none" spc="0" normalizeH="0" baseline="0" noProof="0" dirty="0">
                <a:ln>
                  <a:noFill/>
                </a:ln>
                <a:solidFill>
                  <a:srgbClr val="48A2BE"/>
                </a:solidFill>
                <a:effectLst/>
                <a:uLnTx/>
                <a:uFillTx/>
                <a:latin typeface="Arial" panose="020B0604020202020204"/>
                <a:cs typeface="Arial"/>
              </a:rPr>
              <a:t>I have </a:t>
            </a:r>
          </a:p>
          <a:p>
            <a:pPr marL="457200" lvl="0" indent="-355600">
              <a:buSzPts val="2000"/>
              <a:buChar char="●"/>
            </a:pPr>
            <a:r>
              <a:rPr lang="en-GB" sz="2600" dirty="0"/>
              <a:t>been provided with an overview of the effective use of digital technologies with reference to key policy documents.</a:t>
            </a:r>
          </a:p>
          <a:p>
            <a:pPr marL="457200" lvl="0" indent="-355600">
              <a:buSzPts val="2000"/>
              <a:buChar char="●"/>
            </a:pPr>
            <a:r>
              <a:rPr lang="en-GB" sz="2600" dirty="0"/>
              <a:t>explored an overview of Desmos, its bank of existing resources and Desmos Classroom.</a:t>
            </a:r>
          </a:p>
          <a:p>
            <a:pPr marL="457200" lvl="0" indent="-355600">
              <a:buSzPts val="2000"/>
              <a:buChar char="●"/>
            </a:pPr>
            <a:r>
              <a:rPr lang="en-GB" sz="2600" dirty="0"/>
              <a:t>engaged with a student learning experience using Desmos Classroom to explore a range of concepts.</a:t>
            </a:r>
          </a:p>
          <a:p>
            <a:pPr marL="457200" lvl="0" indent="-355600">
              <a:buSzPts val="2000"/>
              <a:buChar char="●"/>
            </a:pPr>
            <a:r>
              <a:rPr lang="en-GB" sz="2600" dirty="0"/>
              <a:t>reflected on the key learning from this event.</a:t>
            </a:r>
          </a:p>
        </p:txBody>
      </p:sp>
    </p:spTree>
    <p:extLst>
      <p:ext uri="{BB962C8B-B14F-4D97-AF65-F5344CB8AC3E}">
        <p14:creationId xmlns:p14="http://schemas.microsoft.com/office/powerpoint/2010/main" val="199190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972EF-5678-ED79-E958-4AE26DAAB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7CBEC9-A70A-38E2-AA4F-5C969E34F32C}"/>
              </a:ext>
            </a:extLst>
          </p:cNvPr>
          <p:cNvSpPr>
            <a:spLocks noGrp="1"/>
          </p:cNvSpPr>
          <p:nvPr>
            <p:ph type="title"/>
          </p:nvPr>
        </p:nvSpPr>
        <p:spPr>
          <a:xfrm>
            <a:off x="838200" y="365125"/>
            <a:ext cx="10515600" cy="1325563"/>
          </a:xfrm>
        </p:spPr>
        <p:txBody>
          <a:bodyPr anchor="ctr">
            <a:normAutofit/>
          </a:bodyPr>
          <a:lstStyle/>
          <a:p>
            <a:r>
              <a:rPr lang="en-GB" dirty="0"/>
              <a:t>Key Message</a:t>
            </a:r>
            <a:endParaRPr lang="en-IE" dirty="0"/>
          </a:p>
        </p:txBody>
      </p:sp>
      <p:sp>
        <p:nvSpPr>
          <p:cNvPr id="3" name="Content Placeholder 2">
            <a:extLst>
              <a:ext uri="{FF2B5EF4-FFF2-40B4-BE49-F238E27FC236}">
                <a16:creationId xmlns:a16="http://schemas.microsoft.com/office/drawing/2014/main" id="{E09BADD6-7D44-0644-404E-68B49E460653}"/>
              </a:ext>
            </a:extLst>
          </p:cNvPr>
          <p:cNvSpPr>
            <a:spLocks noGrp="1"/>
          </p:cNvSpPr>
          <p:nvPr>
            <p:ph sz="half" idx="1"/>
          </p:nvPr>
        </p:nvSpPr>
        <p:spPr>
          <a:xfrm>
            <a:off x="838200" y="1825625"/>
            <a:ext cx="5181600" cy="4351338"/>
          </a:xfrm>
        </p:spPr>
        <p:txBody>
          <a:bodyPr>
            <a:normAutofit/>
          </a:bodyPr>
          <a:lstStyle/>
          <a:p>
            <a:pPr marL="0" indent="0">
              <a:buNone/>
            </a:pPr>
            <a:r>
              <a:rPr lang="en-IE" dirty="0"/>
              <a:t>Digital technologies offer deep learning opportunities for students when used with a constructivist approach</a:t>
            </a:r>
          </a:p>
        </p:txBody>
      </p:sp>
      <p:pic>
        <p:nvPicPr>
          <p:cNvPr id="7" name="Picture 6" descr="Group of students working in library">
            <a:extLst>
              <a:ext uri="{FF2B5EF4-FFF2-40B4-BE49-F238E27FC236}">
                <a16:creationId xmlns:a16="http://schemas.microsoft.com/office/drawing/2014/main" id="{F14B5D33-B5EB-D665-0137-8FDFDB133EF8}"/>
              </a:ext>
            </a:extLst>
          </p:cNvPr>
          <p:cNvPicPr>
            <a:picLocks noChangeAspect="1"/>
          </p:cNvPicPr>
          <p:nvPr/>
        </p:nvPicPr>
        <p:blipFill>
          <a:blip r:embed="rId2">
            <a:extLst>
              <a:ext uri="{28A0092B-C50C-407E-A947-70E740481C1C}">
                <a14:useLocalDpi xmlns:a14="http://schemas.microsoft.com/office/drawing/2010/main" val="0"/>
              </a:ext>
            </a:extLst>
          </a:blip>
          <a:srcRect l="10454" r="10059" b="-1"/>
          <a:stretch/>
        </p:blipFill>
        <p:spPr>
          <a:xfrm>
            <a:off x="6172200" y="1825625"/>
            <a:ext cx="4966855" cy="4171002"/>
          </a:xfrm>
          <a:prstGeom prst="rect">
            <a:avLst/>
          </a:prstGeom>
          <a:noFill/>
        </p:spPr>
      </p:pic>
    </p:spTree>
    <p:extLst>
      <p:ext uri="{BB962C8B-B14F-4D97-AF65-F5344CB8AC3E}">
        <p14:creationId xmlns:p14="http://schemas.microsoft.com/office/powerpoint/2010/main" val="3406278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A666E00-4882-8F23-5F5B-CE578D323FAB}"/>
              </a:ext>
            </a:extLst>
          </p:cNvPr>
          <p:cNvPicPr>
            <a:picLocks noChangeAspect="1"/>
          </p:cNvPicPr>
          <p:nvPr/>
        </p:nvPicPr>
        <p:blipFill>
          <a:blip r:embed="rId2"/>
          <a:stretch>
            <a:fillRect/>
          </a:stretch>
        </p:blipFill>
        <p:spPr>
          <a:xfrm>
            <a:off x="3115631" y="1253331"/>
            <a:ext cx="5960737" cy="4351338"/>
          </a:xfrm>
          <a:prstGeom prst="rect">
            <a:avLst/>
          </a:prstGeom>
          <a:noFill/>
        </p:spPr>
      </p:pic>
    </p:spTree>
    <p:extLst>
      <p:ext uri="{BB962C8B-B14F-4D97-AF65-F5344CB8AC3E}">
        <p14:creationId xmlns:p14="http://schemas.microsoft.com/office/powerpoint/2010/main" val="386465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EA904E-C74F-489C-B662-5B482A6A72B8}"/>
              </a:ext>
            </a:extLst>
          </p:cNvPr>
          <p:cNvSpPr/>
          <p:nvPr/>
        </p:nvSpPr>
        <p:spPr>
          <a:xfrm>
            <a:off x="2902857" y="2423886"/>
            <a:ext cx="3307918"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a:t>
            </a:r>
            <a:endParaRPr kumimoji="0" lang="en-I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33EC83BD-BF1B-48D3-8A64-31026AB083B3}"/>
              </a:ext>
            </a:extLst>
          </p:cNvPr>
          <p:cNvSpPr/>
          <p:nvPr/>
        </p:nvSpPr>
        <p:spPr>
          <a:xfrm>
            <a:off x="2902857" y="2423886"/>
            <a:ext cx="3307918"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a:t>
            </a:r>
            <a:endParaRPr kumimoji="0" lang="en-I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Title 11">
            <a:extLst>
              <a:ext uri="{FF2B5EF4-FFF2-40B4-BE49-F238E27FC236}">
                <a16:creationId xmlns:a16="http://schemas.microsoft.com/office/drawing/2014/main" id="{7BF6C887-C82C-8BF2-42C1-D0DA789ADB94}"/>
              </a:ext>
            </a:extLst>
          </p:cNvPr>
          <p:cNvSpPr>
            <a:spLocks noGrp="1"/>
          </p:cNvSpPr>
          <p:nvPr>
            <p:ph type="title"/>
          </p:nvPr>
        </p:nvSpPr>
        <p:spPr>
          <a:xfrm>
            <a:off x="787790" y="400969"/>
            <a:ext cx="10515600" cy="1325563"/>
          </a:xfrm>
        </p:spPr>
        <p:txBody>
          <a:bodyPr/>
          <a:lstStyle/>
          <a:p>
            <a:r>
              <a:rPr lang="en-IE">
                <a:cs typeface="Arial"/>
              </a:rPr>
              <a:t>Feedback</a:t>
            </a:r>
          </a:p>
        </p:txBody>
      </p:sp>
      <p:pic>
        <p:nvPicPr>
          <p:cNvPr id="5" name="Picture 4" descr="A qr code on a blue background&#10;&#10;Description automatically generated">
            <a:extLst>
              <a:ext uri="{FF2B5EF4-FFF2-40B4-BE49-F238E27FC236}">
                <a16:creationId xmlns:a16="http://schemas.microsoft.com/office/drawing/2014/main" id="{95591A94-2202-680B-21DE-244BAC8C7510}"/>
              </a:ext>
            </a:extLst>
          </p:cNvPr>
          <p:cNvPicPr>
            <a:picLocks noChangeAspect="1"/>
          </p:cNvPicPr>
          <p:nvPr/>
        </p:nvPicPr>
        <p:blipFill>
          <a:blip r:embed="rId4"/>
          <a:stretch>
            <a:fillRect/>
          </a:stretch>
        </p:blipFill>
        <p:spPr>
          <a:xfrm>
            <a:off x="6043246" y="1711569"/>
            <a:ext cx="4114800" cy="4114800"/>
          </a:xfrm>
          <a:prstGeom prst="rect">
            <a:avLst/>
          </a:prstGeom>
        </p:spPr>
      </p:pic>
      <p:pic>
        <p:nvPicPr>
          <p:cNvPr id="7" name="Picture 6" descr="A cartoon of a yellow smiley face thinking&#10;&#10;Description automatically generated">
            <a:extLst>
              <a:ext uri="{FF2B5EF4-FFF2-40B4-BE49-F238E27FC236}">
                <a16:creationId xmlns:a16="http://schemas.microsoft.com/office/drawing/2014/main" id="{32CBD2AF-968D-E70A-1BA4-C14CE938CEBA}"/>
              </a:ext>
            </a:extLst>
          </p:cNvPr>
          <p:cNvPicPr>
            <a:picLocks noChangeAspect="1"/>
          </p:cNvPicPr>
          <p:nvPr/>
        </p:nvPicPr>
        <p:blipFill>
          <a:blip r:embed="rId5"/>
          <a:stretch>
            <a:fillRect/>
          </a:stretch>
        </p:blipFill>
        <p:spPr>
          <a:xfrm>
            <a:off x="1761758" y="2347179"/>
            <a:ext cx="2912451" cy="2843578"/>
          </a:xfrm>
          <a:prstGeom prst="rect">
            <a:avLst/>
          </a:prstGeom>
        </p:spPr>
      </p:pic>
    </p:spTree>
    <p:custDataLst>
      <p:tags r:id="rId1"/>
    </p:custDataLst>
    <p:extLst>
      <p:ext uri="{BB962C8B-B14F-4D97-AF65-F5344CB8AC3E}">
        <p14:creationId xmlns:p14="http://schemas.microsoft.com/office/powerpoint/2010/main" val="520354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A4C8F3-F097-6F73-2D76-B5265D1F4F00}"/>
              </a:ext>
            </a:extLst>
          </p:cNvPr>
          <p:cNvSpPr/>
          <p:nvPr/>
        </p:nvSpPr>
        <p:spPr>
          <a:xfrm>
            <a:off x="3827590" y="2117827"/>
            <a:ext cx="4139738" cy="574863"/>
          </a:xfrm>
          <a:prstGeom prst="rect">
            <a:avLst/>
          </a:prstGeom>
          <a:solidFill>
            <a:srgbClr val="0E85AA"/>
          </a:solidFill>
        </p:spPr>
        <p:style>
          <a:lnRef idx="1">
            <a:schemeClr val="accent5"/>
          </a:lnRef>
          <a:fillRef idx="3">
            <a:schemeClr val="accent5"/>
          </a:fillRef>
          <a:effectRef idx="2">
            <a:schemeClr val="accent5"/>
          </a:effectRef>
          <a:fontRef idx="minor">
            <a:schemeClr val="lt1"/>
          </a:fontRef>
        </p:style>
        <p:txBody>
          <a:bodyPr rtlCol="0" anchor="ctr"/>
          <a:lstStyle/>
          <a:p>
            <a:pPr algn="ctr"/>
            <a:r>
              <a:rPr lang="en-GB" sz="2400" dirty="0">
                <a:solidFill>
                  <a:schemeClr val="bg1"/>
                </a:solidFill>
              </a:rPr>
              <a:t>Meet the Team</a:t>
            </a:r>
            <a:endParaRPr lang="en-IE" sz="2400" dirty="0">
              <a:solidFill>
                <a:schemeClr val="bg1"/>
              </a:solidFill>
            </a:endParaRPr>
          </a:p>
        </p:txBody>
      </p:sp>
      <p:pic>
        <p:nvPicPr>
          <p:cNvPr id="13" name="Picture 13" descr="Emer.PNG">
            <a:extLst>
              <a:ext uri="{FF2B5EF4-FFF2-40B4-BE49-F238E27FC236}">
                <a16:creationId xmlns:a16="http://schemas.microsoft.com/office/drawing/2014/main" id="{9F710F59-82C6-7A22-2024-8786F6253425}"/>
              </a:ext>
            </a:extLst>
          </p:cNvPr>
          <p:cNvPicPr>
            <a:picLocks noChangeAspect="1"/>
          </p:cNvPicPr>
          <p:nvPr/>
        </p:nvPicPr>
        <p:blipFill>
          <a:blip r:embed="rId3"/>
          <a:stretch>
            <a:fillRect/>
          </a:stretch>
        </p:blipFill>
        <p:spPr>
          <a:xfrm>
            <a:off x="3020111" y="3002858"/>
            <a:ext cx="1614958" cy="1649319"/>
          </a:xfrm>
          <a:prstGeom prst="rect">
            <a:avLst/>
          </a:prstGeom>
        </p:spPr>
      </p:pic>
      <p:pic>
        <p:nvPicPr>
          <p:cNvPr id="1026" name="Picture 2" descr="A person wearing a purple shirt&#10;&#10;Description automatically generated">
            <a:extLst>
              <a:ext uri="{FF2B5EF4-FFF2-40B4-BE49-F238E27FC236}">
                <a16:creationId xmlns:a16="http://schemas.microsoft.com/office/drawing/2014/main" id="{341D8F0C-070A-7DB7-5A86-4DDEB70FF2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5723" y="2928708"/>
            <a:ext cx="1426246" cy="172426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161EE0A-05C7-196C-B53D-E1DA2744B3A8}"/>
              </a:ext>
            </a:extLst>
          </p:cNvPr>
          <p:cNvSpPr txBox="1"/>
          <p:nvPr/>
        </p:nvSpPr>
        <p:spPr>
          <a:xfrm>
            <a:off x="2485405" y="4734042"/>
            <a:ext cx="2947282" cy="461665"/>
          </a:xfrm>
          <a:prstGeom prst="rect">
            <a:avLst/>
          </a:prstGeom>
          <a:noFill/>
        </p:spPr>
        <p:txBody>
          <a:bodyPr wrap="none" rtlCol="0">
            <a:spAutoFit/>
          </a:bodyPr>
          <a:lstStyle/>
          <a:p>
            <a:r>
              <a:rPr lang="en-GB" sz="2400" dirty="0">
                <a:solidFill>
                  <a:srgbClr val="0E85AA"/>
                </a:solidFill>
              </a:rPr>
              <a:t>emer.brady@oide.ie</a:t>
            </a:r>
            <a:endParaRPr lang="en-IE" sz="2400" dirty="0">
              <a:solidFill>
                <a:srgbClr val="0E85AA"/>
              </a:solidFill>
            </a:endParaRPr>
          </a:p>
        </p:txBody>
      </p:sp>
      <p:sp>
        <p:nvSpPr>
          <p:cNvPr id="8" name="TextBox 7">
            <a:extLst>
              <a:ext uri="{FF2B5EF4-FFF2-40B4-BE49-F238E27FC236}">
                <a16:creationId xmlns:a16="http://schemas.microsoft.com/office/drawing/2014/main" id="{2126F8BE-6FDE-6545-8B00-C0FD7D6C0080}"/>
              </a:ext>
            </a:extLst>
          </p:cNvPr>
          <p:cNvSpPr txBox="1"/>
          <p:nvPr/>
        </p:nvSpPr>
        <p:spPr>
          <a:xfrm>
            <a:off x="5826358" y="4734042"/>
            <a:ext cx="4281941" cy="461665"/>
          </a:xfrm>
          <a:prstGeom prst="rect">
            <a:avLst/>
          </a:prstGeom>
          <a:noFill/>
        </p:spPr>
        <p:txBody>
          <a:bodyPr wrap="none" rtlCol="0">
            <a:spAutoFit/>
          </a:bodyPr>
          <a:lstStyle/>
          <a:p>
            <a:r>
              <a:rPr lang="en-GB" sz="2400" dirty="0">
                <a:solidFill>
                  <a:srgbClr val="0E85AA"/>
                </a:solidFill>
              </a:rPr>
              <a:t>samantha.mcmorrow@oide.ie</a:t>
            </a:r>
            <a:endParaRPr lang="en-IE" sz="2400" dirty="0">
              <a:solidFill>
                <a:srgbClr val="0E85AA"/>
              </a:solidFill>
            </a:endParaRPr>
          </a:p>
        </p:txBody>
      </p:sp>
      <p:sp>
        <p:nvSpPr>
          <p:cNvPr id="11" name="Title 10">
            <a:extLst>
              <a:ext uri="{FF2B5EF4-FFF2-40B4-BE49-F238E27FC236}">
                <a16:creationId xmlns:a16="http://schemas.microsoft.com/office/drawing/2014/main" id="{ADC27577-0FDD-C72A-97C9-F289DF27D9B7}"/>
              </a:ext>
            </a:extLst>
          </p:cNvPr>
          <p:cNvSpPr>
            <a:spLocks noGrp="1"/>
          </p:cNvSpPr>
          <p:nvPr>
            <p:ph type="title"/>
          </p:nvPr>
        </p:nvSpPr>
        <p:spPr/>
        <p:txBody>
          <a:bodyPr/>
          <a:lstStyle/>
          <a:p>
            <a:r>
              <a:rPr lang="en-GB" dirty="0"/>
              <a:t>Welcome!</a:t>
            </a:r>
            <a:endParaRPr lang="en-IE" dirty="0"/>
          </a:p>
        </p:txBody>
      </p:sp>
    </p:spTree>
    <p:extLst>
      <p:ext uri="{BB962C8B-B14F-4D97-AF65-F5344CB8AC3E}">
        <p14:creationId xmlns:p14="http://schemas.microsoft.com/office/powerpoint/2010/main" val="3466927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BE8AFB-8373-4112-BE46-DF5EEE3D496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266887" y="1608462"/>
            <a:ext cx="7658226" cy="4099506"/>
          </a:xfrm>
          <a:prstGeom prst="rect">
            <a:avLst/>
          </a:prstGeom>
        </p:spPr>
      </p:pic>
      <p:sp>
        <p:nvSpPr>
          <p:cNvPr id="2" name="Rectangle 1">
            <a:extLst>
              <a:ext uri="{FF2B5EF4-FFF2-40B4-BE49-F238E27FC236}">
                <a16:creationId xmlns:a16="http://schemas.microsoft.com/office/drawing/2014/main" id="{50EA904E-C74F-489C-B662-5B482A6A72B8}"/>
              </a:ext>
            </a:extLst>
          </p:cNvPr>
          <p:cNvSpPr/>
          <p:nvPr/>
        </p:nvSpPr>
        <p:spPr>
          <a:xfrm>
            <a:off x="5981225" y="3275112"/>
            <a:ext cx="229550" cy="307777"/>
          </a:xfrm>
          <a:prstGeom prst="rect">
            <a:avLst/>
          </a:prstGeom>
        </p:spPr>
        <p:txBody>
          <a:bodyPr wrap="none">
            <a:spAutoFit/>
          </a:bodyPr>
          <a:lstStyle/>
          <a:p>
            <a:r>
              <a:rPr lang="en-IE">
                <a:latin typeface="Times New Roman" panose="02020603050405020304" pitchFamily="18" charset="0"/>
              </a:rPr>
              <a:t> </a:t>
            </a:r>
            <a:endParaRPr lang="en-IE"/>
          </a:p>
        </p:txBody>
      </p:sp>
      <p:sp>
        <p:nvSpPr>
          <p:cNvPr id="4" name="Rectangle 3">
            <a:extLst>
              <a:ext uri="{FF2B5EF4-FFF2-40B4-BE49-F238E27FC236}">
                <a16:creationId xmlns:a16="http://schemas.microsoft.com/office/drawing/2014/main" id="{33EC83BD-BF1B-48D3-8A64-31026AB083B3}"/>
              </a:ext>
            </a:extLst>
          </p:cNvPr>
          <p:cNvSpPr/>
          <p:nvPr/>
        </p:nvSpPr>
        <p:spPr>
          <a:xfrm>
            <a:off x="5981225" y="3275112"/>
            <a:ext cx="229550" cy="307777"/>
          </a:xfrm>
          <a:prstGeom prst="rect">
            <a:avLst/>
          </a:prstGeom>
        </p:spPr>
        <p:txBody>
          <a:bodyPr wrap="none">
            <a:spAutoFit/>
          </a:bodyPr>
          <a:lstStyle/>
          <a:p>
            <a:r>
              <a:rPr lang="en-IE">
                <a:latin typeface="Times New Roman" panose="02020603050405020304" pitchFamily="18" charset="0"/>
              </a:rPr>
              <a:t> </a:t>
            </a:r>
            <a:endParaRPr lang="en-IE"/>
          </a:p>
        </p:txBody>
      </p:sp>
      <p:sp>
        <p:nvSpPr>
          <p:cNvPr id="5" name="Rectangle 4">
            <a:extLst>
              <a:ext uri="{FF2B5EF4-FFF2-40B4-BE49-F238E27FC236}">
                <a16:creationId xmlns:a16="http://schemas.microsoft.com/office/drawing/2014/main" id="{A2859B05-BC45-4A0E-BE0D-0941A64425CF}"/>
              </a:ext>
            </a:extLst>
          </p:cNvPr>
          <p:cNvSpPr/>
          <p:nvPr/>
        </p:nvSpPr>
        <p:spPr>
          <a:xfrm>
            <a:off x="5981225" y="3275112"/>
            <a:ext cx="229550" cy="307777"/>
          </a:xfrm>
          <a:prstGeom prst="rect">
            <a:avLst/>
          </a:prstGeom>
        </p:spPr>
        <p:txBody>
          <a:bodyPr wrap="none">
            <a:spAutoFit/>
          </a:bodyPr>
          <a:lstStyle/>
          <a:p>
            <a:r>
              <a:rPr lang="en-IE">
                <a:latin typeface="Times New Roman" panose="02020603050405020304" pitchFamily="18" charset="0"/>
              </a:rPr>
              <a:t> </a:t>
            </a:r>
            <a:endParaRPr lang="en-IE"/>
          </a:p>
        </p:txBody>
      </p:sp>
    </p:spTree>
    <p:custDataLst>
      <p:tags r:id="rId1"/>
    </p:custDataLst>
    <p:extLst>
      <p:ext uri="{BB962C8B-B14F-4D97-AF65-F5344CB8AC3E}">
        <p14:creationId xmlns:p14="http://schemas.microsoft.com/office/powerpoint/2010/main" val="2993313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40D12-38C2-1EB2-1066-3AA935496021}"/>
              </a:ext>
            </a:extLst>
          </p:cNvPr>
          <p:cNvSpPr>
            <a:spLocks noGrp="1"/>
          </p:cNvSpPr>
          <p:nvPr>
            <p:ph type="title"/>
          </p:nvPr>
        </p:nvSpPr>
        <p:spPr/>
        <p:txBody>
          <a:bodyPr/>
          <a:lstStyle/>
          <a:p>
            <a:r>
              <a:rPr lang="en-IE"/>
              <a:t>Mathematics &amp; Computer Science</a:t>
            </a:r>
          </a:p>
        </p:txBody>
      </p:sp>
      <p:sp>
        <p:nvSpPr>
          <p:cNvPr id="4" name="Content Placeholder 3">
            <a:extLst>
              <a:ext uri="{FF2B5EF4-FFF2-40B4-BE49-F238E27FC236}">
                <a16:creationId xmlns:a16="http://schemas.microsoft.com/office/drawing/2014/main" id="{894F6F60-3A30-15DE-E8A4-7F263501A744}"/>
              </a:ext>
            </a:extLst>
          </p:cNvPr>
          <p:cNvSpPr>
            <a:spLocks noGrp="1"/>
          </p:cNvSpPr>
          <p:nvPr>
            <p:ph idx="1"/>
          </p:nvPr>
        </p:nvSpPr>
        <p:spPr>
          <a:xfrm>
            <a:off x="838199" y="1499538"/>
            <a:ext cx="10515600" cy="4351338"/>
          </a:xfrm>
        </p:spPr>
        <p:txBody>
          <a:bodyPr/>
          <a:lstStyle/>
          <a:p>
            <a:pPr marL="0" indent="0">
              <a:buNone/>
            </a:pPr>
            <a:r>
              <a:rPr lang="en-IE" dirty="0">
                <a:hlinkClick r:id="rId3"/>
              </a:rPr>
              <a:t>https://oide.ie/post-primary/home/mathematics/</a:t>
            </a:r>
            <a:endParaRPr lang="en-IE" dirty="0"/>
          </a:p>
          <a:p>
            <a:pPr marL="0" indent="0">
              <a:buNone/>
            </a:pPr>
            <a:endParaRPr lang="en-IE" dirty="0"/>
          </a:p>
          <a:p>
            <a:r>
              <a:rPr lang="en-IE" dirty="0"/>
              <a:t>Applied Mathematics	       </a:t>
            </a:r>
            <a:r>
              <a:rPr lang="en-IE" b="0" i="0" dirty="0">
                <a:effectLst/>
                <a:latin typeface="TwitterChirp"/>
              </a:rPr>
              <a:t>@OideAppliedMath</a:t>
            </a:r>
            <a:endParaRPr lang="en-IE" dirty="0"/>
          </a:p>
          <a:p>
            <a:r>
              <a:rPr lang="en-IE" dirty="0"/>
              <a:t>Computer Science	       </a:t>
            </a:r>
            <a:r>
              <a:rPr lang="en-IE" b="0" i="0" dirty="0">
                <a:effectLst/>
                <a:highlight>
                  <a:srgbClr val="FFFFFF"/>
                </a:highlight>
                <a:latin typeface="TwitterChirp"/>
              </a:rPr>
              <a:t>@Oide_CompSci</a:t>
            </a:r>
            <a:endParaRPr lang="en-IE" dirty="0"/>
          </a:p>
          <a:p>
            <a:r>
              <a:rPr lang="en-IE" dirty="0"/>
              <a:t>Mathematics 		       </a:t>
            </a:r>
            <a:r>
              <a:rPr lang="en-IE" dirty="0">
                <a:latin typeface="TwitterChirp"/>
              </a:rPr>
              <a:t>@Oide_PPMaths</a:t>
            </a:r>
          </a:p>
          <a:p>
            <a:r>
              <a:rPr lang="en-IE" dirty="0"/>
              <a:t>Numeracy</a:t>
            </a:r>
          </a:p>
          <a:p>
            <a:endParaRPr lang="en-IE" dirty="0"/>
          </a:p>
          <a:p>
            <a:pPr marL="0" indent="0">
              <a:buNone/>
            </a:pPr>
            <a:endParaRPr lang="en-IE" dirty="0"/>
          </a:p>
          <a:p>
            <a:endParaRPr lang="en-IE" dirty="0"/>
          </a:p>
          <a:p>
            <a:pPr marL="0" indent="0">
              <a:buNone/>
            </a:pPr>
            <a:endParaRPr lang="en-IE" dirty="0"/>
          </a:p>
        </p:txBody>
      </p:sp>
      <p:sp>
        <p:nvSpPr>
          <p:cNvPr id="3" name="Slide Number Placeholder 2">
            <a:extLst>
              <a:ext uri="{FF2B5EF4-FFF2-40B4-BE49-F238E27FC236}">
                <a16:creationId xmlns:a16="http://schemas.microsoft.com/office/drawing/2014/main" id="{E736A04E-93DC-2CDE-B430-D61AADA7DACC}"/>
              </a:ext>
            </a:extLst>
          </p:cNvPr>
          <p:cNvSpPr>
            <a:spLocks noGrp="1"/>
          </p:cNvSpPr>
          <p:nvPr>
            <p:ph type="sldNum" sz="quarter" idx="4"/>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7B41CAFA-C62A-4CED-9744-7955D0D038F1}" type="slidenum">
              <a:rPr kumimoji="0" lang="en-IE" sz="1800" b="0" i="0" u="none" strike="noStrike" kern="1200" cap="none" spc="0" normalizeH="0" baseline="0" noProof="0" smtClean="0">
                <a:ln>
                  <a:noFill/>
                </a:ln>
                <a:solidFill>
                  <a:srgbClr val="E7E6E6">
                    <a:lumMod val="2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IE" sz="1800" b="0" i="0" u="none" strike="noStrike" kern="1200" cap="none" spc="0" normalizeH="0" baseline="0" noProof="0">
              <a:ln>
                <a:noFill/>
              </a:ln>
              <a:solidFill>
                <a:srgbClr val="E7E6E6">
                  <a:lumMod val="25000"/>
                </a:srgbClr>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DB6DAFF5-1D43-156E-0E2C-DA06BCAF4C6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8788176" y="1579418"/>
            <a:ext cx="2888828" cy="3699164"/>
          </a:xfrm>
          <a:prstGeom prst="rect">
            <a:avLst/>
          </a:prstGeom>
        </p:spPr>
      </p:pic>
      <p:pic>
        <p:nvPicPr>
          <p:cNvPr id="5" name="Picture 4">
            <a:extLst>
              <a:ext uri="{FF2B5EF4-FFF2-40B4-BE49-F238E27FC236}">
                <a16:creationId xmlns:a16="http://schemas.microsoft.com/office/drawing/2014/main" id="{80267F97-E9C0-2822-61EC-5BE578EFE82F}"/>
              </a:ext>
            </a:extLst>
          </p:cNvPr>
          <p:cNvPicPr>
            <a:picLocks noChangeAspect="1"/>
          </p:cNvPicPr>
          <p:nvPr/>
        </p:nvPicPr>
        <p:blipFill>
          <a:blip r:embed="rId5"/>
          <a:stretch>
            <a:fillRect/>
          </a:stretch>
        </p:blipFill>
        <p:spPr>
          <a:xfrm>
            <a:off x="4642607" y="3015331"/>
            <a:ext cx="467236" cy="457079"/>
          </a:xfrm>
          <a:prstGeom prst="rect">
            <a:avLst/>
          </a:prstGeom>
        </p:spPr>
      </p:pic>
      <p:pic>
        <p:nvPicPr>
          <p:cNvPr id="8" name="Picture 7">
            <a:extLst>
              <a:ext uri="{FF2B5EF4-FFF2-40B4-BE49-F238E27FC236}">
                <a16:creationId xmlns:a16="http://schemas.microsoft.com/office/drawing/2014/main" id="{3F48ADD1-82A6-6CC1-E791-FD3046353773}"/>
              </a:ext>
            </a:extLst>
          </p:cNvPr>
          <p:cNvPicPr>
            <a:picLocks noChangeAspect="1"/>
          </p:cNvPicPr>
          <p:nvPr/>
        </p:nvPicPr>
        <p:blipFill>
          <a:blip r:embed="rId5"/>
          <a:stretch>
            <a:fillRect/>
          </a:stretch>
        </p:blipFill>
        <p:spPr>
          <a:xfrm>
            <a:off x="4642607" y="2518026"/>
            <a:ext cx="467236" cy="457079"/>
          </a:xfrm>
          <a:prstGeom prst="rect">
            <a:avLst/>
          </a:prstGeom>
        </p:spPr>
      </p:pic>
      <p:pic>
        <p:nvPicPr>
          <p:cNvPr id="9" name="Picture 8">
            <a:extLst>
              <a:ext uri="{FF2B5EF4-FFF2-40B4-BE49-F238E27FC236}">
                <a16:creationId xmlns:a16="http://schemas.microsoft.com/office/drawing/2014/main" id="{F986960D-DB32-6E1F-DB32-90029C668DB9}"/>
              </a:ext>
            </a:extLst>
          </p:cNvPr>
          <p:cNvPicPr>
            <a:picLocks noChangeAspect="1"/>
          </p:cNvPicPr>
          <p:nvPr/>
        </p:nvPicPr>
        <p:blipFill>
          <a:blip r:embed="rId6"/>
          <a:stretch>
            <a:fillRect/>
          </a:stretch>
        </p:blipFill>
        <p:spPr>
          <a:xfrm>
            <a:off x="4438996" y="4231727"/>
            <a:ext cx="1843715" cy="2093709"/>
          </a:xfrm>
          <a:prstGeom prst="rect">
            <a:avLst/>
          </a:prstGeom>
        </p:spPr>
      </p:pic>
      <p:pic>
        <p:nvPicPr>
          <p:cNvPr id="10" name="Picture 9">
            <a:extLst>
              <a:ext uri="{FF2B5EF4-FFF2-40B4-BE49-F238E27FC236}">
                <a16:creationId xmlns:a16="http://schemas.microsoft.com/office/drawing/2014/main" id="{C7A138D9-AA64-52F8-8C92-F39DD78DAD0F}"/>
              </a:ext>
            </a:extLst>
          </p:cNvPr>
          <p:cNvPicPr>
            <a:picLocks noChangeAspect="1"/>
          </p:cNvPicPr>
          <p:nvPr/>
        </p:nvPicPr>
        <p:blipFill>
          <a:blip r:embed="rId5"/>
          <a:stretch>
            <a:fillRect/>
          </a:stretch>
        </p:blipFill>
        <p:spPr>
          <a:xfrm>
            <a:off x="4642607" y="3512636"/>
            <a:ext cx="467236" cy="457079"/>
          </a:xfrm>
          <a:prstGeom prst="rect">
            <a:avLst/>
          </a:prstGeom>
        </p:spPr>
      </p:pic>
    </p:spTree>
    <p:extLst>
      <p:ext uri="{BB962C8B-B14F-4D97-AF65-F5344CB8AC3E}">
        <p14:creationId xmlns:p14="http://schemas.microsoft.com/office/powerpoint/2010/main" val="1294918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EA904E-C74F-489C-B662-5B482A6A72B8}"/>
              </a:ext>
            </a:extLst>
          </p:cNvPr>
          <p:cNvSpPr/>
          <p:nvPr/>
        </p:nvSpPr>
        <p:spPr>
          <a:xfrm>
            <a:off x="2902857" y="2423886"/>
            <a:ext cx="3307918"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a:t>
            </a:r>
            <a:endParaRPr kumimoji="0" lang="en-I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33EC83BD-BF1B-48D3-8A64-31026AB083B3}"/>
              </a:ext>
            </a:extLst>
          </p:cNvPr>
          <p:cNvSpPr/>
          <p:nvPr/>
        </p:nvSpPr>
        <p:spPr>
          <a:xfrm>
            <a:off x="2902857" y="2423886"/>
            <a:ext cx="3307918"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t> </a:t>
            </a:r>
            <a:endParaRPr kumimoji="0" lang="en-IE"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Title 11">
            <a:extLst>
              <a:ext uri="{FF2B5EF4-FFF2-40B4-BE49-F238E27FC236}">
                <a16:creationId xmlns:a16="http://schemas.microsoft.com/office/drawing/2014/main" id="{7BF6C887-C82C-8BF2-42C1-D0DA789ADB94}"/>
              </a:ext>
            </a:extLst>
          </p:cNvPr>
          <p:cNvSpPr>
            <a:spLocks noGrp="1"/>
          </p:cNvSpPr>
          <p:nvPr>
            <p:ph type="title"/>
          </p:nvPr>
        </p:nvSpPr>
        <p:spPr>
          <a:xfrm>
            <a:off x="787790" y="400969"/>
            <a:ext cx="10515600" cy="1325563"/>
          </a:xfrm>
        </p:spPr>
        <p:txBody>
          <a:bodyPr/>
          <a:lstStyle/>
          <a:p>
            <a:r>
              <a:rPr lang="en-IE" dirty="0"/>
              <a:t>Supporting Resources</a:t>
            </a:r>
          </a:p>
        </p:txBody>
      </p:sp>
      <p:pic>
        <p:nvPicPr>
          <p:cNvPr id="5" name="Picture 4">
            <a:extLst>
              <a:ext uri="{FF2B5EF4-FFF2-40B4-BE49-F238E27FC236}">
                <a16:creationId xmlns:a16="http://schemas.microsoft.com/office/drawing/2014/main" id="{86CFAE53-6E5B-3807-C6EB-21EF373AB697}"/>
              </a:ext>
            </a:extLst>
          </p:cNvPr>
          <p:cNvPicPr>
            <a:picLocks noChangeAspect="1"/>
          </p:cNvPicPr>
          <p:nvPr/>
        </p:nvPicPr>
        <p:blipFill>
          <a:blip r:embed="rId4"/>
          <a:stretch>
            <a:fillRect/>
          </a:stretch>
        </p:blipFill>
        <p:spPr>
          <a:xfrm>
            <a:off x="892452" y="2604726"/>
            <a:ext cx="3800471" cy="2395556"/>
          </a:xfrm>
          <a:prstGeom prst="rect">
            <a:avLst/>
          </a:prstGeom>
        </p:spPr>
      </p:pic>
      <p:pic>
        <p:nvPicPr>
          <p:cNvPr id="10" name="Picture 9">
            <a:extLst>
              <a:ext uri="{FF2B5EF4-FFF2-40B4-BE49-F238E27FC236}">
                <a16:creationId xmlns:a16="http://schemas.microsoft.com/office/drawing/2014/main" id="{8795EDF9-FA31-AF3C-5304-811E902197DD}"/>
              </a:ext>
            </a:extLst>
          </p:cNvPr>
          <p:cNvPicPr>
            <a:picLocks noChangeAspect="1"/>
          </p:cNvPicPr>
          <p:nvPr/>
        </p:nvPicPr>
        <p:blipFill>
          <a:blip r:embed="rId5"/>
          <a:stretch>
            <a:fillRect/>
          </a:stretch>
        </p:blipFill>
        <p:spPr>
          <a:xfrm>
            <a:off x="4693429" y="2053883"/>
            <a:ext cx="6970645" cy="3938953"/>
          </a:xfrm>
          <a:prstGeom prst="rect">
            <a:avLst/>
          </a:prstGeom>
        </p:spPr>
      </p:pic>
    </p:spTree>
    <p:custDataLst>
      <p:tags r:id="rId1"/>
    </p:custDataLst>
    <p:extLst>
      <p:ext uri="{BB962C8B-B14F-4D97-AF65-F5344CB8AC3E}">
        <p14:creationId xmlns:p14="http://schemas.microsoft.com/office/powerpoint/2010/main" val="2099470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42782-289C-22F1-C5A0-B860FF6F9AE6}"/>
              </a:ext>
            </a:extLst>
          </p:cNvPr>
          <p:cNvSpPr>
            <a:spLocks noGrp="1"/>
          </p:cNvSpPr>
          <p:nvPr>
            <p:ph type="title"/>
          </p:nvPr>
        </p:nvSpPr>
        <p:spPr>
          <a:xfrm>
            <a:off x="838200" y="365125"/>
            <a:ext cx="10515600" cy="1325563"/>
          </a:xfrm>
        </p:spPr>
        <p:txBody>
          <a:bodyPr anchor="ctr">
            <a:normAutofit/>
          </a:bodyPr>
          <a:lstStyle/>
          <a:p>
            <a:r>
              <a:rPr lang="en-GB" dirty="0"/>
              <a:t>Key Message</a:t>
            </a:r>
            <a:endParaRPr lang="en-IE" dirty="0"/>
          </a:p>
        </p:txBody>
      </p:sp>
      <p:sp>
        <p:nvSpPr>
          <p:cNvPr id="3" name="Content Placeholder 2">
            <a:extLst>
              <a:ext uri="{FF2B5EF4-FFF2-40B4-BE49-F238E27FC236}">
                <a16:creationId xmlns:a16="http://schemas.microsoft.com/office/drawing/2014/main" id="{F97F0640-9844-AB57-8C74-7EC8B28E49F2}"/>
              </a:ext>
            </a:extLst>
          </p:cNvPr>
          <p:cNvSpPr>
            <a:spLocks noGrp="1"/>
          </p:cNvSpPr>
          <p:nvPr>
            <p:ph sz="half" idx="1"/>
          </p:nvPr>
        </p:nvSpPr>
        <p:spPr>
          <a:xfrm>
            <a:off x="838200" y="1825625"/>
            <a:ext cx="5181600" cy="4351338"/>
          </a:xfrm>
        </p:spPr>
        <p:txBody>
          <a:bodyPr>
            <a:normAutofit/>
          </a:bodyPr>
          <a:lstStyle/>
          <a:p>
            <a:pPr marL="0" indent="0">
              <a:buNone/>
            </a:pPr>
            <a:r>
              <a:rPr lang="en-IE" dirty="0"/>
              <a:t>Digital technologies offer deep learning opportunities for students when used with a constructivist approach</a:t>
            </a:r>
          </a:p>
        </p:txBody>
      </p:sp>
      <p:pic>
        <p:nvPicPr>
          <p:cNvPr id="7" name="Picture 6" descr="Group of students working in library">
            <a:extLst>
              <a:ext uri="{FF2B5EF4-FFF2-40B4-BE49-F238E27FC236}">
                <a16:creationId xmlns:a16="http://schemas.microsoft.com/office/drawing/2014/main" id="{4F51D581-FCD9-9E41-BFCE-0B8FD45054FC}"/>
              </a:ext>
            </a:extLst>
          </p:cNvPr>
          <p:cNvPicPr>
            <a:picLocks noChangeAspect="1"/>
          </p:cNvPicPr>
          <p:nvPr/>
        </p:nvPicPr>
        <p:blipFill>
          <a:blip r:embed="rId2">
            <a:extLst>
              <a:ext uri="{28A0092B-C50C-407E-A947-70E740481C1C}">
                <a14:useLocalDpi xmlns:a14="http://schemas.microsoft.com/office/drawing/2010/main" val="0"/>
              </a:ext>
            </a:extLst>
          </a:blip>
          <a:srcRect l="10454" r="10059" b="-1"/>
          <a:stretch/>
        </p:blipFill>
        <p:spPr>
          <a:xfrm>
            <a:off x="6172200" y="1825625"/>
            <a:ext cx="4966855" cy="4171002"/>
          </a:xfrm>
          <a:prstGeom prst="rect">
            <a:avLst/>
          </a:prstGeom>
          <a:noFill/>
        </p:spPr>
      </p:pic>
    </p:spTree>
    <p:extLst>
      <p:ext uri="{BB962C8B-B14F-4D97-AF65-F5344CB8AC3E}">
        <p14:creationId xmlns:p14="http://schemas.microsoft.com/office/powerpoint/2010/main" val="2709025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5197B6-68D0-0246-D783-14590454AAF2}"/>
              </a:ext>
            </a:extLst>
          </p:cNvPr>
          <p:cNvSpPr>
            <a:spLocks noGrp="1"/>
          </p:cNvSpPr>
          <p:nvPr>
            <p:ph idx="4294967295"/>
          </p:nvPr>
        </p:nvSpPr>
        <p:spPr>
          <a:xfrm>
            <a:off x="784742" y="1029387"/>
            <a:ext cx="10757866" cy="1364973"/>
          </a:xfrm>
          <a:ln>
            <a:solidFill>
              <a:srgbClr val="0E85AA"/>
            </a:solidFill>
          </a:ln>
        </p:spPr>
        <p:txBody>
          <a:bodyPr vert="horz" lIns="91440" tIns="45720" rIns="91440" bIns="45720" rtlCol="0" anchor="t">
            <a:normAutofit lnSpcReduction="10000"/>
          </a:bodyPr>
          <a:lstStyle/>
          <a:p>
            <a:pPr marL="0" indent="0">
              <a:buNone/>
            </a:pPr>
            <a:r>
              <a:rPr lang="en-IE" b="1" dirty="0">
                <a:solidFill>
                  <a:srgbClr val="48A2BE"/>
                </a:solidFill>
              </a:rPr>
              <a:t>Learning Intention:</a:t>
            </a:r>
          </a:p>
          <a:p>
            <a:r>
              <a:rPr lang="en-IE" dirty="0">
                <a:solidFill>
                  <a:srgbClr val="48A2BE"/>
                </a:solidFill>
              </a:rPr>
              <a:t>To consider </a:t>
            </a:r>
            <a:r>
              <a:rPr lang="en-GB" dirty="0"/>
              <a:t>how the effective use of Desmos in a Maths classroom deepens student’s conceptual understanding.</a:t>
            </a:r>
            <a:endParaRPr lang="en-GB" dirty="0">
              <a:solidFill>
                <a:srgbClr val="24647C"/>
              </a:solidFill>
            </a:endParaRPr>
          </a:p>
        </p:txBody>
      </p:sp>
      <p:sp>
        <p:nvSpPr>
          <p:cNvPr id="4" name="Content Placeholder 2">
            <a:extLst>
              <a:ext uri="{FF2B5EF4-FFF2-40B4-BE49-F238E27FC236}">
                <a16:creationId xmlns:a16="http://schemas.microsoft.com/office/drawing/2014/main" id="{E5EE6180-E394-D18D-4270-ED88DF047298}"/>
              </a:ext>
            </a:extLst>
          </p:cNvPr>
          <p:cNvSpPr txBox="1">
            <a:spLocks/>
          </p:cNvSpPr>
          <p:nvPr/>
        </p:nvSpPr>
        <p:spPr>
          <a:xfrm>
            <a:off x="784742" y="2394360"/>
            <a:ext cx="10760014" cy="3956074"/>
          </a:xfrm>
          <a:prstGeom prst="rect">
            <a:avLst/>
          </a:prstGeom>
          <a:ln>
            <a:solidFill>
              <a:srgbClr val="0E85AA"/>
            </a:solid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800" b="1" i="0" u="none" strike="noStrike" kern="1200" cap="none" spc="0" normalizeH="0" baseline="0" noProof="0" dirty="0">
                <a:ln>
                  <a:noFill/>
                </a:ln>
                <a:solidFill>
                  <a:srgbClr val="48A2BE"/>
                </a:solidFill>
                <a:effectLst/>
                <a:uLnTx/>
                <a:uFillTx/>
                <a:latin typeface="Arial" panose="020B0604020202020204"/>
                <a:ea typeface="+mn-ea"/>
                <a:cs typeface="+mn-cs"/>
              </a:rPr>
              <a:t>Success Criteria:</a:t>
            </a:r>
            <a:endParaRPr kumimoji="0" lang="en-IE" sz="2800" b="1" i="0" u="none" strike="noStrike" kern="1200" cap="none" spc="0" normalizeH="0" baseline="0" noProof="0" dirty="0">
              <a:ln>
                <a:noFill/>
              </a:ln>
              <a:solidFill>
                <a:srgbClr val="48A2BE"/>
              </a:solidFill>
              <a:effectLst/>
              <a:uLnTx/>
              <a:uFillTx/>
              <a:latin typeface="Arial" panose="020B0604020202020204"/>
              <a:ea typeface="+mn-ea"/>
              <a:cs typeface="Aria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600" b="0" i="0" u="none" strike="noStrike" kern="1200" cap="none" spc="0" normalizeH="0" baseline="0" noProof="0" dirty="0">
                <a:ln>
                  <a:noFill/>
                </a:ln>
                <a:solidFill>
                  <a:srgbClr val="48A2BE"/>
                </a:solidFill>
                <a:effectLst/>
                <a:uLnTx/>
                <a:uFillTx/>
                <a:latin typeface="Arial" panose="020B0604020202020204"/>
                <a:cs typeface="Arial"/>
              </a:rPr>
              <a:t>I have </a:t>
            </a:r>
          </a:p>
          <a:p>
            <a:pPr marL="457200" lvl="0" indent="-355600">
              <a:buSzPts val="2000"/>
              <a:buChar char="●"/>
            </a:pPr>
            <a:r>
              <a:rPr lang="en-GB" sz="2600" dirty="0"/>
              <a:t>been provided with an overview of the effective use of digital technologies with reference to key policy documents.</a:t>
            </a:r>
          </a:p>
          <a:p>
            <a:pPr marL="457200" lvl="0" indent="-355600">
              <a:buSzPts val="2000"/>
              <a:buChar char="●"/>
            </a:pPr>
            <a:r>
              <a:rPr lang="en-GB" sz="2600" dirty="0"/>
              <a:t>explored an overview of Desmos, its bank of existing resources and Desmos Classroom.</a:t>
            </a:r>
          </a:p>
          <a:p>
            <a:pPr marL="457200" lvl="0" indent="-355600">
              <a:buSzPts val="2000"/>
              <a:buChar char="●"/>
            </a:pPr>
            <a:r>
              <a:rPr lang="en-GB" sz="2600" dirty="0"/>
              <a:t>engaged with a student learning experience using Desmos Classroom to explore a range of concepts.</a:t>
            </a:r>
          </a:p>
          <a:p>
            <a:pPr marL="457200" lvl="0" indent="-355600">
              <a:buSzPts val="2000"/>
              <a:buChar char="●"/>
            </a:pPr>
            <a:r>
              <a:rPr lang="en-GB" sz="2600" dirty="0"/>
              <a:t>reflected on the key learning from this event.</a:t>
            </a:r>
          </a:p>
        </p:txBody>
      </p:sp>
    </p:spTree>
    <p:extLst>
      <p:ext uri="{BB962C8B-B14F-4D97-AF65-F5344CB8AC3E}">
        <p14:creationId xmlns:p14="http://schemas.microsoft.com/office/powerpoint/2010/main" val="8023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CBDFC-C8FA-DE40-49B5-B6050327E79B}"/>
              </a:ext>
            </a:extLst>
          </p:cNvPr>
          <p:cNvSpPr>
            <a:spLocks noGrp="1"/>
          </p:cNvSpPr>
          <p:nvPr>
            <p:ph type="title"/>
          </p:nvPr>
        </p:nvSpPr>
        <p:spPr/>
        <p:txBody>
          <a:bodyPr>
            <a:noAutofit/>
          </a:bodyPr>
          <a:lstStyle/>
          <a:p>
            <a:r>
              <a:rPr lang="en-IE" sz="5400" dirty="0"/>
              <a:t>Overview - Key Documents</a:t>
            </a:r>
            <a:endParaRPr lang="en-IE" sz="3600" dirty="0"/>
          </a:p>
        </p:txBody>
      </p:sp>
      <p:sp>
        <p:nvSpPr>
          <p:cNvPr id="3" name="Text Placeholder 2">
            <a:extLst>
              <a:ext uri="{FF2B5EF4-FFF2-40B4-BE49-F238E27FC236}">
                <a16:creationId xmlns:a16="http://schemas.microsoft.com/office/drawing/2014/main" id="{7A5E85C5-2B28-B7D0-E9E6-4949C6FD632A}"/>
              </a:ext>
            </a:extLst>
          </p:cNvPr>
          <p:cNvSpPr>
            <a:spLocks noGrp="1"/>
          </p:cNvSpPr>
          <p:nvPr>
            <p:ph type="body" sz="quarter" idx="1"/>
          </p:nvPr>
        </p:nvSpPr>
        <p:spPr>
          <a:xfrm>
            <a:off x="1726163" y="4741162"/>
            <a:ext cx="10363404" cy="1503400"/>
          </a:xfrm>
        </p:spPr>
        <p:txBody>
          <a:bodyPr/>
          <a:lstStyle/>
          <a:p>
            <a:endParaRPr lang="en-IE" dirty="0"/>
          </a:p>
        </p:txBody>
      </p:sp>
      <p:sp>
        <p:nvSpPr>
          <p:cNvPr id="5" name="Slide Number Placeholder 9">
            <a:extLst>
              <a:ext uri="{FF2B5EF4-FFF2-40B4-BE49-F238E27FC236}">
                <a16:creationId xmlns:a16="http://schemas.microsoft.com/office/drawing/2014/main" id="{4EB02616-E5A2-3EEA-CBB0-EC4413C8E137}"/>
              </a:ext>
            </a:extLst>
          </p:cNvPr>
          <p:cNvSpPr txBox="1">
            <a:spLocks/>
          </p:cNvSpPr>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41CAFA-C62A-4CED-9744-7955D0D038F1}" type="slidenum">
              <a:rPr lang="en-IE" smtClean="0"/>
              <a:pPr/>
              <a:t>7</a:t>
            </a:fld>
            <a:endParaRPr lang="en-IE"/>
          </a:p>
        </p:txBody>
      </p:sp>
    </p:spTree>
    <p:extLst>
      <p:ext uri="{BB962C8B-B14F-4D97-AF65-F5344CB8AC3E}">
        <p14:creationId xmlns:p14="http://schemas.microsoft.com/office/powerpoint/2010/main" val="2841853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E2C78-656C-CE04-D52A-2354C10904D2}"/>
            </a:ext>
          </a:extLst>
        </p:cNvPr>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B0A1FB6C-D76E-1A4F-4E41-C3EED20C1271}"/>
              </a:ext>
            </a:extLst>
          </p:cNvPr>
          <p:cNvSpPr txBox="1"/>
          <p:nvPr/>
        </p:nvSpPr>
        <p:spPr>
          <a:xfrm>
            <a:off x="0" y="6492870"/>
            <a:ext cx="783869"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A18E19A-BAAA-4970-8142-021B0A0562CF}" type="slidenum">
              <a:rPr kumimoji="0" lang="en-IE" sz="1800" b="0" i="0" u="none" strike="noStrike" kern="1200" cap="none" spc="0" normalizeH="0" baseline="0" noProof="0">
                <a:ln>
                  <a:noFill/>
                </a:ln>
                <a:solidFill>
                  <a:srgbClr val="3B3838"/>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8</a:t>
            </a:fld>
            <a:endParaRPr kumimoji="0" lang="en-IE" sz="1800" b="0" i="0" u="none" strike="noStrike" kern="1200" cap="none" spc="0" normalizeH="0" baseline="0" noProof="0">
              <a:ln>
                <a:noFill/>
              </a:ln>
              <a:solidFill>
                <a:srgbClr val="3B3838"/>
              </a:solidFill>
              <a:effectLst/>
              <a:uLnTx/>
              <a:uFillTx/>
              <a:latin typeface="Arial"/>
              <a:ea typeface="+mn-ea"/>
              <a:cs typeface="+mn-cs"/>
            </a:endParaRPr>
          </a:p>
        </p:txBody>
      </p:sp>
      <p:sp>
        <p:nvSpPr>
          <p:cNvPr id="9" name="Rounded Rectangle 2">
            <a:extLst>
              <a:ext uri="{FF2B5EF4-FFF2-40B4-BE49-F238E27FC236}">
                <a16:creationId xmlns:a16="http://schemas.microsoft.com/office/drawing/2014/main" id="{FB261208-1D1F-D002-D106-A17FF827AFAE}"/>
              </a:ext>
            </a:extLst>
          </p:cNvPr>
          <p:cNvSpPr/>
          <p:nvPr/>
        </p:nvSpPr>
        <p:spPr>
          <a:xfrm>
            <a:off x="2731198" y="1717220"/>
            <a:ext cx="8745066" cy="4348812"/>
          </a:xfrm>
          <a:prstGeom prst="roundRect">
            <a:avLst>
              <a:gd name="adj" fmla="val 10217"/>
            </a:avLst>
          </a:prstGeom>
          <a:solidFill>
            <a:srgbClr val="C1D3E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E85AA"/>
              </a:solidFill>
              <a:effectLst/>
              <a:uLnTx/>
              <a:uFillTx/>
              <a:latin typeface="Arial" panose="020B0604020202020204"/>
              <a:ea typeface="+mn-ea"/>
              <a:cs typeface="Arial"/>
            </a:endParaRPr>
          </a:p>
        </p:txBody>
      </p:sp>
      <p:sp>
        <p:nvSpPr>
          <p:cNvPr id="3" name="TextBox 8">
            <a:extLst>
              <a:ext uri="{FF2B5EF4-FFF2-40B4-BE49-F238E27FC236}">
                <a16:creationId xmlns:a16="http://schemas.microsoft.com/office/drawing/2014/main" id="{2E64D8A4-9C56-D070-80A2-83E0D59BDE1C}"/>
              </a:ext>
            </a:extLst>
          </p:cNvPr>
          <p:cNvSpPr txBox="1"/>
          <p:nvPr/>
        </p:nvSpPr>
        <p:spPr>
          <a:xfrm>
            <a:off x="3553910" y="1717219"/>
            <a:ext cx="8122913" cy="5201424"/>
          </a:xfrm>
          <a:prstGeom prst="rect">
            <a:avLst/>
          </a:prstGeom>
          <a:noFill/>
          <a:ln cap="flat">
            <a:noFill/>
          </a:ln>
        </p:spPr>
        <p:txBody>
          <a:bodyPr vert="horz" wrap="square" lIns="91440" tIns="45720" rIns="91440" bIns="45720" anchor="t" anchorCtr="0" compatLnSpc="1">
            <a:spAutoFit/>
          </a:bodyPr>
          <a:lstStyle/>
          <a:p>
            <a:r>
              <a:rPr lang="en-GB" sz="2400" b="1" dirty="0">
                <a:solidFill>
                  <a:srgbClr val="0E85AA"/>
                </a:solidFill>
              </a:rPr>
              <a:t>Numeracy Skills</a:t>
            </a:r>
          </a:p>
          <a:p>
            <a:pPr marL="342900" indent="-342900">
              <a:buFont typeface="Arial" panose="020B0604020202020204" pitchFamily="34" charset="0"/>
              <a:buChar char="•"/>
            </a:pPr>
            <a:r>
              <a:rPr lang="en-GB" sz="2400" dirty="0">
                <a:solidFill>
                  <a:srgbClr val="0E85AA"/>
                </a:solidFill>
              </a:rPr>
              <a:t>Analyse patterns and relationships</a:t>
            </a:r>
          </a:p>
          <a:p>
            <a:pPr marL="342900" indent="-342900">
              <a:buFont typeface="Arial" panose="020B0604020202020204" pitchFamily="34" charset="0"/>
              <a:buChar char="•"/>
            </a:pPr>
            <a:r>
              <a:rPr lang="en-GB" sz="2400" dirty="0">
                <a:solidFill>
                  <a:srgbClr val="0E85AA"/>
                </a:solidFill>
              </a:rPr>
              <a:t>Use skills of investigation, reasoning and problem solving</a:t>
            </a:r>
          </a:p>
          <a:p>
            <a:pPr marL="342900" indent="-342900">
              <a:buFont typeface="Arial" panose="020B0604020202020204" pitchFamily="34" charset="0"/>
              <a:buChar char="•"/>
            </a:pPr>
            <a:r>
              <a:rPr lang="en-GB" sz="2400" dirty="0">
                <a:solidFill>
                  <a:srgbClr val="0E85AA"/>
                </a:solidFill>
              </a:rPr>
              <a:t>Hypothesis and make predictions through the examination of evidence</a:t>
            </a:r>
          </a:p>
          <a:p>
            <a:pPr marL="342900" indent="-342900">
              <a:buFont typeface="Arial" panose="020B0604020202020204" pitchFamily="34" charset="0"/>
              <a:buChar char="•"/>
            </a:pPr>
            <a:r>
              <a:rPr lang="en-GB" sz="2400" dirty="0">
                <a:solidFill>
                  <a:srgbClr val="0E85AA"/>
                </a:solidFill>
              </a:rPr>
              <a:t>Analyse and make good arguments</a:t>
            </a:r>
          </a:p>
          <a:p>
            <a:pPr marL="342900" indent="-342900">
              <a:buFont typeface="Arial" panose="020B0604020202020204" pitchFamily="34" charset="0"/>
              <a:buChar char="•"/>
            </a:pPr>
            <a:r>
              <a:rPr lang="en-GB" sz="2400" dirty="0">
                <a:solidFill>
                  <a:srgbClr val="0E85AA"/>
                </a:solidFill>
              </a:rPr>
              <a:t>Express ideas mathematically</a:t>
            </a:r>
          </a:p>
          <a:p>
            <a:pPr marL="342900" indent="-342900">
              <a:buFont typeface="Arial" panose="020B0604020202020204" pitchFamily="34" charset="0"/>
              <a:buChar char="•"/>
            </a:pPr>
            <a:r>
              <a:rPr lang="en-GB" sz="2400" dirty="0">
                <a:solidFill>
                  <a:srgbClr val="0E85AA"/>
                </a:solidFill>
              </a:rPr>
              <a:t>Estimate, predict calculate</a:t>
            </a:r>
          </a:p>
          <a:p>
            <a:pPr marL="342900" indent="-342900">
              <a:buFont typeface="Arial" panose="020B0604020202020204" pitchFamily="34" charset="0"/>
              <a:buChar char="•"/>
            </a:pPr>
            <a:r>
              <a:rPr lang="en-GB" sz="2400" dirty="0">
                <a:solidFill>
                  <a:srgbClr val="0E85AA"/>
                </a:solidFill>
              </a:rPr>
              <a:t>Adopt a positive disposition and attitude </a:t>
            </a:r>
          </a:p>
          <a:p>
            <a:r>
              <a:rPr lang="en-GB" sz="2400" dirty="0">
                <a:solidFill>
                  <a:srgbClr val="0E85AA"/>
                </a:solidFill>
              </a:rPr>
              <a:t>    towards numeracy</a:t>
            </a:r>
            <a:endParaRPr lang="en-IE" sz="2400" dirty="0">
              <a:solidFill>
                <a:srgbClr val="0E85AA"/>
              </a:solidFill>
            </a:endParaRPr>
          </a:p>
          <a:p>
            <a:pPr marR="0" lvl="0" algn="l" defTabSz="914400" rtl="0" eaLnBrk="1" fontAlgn="base" latinLnBrk="0" hangingPunct="1">
              <a:spcBef>
                <a:spcPts val="0"/>
              </a:spcBef>
              <a:spcAft>
                <a:spcPts val="0"/>
              </a:spcAft>
              <a:buClrTx/>
              <a:buSzTx/>
              <a:tabLst/>
              <a:defRPr/>
            </a:pPr>
            <a:r>
              <a:rPr kumimoji="0" lang="en-US" sz="2400" b="0" i="0" u="none" strike="noStrike" kern="1200" cap="none" spc="0" normalizeH="0" baseline="0" noProof="0" dirty="0">
                <a:ln>
                  <a:noFill/>
                </a:ln>
                <a:solidFill>
                  <a:srgbClr val="0E85AA"/>
                </a:solidFill>
                <a:effectLst/>
                <a:uLnTx/>
                <a:uFillTx/>
                <a:latin typeface="Arial" panose="020B0604020202020204"/>
                <a:ea typeface="+mn-ea"/>
              </a:rPr>
              <a:t>​</a:t>
            </a:r>
            <a:endParaRPr kumimoji="0" lang="en-US" sz="2400" b="0" i="0" u="none" strike="noStrike" kern="1200" cap="none" spc="0" normalizeH="0" baseline="0" noProof="0" dirty="0">
              <a:ln>
                <a:noFill/>
              </a:ln>
              <a:solidFill>
                <a:srgbClr val="0E85AA"/>
              </a:solidFill>
              <a:effectLst/>
              <a:uLnTx/>
              <a:uFillTx/>
              <a:latin typeface="Arial" panose="020B0604020202020204"/>
              <a:ea typeface="+mn-ea"/>
              <a:cs typeface="Arial"/>
            </a:endParaRPr>
          </a:p>
          <a:p>
            <a:pPr marL="0" marR="0" lvl="0" indent="0" algn="l" defTabSz="914400" rtl="0" eaLnBrk="1" fontAlgn="base" latinLnBrk="0" hangingPunct="1">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rial" panose="020B0604020202020204"/>
                <a:ea typeface="+mn-ea"/>
                <a:cs typeface="+mn-cs"/>
              </a:rPr>
              <a:t>​</a:t>
            </a:r>
            <a:endParaRPr kumimoji="0" lang="en-GB" sz="2400" b="0" i="0" u="none" strike="noStrike" kern="1200" cap="none" spc="0" normalizeH="0" baseline="0" noProof="0" dirty="0">
              <a:ln>
                <a:noFill/>
              </a:ln>
              <a:solidFill>
                <a:prstClr val="white"/>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2000" b="0" i="0" u="none" strike="noStrike" kern="1200" cap="none" spc="0" normalizeH="0" baseline="0" noProof="0" dirty="0">
              <a:ln>
                <a:noFill/>
              </a:ln>
              <a:solidFill>
                <a:srgbClr val="0E85AA"/>
              </a:solidFill>
              <a:effectLst/>
              <a:uLnTx/>
              <a:uFillTx/>
              <a:latin typeface="Arial"/>
              <a:ea typeface="+mn-ea"/>
              <a:cs typeface="Arial"/>
            </a:endParaRPr>
          </a:p>
        </p:txBody>
      </p:sp>
      <p:pic>
        <p:nvPicPr>
          <p:cNvPr id="4" name="Picture 3">
            <a:extLst>
              <a:ext uri="{FF2B5EF4-FFF2-40B4-BE49-F238E27FC236}">
                <a16:creationId xmlns:a16="http://schemas.microsoft.com/office/drawing/2014/main" id="{3D9B4104-E92D-70F4-4EA9-0FBB7D74D5B0}"/>
              </a:ext>
            </a:extLst>
          </p:cNvPr>
          <p:cNvPicPr>
            <a:picLocks noChangeAspect="1"/>
          </p:cNvPicPr>
          <p:nvPr/>
        </p:nvPicPr>
        <p:blipFill>
          <a:blip r:embed="rId3"/>
          <a:stretch>
            <a:fillRect/>
          </a:stretch>
        </p:blipFill>
        <p:spPr>
          <a:xfrm>
            <a:off x="391934" y="1812710"/>
            <a:ext cx="3029975" cy="4157832"/>
          </a:xfrm>
          <a:prstGeom prst="rect">
            <a:avLst/>
          </a:prstGeom>
        </p:spPr>
      </p:pic>
      <p:sp>
        <p:nvSpPr>
          <p:cNvPr id="8" name="Google Shape;4192;p56">
            <a:extLst>
              <a:ext uri="{FF2B5EF4-FFF2-40B4-BE49-F238E27FC236}">
                <a16:creationId xmlns:a16="http://schemas.microsoft.com/office/drawing/2014/main" id="{2CF67BE9-1789-1795-CBF2-A94CECB13A5A}"/>
              </a:ext>
            </a:extLst>
          </p:cNvPr>
          <p:cNvSpPr txBox="1">
            <a:spLocks noGrp="1"/>
          </p:cNvSpPr>
          <p:nvPr>
            <p:ph type="title"/>
          </p:nvPr>
        </p:nvSpPr>
        <p:spPr>
          <a:prstGeom prst="rect">
            <a:avLst/>
          </a:prstGeom>
        </p:spPr>
        <p:txBody>
          <a:bodyPr spcFirstLastPara="1" wrap="square" lIns="0" tIns="0" rIns="0" bIns="0" anchor="b" anchorCtr="0">
            <a:noAutofit/>
          </a:bodyPr>
          <a:lstStyle/>
          <a:p>
            <a:r>
              <a:rPr lang="en-GB" sz="4400" dirty="0">
                <a:solidFill>
                  <a:srgbClr val="0E85AA"/>
                </a:solidFill>
                <a:cs typeface="Arial"/>
              </a:rPr>
              <a:t>Literacy Numeracy &amp; Digital Literacy Strategy 2024-2033</a:t>
            </a:r>
            <a:endParaRPr lang="en-US" sz="4400" dirty="0">
              <a:solidFill>
                <a:srgbClr val="0E85AA"/>
              </a:solidFill>
              <a:cs typeface="Arial"/>
            </a:endParaRPr>
          </a:p>
        </p:txBody>
      </p:sp>
    </p:spTree>
    <p:extLst>
      <p:ext uri="{BB962C8B-B14F-4D97-AF65-F5344CB8AC3E}">
        <p14:creationId xmlns:p14="http://schemas.microsoft.com/office/powerpoint/2010/main" val="87624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51A79-1A71-ECA3-DF92-37E446857FD5}"/>
            </a:ext>
          </a:extLst>
        </p:cNvPr>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D97E4E97-C5BD-03D1-8B9A-866BEDE8ADD5}"/>
              </a:ext>
            </a:extLst>
          </p:cNvPr>
          <p:cNvSpPr txBox="1"/>
          <p:nvPr/>
        </p:nvSpPr>
        <p:spPr>
          <a:xfrm>
            <a:off x="0" y="6492870"/>
            <a:ext cx="783869" cy="365129"/>
          </a:xfrm>
          <a:prstGeom prst="rect">
            <a:avLst/>
          </a:prstGeom>
          <a:noFill/>
          <a:ln cap="flat">
            <a:noFill/>
          </a:ln>
        </p:spPr>
        <p:txBody>
          <a:bodyPr vert="horz" wrap="square" lIns="91440" tIns="45720" rIns="91440" bIns="4572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7A18E19A-BAAA-4970-8142-021B0A0562CF}" type="slidenum">
              <a:rPr kumimoji="0" lang="en-IE" sz="1800" b="0" i="0" u="none" strike="noStrike" kern="1200" cap="none" spc="0" normalizeH="0" baseline="0" noProof="0">
                <a:ln>
                  <a:noFill/>
                </a:ln>
                <a:solidFill>
                  <a:srgbClr val="3B3838"/>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9</a:t>
            </a:fld>
            <a:endParaRPr kumimoji="0" lang="en-IE" sz="1800" b="0" i="0" u="none" strike="noStrike" kern="1200" cap="none" spc="0" normalizeH="0" baseline="0" noProof="0">
              <a:ln>
                <a:noFill/>
              </a:ln>
              <a:solidFill>
                <a:srgbClr val="3B3838"/>
              </a:solidFill>
              <a:effectLst/>
              <a:uLnTx/>
              <a:uFillTx/>
              <a:latin typeface="Arial"/>
              <a:ea typeface="+mn-ea"/>
              <a:cs typeface="+mn-cs"/>
            </a:endParaRPr>
          </a:p>
        </p:txBody>
      </p:sp>
      <p:sp>
        <p:nvSpPr>
          <p:cNvPr id="9" name="Rounded Rectangle 2">
            <a:extLst>
              <a:ext uri="{FF2B5EF4-FFF2-40B4-BE49-F238E27FC236}">
                <a16:creationId xmlns:a16="http://schemas.microsoft.com/office/drawing/2014/main" id="{3C709E03-7384-1AAA-8436-9114704283F1}"/>
              </a:ext>
            </a:extLst>
          </p:cNvPr>
          <p:cNvSpPr/>
          <p:nvPr/>
        </p:nvSpPr>
        <p:spPr>
          <a:xfrm>
            <a:off x="2743609" y="1715794"/>
            <a:ext cx="8745066" cy="4347389"/>
          </a:xfrm>
          <a:prstGeom prst="roundRect">
            <a:avLst>
              <a:gd name="adj" fmla="val 10217"/>
            </a:avLst>
          </a:prstGeom>
          <a:solidFill>
            <a:srgbClr val="C1D3E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E85AA"/>
              </a:solidFill>
              <a:effectLst/>
              <a:uLnTx/>
              <a:uFillTx/>
              <a:latin typeface="Arial" panose="020B0604020202020204"/>
              <a:ea typeface="+mn-ea"/>
              <a:cs typeface="Arial"/>
            </a:endParaRPr>
          </a:p>
        </p:txBody>
      </p:sp>
      <p:sp>
        <p:nvSpPr>
          <p:cNvPr id="3" name="TextBox 8">
            <a:extLst>
              <a:ext uri="{FF2B5EF4-FFF2-40B4-BE49-F238E27FC236}">
                <a16:creationId xmlns:a16="http://schemas.microsoft.com/office/drawing/2014/main" id="{B01ECA0A-8A7C-B47A-DF62-790942493882}"/>
              </a:ext>
            </a:extLst>
          </p:cNvPr>
          <p:cNvSpPr txBox="1"/>
          <p:nvPr/>
        </p:nvSpPr>
        <p:spPr>
          <a:xfrm>
            <a:off x="3514581" y="1908199"/>
            <a:ext cx="8122913" cy="4154984"/>
          </a:xfrm>
          <a:prstGeom prst="rect">
            <a:avLst/>
          </a:prstGeom>
          <a:noFill/>
          <a:ln cap="flat">
            <a:noFill/>
          </a:ln>
        </p:spPr>
        <p:txBody>
          <a:bodyPr vert="horz" wrap="square" lIns="91440" tIns="45720" rIns="91440" bIns="45720" anchor="t" anchorCtr="0" compatLnSpc="1">
            <a:spAutoFit/>
          </a:bodyPr>
          <a:lstStyle/>
          <a:p>
            <a:r>
              <a:rPr lang="en-GB" sz="2800" b="1" dirty="0">
                <a:solidFill>
                  <a:srgbClr val="0E85AA"/>
                </a:solidFill>
              </a:rPr>
              <a:t>Literacy </a:t>
            </a:r>
          </a:p>
          <a:p>
            <a:r>
              <a:rPr lang="en-GB" sz="2800" dirty="0">
                <a:solidFill>
                  <a:srgbClr val="0E85AA"/>
                </a:solidFill>
              </a:rPr>
              <a:t>Subject specific literacy and language skills.</a:t>
            </a:r>
          </a:p>
          <a:p>
            <a:endParaRPr lang="en-GB" sz="2800" dirty="0">
              <a:solidFill>
                <a:srgbClr val="0E85AA"/>
              </a:solidFill>
            </a:endParaRPr>
          </a:p>
          <a:p>
            <a:endParaRPr lang="en-GB" sz="2800" dirty="0">
              <a:solidFill>
                <a:srgbClr val="0E85AA"/>
              </a:solidFill>
            </a:endParaRPr>
          </a:p>
          <a:p>
            <a:r>
              <a:rPr lang="en-GB" sz="2800" b="1" dirty="0">
                <a:solidFill>
                  <a:srgbClr val="0E85AA"/>
                </a:solidFill>
              </a:rPr>
              <a:t>Digital Literacy</a:t>
            </a:r>
          </a:p>
          <a:p>
            <a:r>
              <a:rPr lang="en-GB" sz="2800" dirty="0">
                <a:solidFill>
                  <a:srgbClr val="0E85AA"/>
                </a:solidFill>
              </a:rPr>
              <a:t>Using technology to facilitate expression </a:t>
            </a:r>
          </a:p>
          <a:p>
            <a:r>
              <a:rPr lang="en-GB" sz="2800" dirty="0">
                <a:solidFill>
                  <a:srgbClr val="0E85AA"/>
                </a:solidFill>
              </a:rPr>
              <a:t>and creativity</a:t>
            </a:r>
            <a:endParaRPr lang="en-IE" sz="2800" dirty="0">
              <a:solidFill>
                <a:srgbClr val="0E85AA"/>
              </a:solidFil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E85AA"/>
                </a:solidFill>
                <a:effectLst/>
                <a:uLnTx/>
                <a:uFillTx/>
                <a:latin typeface="Arial" panose="020B0604020202020204"/>
                <a:ea typeface="+mn-ea"/>
                <a:cs typeface="+mn-cs"/>
              </a:rPr>
              <a:t>​</a:t>
            </a:r>
            <a:endParaRPr kumimoji="0" lang="en-US" sz="2400" b="0" i="0" u="none" strike="noStrike" kern="1200" cap="none" spc="0" normalizeH="0" baseline="0" noProof="0" dirty="0">
              <a:ln>
                <a:noFill/>
              </a:ln>
              <a:solidFill>
                <a:srgbClr val="0E85AA"/>
              </a:solidFill>
              <a:effectLst/>
              <a:uLnTx/>
              <a:uFillTx/>
              <a:latin typeface="Arial" panose="020B0604020202020204"/>
              <a:ea typeface="+mn-ea"/>
              <a:cs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Arial" panose="020B0604020202020204"/>
                <a:ea typeface="+mn-ea"/>
                <a:cs typeface="+mn-cs"/>
              </a:rPr>
              <a:t>​</a:t>
            </a:r>
            <a:endParaRPr kumimoji="0" lang="en-GB" sz="2400" b="0" i="0" u="none" strike="noStrike" kern="1200" cap="none" spc="0" normalizeH="0" baseline="0" noProof="0" dirty="0">
              <a:ln>
                <a:noFill/>
              </a:ln>
              <a:solidFill>
                <a:prstClr val="white"/>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GB" sz="2000" b="0" i="0" u="none" strike="noStrike" kern="1200" cap="none" spc="0" normalizeH="0" baseline="0" noProof="0" dirty="0">
              <a:ln>
                <a:noFill/>
              </a:ln>
              <a:solidFill>
                <a:srgbClr val="0E85AA"/>
              </a:solidFill>
              <a:effectLst/>
              <a:uLnTx/>
              <a:uFillTx/>
              <a:latin typeface="Arial"/>
              <a:ea typeface="+mn-ea"/>
              <a:cs typeface="Arial"/>
            </a:endParaRPr>
          </a:p>
        </p:txBody>
      </p:sp>
      <p:pic>
        <p:nvPicPr>
          <p:cNvPr id="4" name="Picture 3">
            <a:extLst>
              <a:ext uri="{FF2B5EF4-FFF2-40B4-BE49-F238E27FC236}">
                <a16:creationId xmlns:a16="http://schemas.microsoft.com/office/drawing/2014/main" id="{133DFC7D-10BF-4162-50DB-0A1026D72783}"/>
              </a:ext>
            </a:extLst>
          </p:cNvPr>
          <p:cNvPicPr>
            <a:picLocks noChangeAspect="1"/>
          </p:cNvPicPr>
          <p:nvPr/>
        </p:nvPicPr>
        <p:blipFill>
          <a:blip r:embed="rId3"/>
          <a:stretch>
            <a:fillRect/>
          </a:stretch>
        </p:blipFill>
        <p:spPr>
          <a:xfrm>
            <a:off x="391934" y="1810572"/>
            <a:ext cx="3029975" cy="4157832"/>
          </a:xfrm>
          <a:prstGeom prst="rect">
            <a:avLst/>
          </a:prstGeom>
        </p:spPr>
      </p:pic>
      <p:sp>
        <p:nvSpPr>
          <p:cNvPr id="8" name="Google Shape;4192;p56">
            <a:extLst>
              <a:ext uri="{FF2B5EF4-FFF2-40B4-BE49-F238E27FC236}">
                <a16:creationId xmlns:a16="http://schemas.microsoft.com/office/drawing/2014/main" id="{AAB368E9-44D9-E228-4E8C-BB3F37BF8DDA}"/>
              </a:ext>
            </a:extLst>
          </p:cNvPr>
          <p:cNvSpPr txBox="1">
            <a:spLocks noGrp="1"/>
          </p:cNvSpPr>
          <p:nvPr>
            <p:ph type="title"/>
          </p:nvPr>
        </p:nvSpPr>
        <p:spPr>
          <a:prstGeom prst="rect">
            <a:avLst/>
          </a:prstGeom>
        </p:spPr>
        <p:txBody>
          <a:bodyPr spcFirstLastPara="1" wrap="square" lIns="0" tIns="0" rIns="0" bIns="0" anchor="b" anchorCtr="0">
            <a:noAutofit/>
          </a:bodyPr>
          <a:lstStyle/>
          <a:p>
            <a:r>
              <a:rPr lang="en-GB" sz="4400" dirty="0">
                <a:solidFill>
                  <a:srgbClr val="0E85AA"/>
                </a:solidFill>
                <a:cs typeface="Arial"/>
              </a:rPr>
              <a:t>Literacy Numeracy &amp; Digital Literacy Strategy 2024-2033</a:t>
            </a:r>
            <a:endParaRPr lang="en-US" sz="4400" dirty="0">
              <a:solidFill>
                <a:srgbClr val="0E85AA"/>
              </a:solidFill>
              <a:cs typeface="Arial"/>
            </a:endParaRPr>
          </a:p>
        </p:txBody>
      </p:sp>
    </p:spTree>
    <p:extLst>
      <p:ext uri="{BB962C8B-B14F-4D97-AF65-F5344CB8AC3E}">
        <p14:creationId xmlns:p14="http://schemas.microsoft.com/office/powerpoint/2010/main" val="301819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anim calcmode="lin" valueType="num">
                                      <p:cBhvr>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ide title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41CBA32D-9633-4CED-B611-F105E3FD3279}"/>
    </a:ext>
  </a:extLst>
</a:theme>
</file>

<file path=ppt/theme/theme10.xml><?xml version="1.0" encoding="utf-8"?>
<a:theme xmlns:a="http://schemas.openxmlformats.org/drawingml/2006/main" name="1_Oide blue theme_mark_state gold_state green_whit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E036CE79-CD5E-4BD1-9A13-1D262CF54053}"/>
    </a:ext>
  </a:extLst>
</a:theme>
</file>

<file path=ppt/theme/theme11.xml><?xml version="1.0" encoding="utf-8"?>
<a:theme xmlns:a="http://schemas.openxmlformats.org/drawingml/2006/main" name="1_Oide mark_state gold_state green with tagline_whit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ide slide deck   -  Read-Only" id="{BFF227BC-6AAB-4F8F-A929-BD9E3F7D317A}" vid="{42ABE762-C2C1-4D53-AB77-A75F9D69B74D}"/>
    </a:ext>
  </a:extLst>
</a:theme>
</file>

<file path=ppt/theme/theme12.xml><?xml version="1.0" encoding="utf-8"?>
<a:theme xmlns:a="http://schemas.openxmlformats.org/drawingml/2006/main" name="2_Oide mark_state gold_state green with tagline_whit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ide slide deck   -  Read-Only" id="{BFF227BC-6AAB-4F8F-A929-BD9E3F7D317A}" vid="{42ABE762-C2C1-4D53-AB77-A75F9D69B74D}"/>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ide blue theme_mark_state gold_state green_whit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E036CE79-CD5E-4BD1-9A13-1D262CF54053}"/>
    </a:ext>
  </a:extLst>
</a:theme>
</file>

<file path=ppt/theme/theme3.xml><?xml version="1.0" encoding="utf-8"?>
<a:theme xmlns:a="http://schemas.openxmlformats.org/drawingml/2006/main" name="Oide mark_black_whit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48A9352F-829D-44D4-B579-607906049F50}"/>
    </a:ext>
  </a:extLst>
</a:theme>
</file>

<file path=ppt/theme/theme4.xml><?xml version="1.0" encoding="utf-8"?>
<a:theme xmlns:a="http://schemas.openxmlformats.org/drawingml/2006/main" name="Oide mark with tagline_black_whit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09822201-E796-4FB1-86D3-6A76DC4B6A26}"/>
    </a:ext>
  </a:extLst>
</a:theme>
</file>

<file path=ppt/theme/theme5.xml><?xml version="1.0" encoding="utf-8"?>
<a:theme xmlns:a="http://schemas.openxmlformats.org/drawingml/2006/main" name="Oide mark_state gold_state green_whit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30FD6475-0C4A-4832-AC20-0D9AA3C5D91C}"/>
    </a:ext>
  </a:extLst>
</a:theme>
</file>

<file path=ppt/theme/theme6.xml><?xml version="1.0" encoding="utf-8"?>
<a:theme xmlns:a="http://schemas.openxmlformats.org/drawingml/2006/main" name="Oide mark_state gold_state green with tagline_whit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8477A369-3919-4895-8C91-EAB787E98BE6}"/>
    </a:ext>
  </a:extLst>
</a:theme>
</file>

<file path=ppt/theme/theme7.xml><?xml version="1.0" encoding="utf-8"?>
<a:theme xmlns:a="http://schemas.openxmlformats.org/drawingml/2006/main" name="Oide mark_white_Oide blu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FF1C603C-9C99-4E02-AED6-EB9ADEA2C690}"/>
    </a:ext>
  </a:extLst>
</a:theme>
</file>

<file path=ppt/theme/theme8.xml><?xml version="1.0" encoding="utf-8"?>
<a:theme xmlns:a="http://schemas.openxmlformats.org/drawingml/2006/main" name="Oide mark and tagline_white_Oide blu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849D3E50-E584-415D-B5DA-6109F41AFD00}"/>
    </a:ext>
  </a:extLst>
</a:theme>
</file>

<file path=ppt/theme/theme9.xml><?xml version="1.0" encoding="utf-8"?>
<a:theme xmlns:a="http://schemas.openxmlformats.org/drawingml/2006/main" name="Oide blue theme_logo_state gold_state green_whit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otx" id="{941BD76F-6B7D-4C25-9C9B-84A48C6B5097}" vid="{D411C723-C791-4422-A2DA-64716417FB33}"/>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34696910322C49BE3CD47349948BB5" ma:contentTypeVersion="14" ma:contentTypeDescription="Create a new document." ma:contentTypeScope="" ma:versionID="c37a21be4108abc3562b5767a4ea957f">
  <xsd:schema xmlns:xsd="http://www.w3.org/2001/XMLSchema" xmlns:xs="http://www.w3.org/2001/XMLSchema" xmlns:p="http://schemas.microsoft.com/office/2006/metadata/properties" xmlns:ns2="7630ae88-9023-4e9e-b049-743ab2c07744" xmlns:ns3="46da6fe7-9f01-4e2c-8767-23ae1d36ae7f" targetNamespace="http://schemas.microsoft.com/office/2006/metadata/properties" ma:root="true" ma:fieldsID="244f6892282db35ab615f595bac64442" ns2:_="" ns3:_="">
    <xsd:import namespace="7630ae88-9023-4e9e-b049-743ab2c07744"/>
    <xsd:import namespace="46da6fe7-9f01-4e2c-8767-23ae1d36ae7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30ae88-9023-4e9e-b049-743ab2c077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7c90686-b975-4123-9b95-f27ff4c4f8b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da6fe7-9f01-4e2c-8767-23ae1d36ae7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f794310a-8d56-4c30-9207-4de0f04dc83e}" ma:internalName="TaxCatchAll" ma:showField="CatchAllData" ma:web="46da6fe7-9f01-4e2c-8767-23ae1d36ae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630ae88-9023-4e9e-b049-743ab2c07744">
      <Terms xmlns="http://schemas.microsoft.com/office/infopath/2007/PartnerControls"/>
    </lcf76f155ced4ddcb4097134ff3c332f>
    <TaxCatchAll xmlns="46da6fe7-9f01-4e2c-8767-23ae1d36ae7f" xsi:nil="true"/>
  </documentManagement>
</p:properties>
</file>

<file path=customXml/itemProps1.xml><?xml version="1.0" encoding="utf-8"?>
<ds:datastoreItem xmlns:ds="http://schemas.openxmlformats.org/officeDocument/2006/customXml" ds:itemID="{A11FA4B2-B812-4D77-84E6-F65291A681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30ae88-9023-4e9e-b049-743ab2c07744"/>
    <ds:schemaRef ds:uri="46da6fe7-9f01-4e2c-8767-23ae1d36ae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A98945-62E4-488C-A4A6-DCFA39A6A0B6}">
  <ds:schemaRefs>
    <ds:schemaRef ds:uri="http://schemas.microsoft.com/sharepoint/v3/contenttype/forms"/>
  </ds:schemaRefs>
</ds:datastoreItem>
</file>

<file path=customXml/itemProps3.xml><?xml version="1.0" encoding="utf-8"?>
<ds:datastoreItem xmlns:ds="http://schemas.openxmlformats.org/officeDocument/2006/customXml" ds:itemID="{964B137A-2C17-4964-A74E-BE2FF8862A6E}">
  <ds:schemaRefs>
    <ds:schemaRef ds:uri="http://purl.org/dc/dcmitype/"/>
    <ds:schemaRef ds:uri="http://schemas.microsoft.com/office/2006/documentManagement/types"/>
    <ds:schemaRef ds:uri="http://purl.org/dc/elements/1.1/"/>
    <ds:schemaRef ds:uri="9d366525-4289-4df3-8377-834edc3acda7"/>
    <ds:schemaRef ds:uri="4c4ee758-2491-4efe-892a-49e28310e2ff"/>
    <ds:schemaRef ds:uri="http://purl.org/dc/term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4ed4dd91-d380-472e-b6cf-a3c0d89dd1c3"/>
    <ds:schemaRef ds:uri="d5f43161-d343-401f-abc0-a26275e32460"/>
    <ds:schemaRef ds:uri="7630ae88-9023-4e9e-b049-743ab2c07744"/>
    <ds:schemaRef ds:uri="46da6fe7-9f01-4e2c-8767-23ae1d36ae7f"/>
  </ds:schemaRefs>
</ds:datastoreItem>
</file>

<file path=docProps/app.xml><?xml version="1.0" encoding="utf-8"?>
<Properties xmlns="http://schemas.openxmlformats.org/officeDocument/2006/extended-properties" xmlns:vt="http://schemas.openxmlformats.org/officeDocument/2006/docPropsVTypes">
  <Template>Oide Desmos</Template>
  <TotalTime>1337</TotalTime>
  <Words>690</Words>
  <Application>Microsoft Office PowerPoint</Application>
  <PresentationFormat>Widescreen</PresentationFormat>
  <Paragraphs>125</Paragraphs>
  <Slides>20</Slides>
  <Notes>16</Notes>
  <HiddenSlides>0</HiddenSlides>
  <MMClips>0</MMClips>
  <ScaleCrop>false</ScaleCrop>
  <HeadingPairs>
    <vt:vector size="4" baseType="variant">
      <vt:variant>
        <vt:lpstr>Theme</vt:lpstr>
      </vt:variant>
      <vt:variant>
        <vt:i4>12</vt:i4>
      </vt:variant>
      <vt:variant>
        <vt:lpstr>Slide Titles</vt:lpstr>
      </vt:variant>
      <vt:variant>
        <vt:i4>20</vt:i4>
      </vt:variant>
    </vt:vector>
  </HeadingPairs>
  <TitlesOfParts>
    <vt:vector size="32" baseType="lpstr">
      <vt:lpstr>Oide title slides</vt:lpstr>
      <vt:lpstr>Oide blue theme_mark_state gold_state green_white tagline</vt:lpstr>
      <vt:lpstr>Oide mark_black_white background</vt:lpstr>
      <vt:lpstr>Oide mark with tagline_black_white background</vt:lpstr>
      <vt:lpstr>Oide mark_state gold_state green_white background</vt:lpstr>
      <vt:lpstr>Oide mark_state gold_state green with tagline_white background</vt:lpstr>
      <vt:lpstr>Oide mark_white_Oide blue background</vt:lpstr>
      <vt:lpstr>Oide mark and tagline_white_Oide blue background</vt:lpstr>
      <vt:lpstr>Oide blue theme_logo_state gold_state green_white tagline</vt:lpstr>
      <vt:lpstr>1_Oide blue theme_mark_state gold_state green_white tagline</vt:lpstr>
      <vt:lpstr>1_Oide mark_state gold_state green with tagline_white background</vt:lpstr>
      <vt:lpstr>2_Oide mark_state gold_state green with tagline_white background</vt:lpstr>
      <vt:lpstr>Using Desmos to  deepen understanding</vt:lpstr>
      <vt:lpstr>Welcome!</vt:lpstr>
      <vt:lpstr>Mathematics &amp; Computer Science</vt:lpstr>
      <vt:lpstr>Supporting Resources</vt:lpstr>
      <vt:lpstr>Key Message</vt:lpstr>
      <vt:lpstr>PowerPoint Presentation</vt:lpstr>
      <vt:lpstr>Overview - Key Documents</vt:lpstr>
      <vt:lpstr>Literacy Numeracy &amp; Digital Literacy Strategy 2024-2033</vt:lpstr>
      <vt:lpstr>Literacy Numeracy &amp; Digital Literacy Strategy 2024-2033</vt:lpstr>
      <vt:lpstr>PowerPoint Presentation</vt:lpstr>
      <vt:lpstr>PowerPoint Presentation</vt:lpstr>
      <vt:lpstr>Exploring Desmos</vt:lpstr>
      <vt:lpstr>Exploring the Teacher View and  Student View</vt:lpstr>
      <vt:lpstr>Reflection</vt:lpstr>
      <vt:lpstr>Conclusion</vt:lpstr>
      <vt:lpstr>PowerPoint Presentation</vt:lpstr>
      <vt:lpstr>Key Message</vt:lpstr>
      <vt:lpstr>PowerPoint Presentation</vt:lpstr>
      <vt:lpstr>Feedback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McMorrow</dc:creator>
  <cp:lastModifiedBy>Samantha McMorrow</cp:lastModifiedBy>
  <cp:revision>6</cp:revision>
  <dcterms:created xsi:type="dcterms:W3CDTF">2024-09-20T08:49:06Z</dcterms:created>
  <dcterms:modified xsi:type="dcterms:W3CDTF">2024-11-07T10:43:47Z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0x010100B034696910322C49BE3CD47349948BB5</vt:lpwstr>
  </property>
  <property fmtid="{D5CDD505-2E9C-101B-9397-08002B2CF9AE}" pid="3" name="MediaServiceImageTags">
    <vt:lpwstr/>
  </property>
</Properties>
</file>