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3"/>
  </p:notesMasterIdLst>
  <p:sldIdLst>
    <p:sldId id="256" r:id="rId2"/>
    <p:sldId id="280" r:id="rId3"/>
    <p:sldId id="281" r:id="rId4"/>
    <p:sldId id="258" r:id="rId5"/>
    <p:sldId id="288" r:id="rId6"/>
    <p:sldId id="287" r:id="rId7"/>
    <p:sldId id="290" r:id="rId8"/>
    <p:sldId id="289" r:id="rId9"/>
    <p:sldId id="292" r:id="rId10"/>
    <p:sldId id="272" r:id="rId11"/>
    <p:sldId id="268" r:id="rId12"/>
  </p:sldIdLst>
  <p:sldSz cx="9144000" cy="5143500" type="screen16x9"/>
  <p:notesSz cx="6858000" cy="9144000"/>
  <p:embeddedFontLst>
    <p:embeddedFont>
      <p:font typeface="Baguet Script" panose="00000500000000000000" pitchFamily="2" charset="0"/>
      <p:regular r:id="rId14"/>
    </p:embeddedFon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Fredoka One" panose="02000000000000000000" pitchFamily="2" charset="0"/>
      <p:regular r:id="rId19"/>
    </p:embeddedFont>
    <p:embeddedFont>
      <p:font typeface="Nunito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447" autoAdjust="0"/>
  </p:normalViewPr>
  <p:slideViewPr>
    <p:cSldViewPr snapToGrid="0">
      <p:cViewPr varScale="1">
        <p:scale>
          <a:sx n="84" d="100"/>
          <a:sy n="84" d="100"/>
        </p:scale>
        <p:origin x="8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g1032658db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6" name="Google Shape;1106;g1032658db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8" name="Google Shape;3248;g1032658db1d_0_19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9" name="Google Shape;3249;g1032658db1d_0_19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4" name="Google Shape;2724;g1032658db1d_0_14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5" name="Google Shape;2725;g1032658db1d_0_14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2">
          <a:extLst>
            <a:ext uri="{FF2B5EF4-FFF2-40B4-BE49-F238E27FC236}">
              <a16:creationId xmlns:a16="http://schemas.microsoft.com/office/drawing/2014/main" id="{50420A23-AE5F-E4F2-37C2-40C698E45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" name="Google Shape;1853;g1032658db1d_0_731:notes">
            <a:extLst>
              <a:ext uri="{FF2B5EF4-FFF2-40B4-BE49-F238E27FC236}">
                <a16:creationId xmlns:a16="http://schemas.microsoft.com/office/drawing/2014/main" id="{30EACA46-C0A1-3213-489B-5516BCB4B0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54" name="Google Shape;1854;g1032658db1d_0_731:notes">
            <a:extLst>
              <a:ext uri="{FF2B5EF4-FFF2-40B4-BE49-F238E27FC236}">
                <a16:creationId xmlns:a16="http://schemas.microsoft.com/office/drawing/2014/main" id="{B51CB8CD-876D-0EC6-A821-FAE41725ED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2993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2">
          <a:extLst>
            <a:ext uri="{FF2B5EF4-FFF2-40B4-BE49-F238E27FC236}">
              <a16:creationId xmlns:a16="http://schemas.microsoft.com/office/drawing/2014/main" id="{8D5663B4-1EFE-0BFF-7FC0-2C0754409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" name="Google Shape;1853;g1032658db1d_0_731:notes">
            <a:extLst>
              <a:ext uri="{FF2B5EF4-FFF2-40B4-BE49-F238E27FC236}">
                <a16:creationId xmlns:a16="http://schemas.microsoft.com/office/drawing/2014/main" id="{6700647D-FA3B-BDA2-9135-953E17BBA8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4" name="Google Shape;1854;g1032658db1d_0_731:notes">
            <a:extLst>
              <a:ext uri="{FF2B5EF4-FFF2-40B4-BE49-F238E27FC236}">
                <a16:creationId xmlns:a16="http://schemas.microsoft.com/office/drawing/2014/main" id="{3338E8E0-072C-348A-2583-14431606D2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0572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g1032658db1d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g1032658db1d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9">
          <a:extLst>
            <a:ext uri="{FF2B5EF4-FFF2-40B4-BE49-F238E27FC236}">
              <a16:creationId xmlns:a16="http://schemas.microsoft.com/office/drawing/2014/main" id="{2DE5239C-3419-5C34-89B6-9B3563DF4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g1032658db1d_0_631:notes">
            <a:extLst>
              <a:ext uri="{FF2B5EF4-FFF2-40B4-BE49-F238E27FC236}">
                <a16:creationId xmlns:a16="http://schemas.microsoft.com/office/drawing/2014/main" id="{5D92E0A0-AAE6-25CE-F34E-C74F3D63E0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1" name="Google Shape;1751;g1032658db1d_0_631:notes">
            <a:extLst>
              <a:ext uri="{FF2B5EF4-FFF2-40B4-BE49-F238E27FC236}">
                <a16:creationId xmlns:a16="http://schemas.microsoft.com/office/drawing/2014/main" id="{F63E1D67-FF0D-6D10-5A9B-70243780B5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6973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9">
          <a:extLst>
            <a:ext uri="{FF2B5EF4-FFF2-40B4-BE49-F238E27FC236}">
              <a16:creationId xmlns:a16="http://schemas.microsoft.com/office/drawing/2014/main" id="{8E496B00-3224-CA18-7883-9FC3570A2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g1032658db1d_0_631:notes">
            <a:extLst>
              <a:ext uri="{FF2B5EF4-FFF2-40B4-BE49-F238E27FC236}">
                <a16:creationId xmlns:a16="http://schemas.microsoft.com/office/drawing/2014/main" id="{4B253CBC-17DD-6CAE-25AC-9EA9752425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1" name="Google Shape;1751;g1032658db1d_0_631:notes">
            <a:extLst>
              <a:ext uri="{FF2B5EF4-FFF2-40B4-BE49-F238E27FC236}">
                <a16:creationId xmlns:a16="http://schemas.microsoft.com/office/drawing/2014/main" id="{ABD9CE5F-9C52-1161-DF66-1B7986B3409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1261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9">
          <a:extLst>
            <a:ext uri="{FF2B5EF4-FFF2-40B4-BE49-F238E27FC236}">
              <a16:creationId xmlns:a16="http://schemas.microsoft.com/office/drawing/2014/main" id="{EB9384A3-6F52-AD47-53A7-4970E8C84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g1032658db1d_0_631:notes">
            <a:extLst>
              <a:ext uri="{FF2B5EF4-FFF2-40B4-BE49-F238E27FC236}">
                <a16:creationId xmlns:a16="http://schemas.microsoft.com/office/drawing/2014/main" id="{9227A9EE-D868-E3D7-0A98-6CBDF2B154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1" name="Google Shape;1751;g1032658db1d_0_631:notes">
            <a:extLst>
              <a:ext uri="{FF2B5EF4-FFF2-40B4-BE49-F238E27FC236}">
                <a16:creationId xmlns:a16="http://schemas.microsoft.com/office/drawing/2014/main" id="{B7B10CC2-4B20-7F20-0C9E-49A02E40A4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6101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9">
          <a:extLst>
            <a:ext uri="{FF2B5EF4-FFF2-40B4-BE49-F238E27FC236}">
              <a16:creationId xmlns:a16="http://schemas.microsoft.com/office/drawing/2014/main" id="{72F92C28-3B04-708B-F31B-C6D3AFF95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g1032658db1d_0_631:notes">
            <a:extLst>
              <a:ext uri="{FF2B5EF4-FFF2-40B4-BE49-F238E27FC236}">
                <a16:creationId xmlns:a16="http://schemas.microsoft.com/office/drawing/2014/main" id="{C5230C5C-06C9-BFA8-1334-320E1B298A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1" name="Google Shape;1751;g1032658db1d_0_631:notes">
            <a:extLst>
              <a:ext uri="{FF2B5EF4-FFF2-40B4-BE49-F238E27FC236}">
                <a16:creationId xmlns:a16="http://schemas.microsoft.com/office/drawing/2014/main" id="{5E1CF254-3975-D930-2B54-5681F3135B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7150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9">
          <a:extLst>
            <a:ext uri="{FF2B5EF4-FFF2-40B4-BE49-F238E27FC236}">
              <a16:creationId xmlns:a16="http://schemas.microsoft.com/office/drawing/2014/main" id="{E1C87A53-0E99-570E-E0D0-0D5AB7F48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g1032658db1d_0_631:notes">
            <a:extLst>
              <a:ext uri="{FF2B5EF4-FFF2-40B4-BE49-F238E27FC236}">
                <a16:creationId xmlns:a16="http://schemas.microsoft.com/office/drawing/2014/main" id="{B7ED788F-E55B-037D-0D58-573921934E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1" name="Google Shape;1751;g1032658db1d_0_631:notes">
            <a:extLst>
              <a:ext uri="{FF2B5EF4-FFF2-40B4-BE49-F238E27FC236}">
                <a16:creationId xmlns:a16="http://schemas.microsoft.com/office/drawing/2014/main" id="{FF82DE40-763C-1761-B513-393EB6228B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85019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_1"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939064">
            <a:off x="5834324" y="8384"/>
            <a:ext cx="3407054" cy="3439667"/>
            <a:chOff x="11255411" y="-650550"/>
            <a:chExt cx="6813559" cy="6878780"/>
          </a:xfrm>
        </p:grpSpPr>
        <p:sp>
          <p:nvSpPr>
            <p:cNvPr id="11" name="Google Shape;11;p2"/>
            <p:cNvSpPr/>
            <p:nvPr/>
          </p:nvSpPr>
          <p:spPr>
            <a:xfrm>
              <a:off x="11264406" y="-650550"/>
              <a:ext cx="6795191" cy="6878780"/>
            </a:xfrm>
            <a:custGeom>
              <a:avLst/>
              <a:gdLst/>
              <a:ahLst/>
              <a:cxnLst/>
              <a:rect l="l" t="t" r="r" b="b"/>
              <a:pathLst>
                <a:path w="6795191" h="6878780" extrusionOk="0">
                  <a:moveTo>
                    <a:pt x="2" y="6766568"/>
                  </a:moveTo>
                  <a:cubicBezTo>
                    <a:pt x="-343" y="6829261"/>
                    <a:pt x="51048" y="6879930"/>
                    <a:pt x="113785" y="6878760"/>
                  </a:cubicBezTo>
                  <a:cubicBezTo>
                    <a:pt x="6904732" y="6752012"/>
                    <a:pt x="6789090" y="6870974"/>
                    <a:pt x="6790178" y="6676263"/>
                  </a:cubicBezTo>
                  <a:cubicBezTo>
                    <a:pt x="6791748" y="6392789"/>
                    <a:pt x="6795190" y="113083"/>
                    <a:pt x="6795190" y="114005"/>
                  </a:cubicBezTo>
                  <a:cubicBezTo>
                    <a:pt x="6795534" y="51890"/>
                    <a:pt x="6745039" y="1454"/>
                    <a:pt x="6682881" y="1798"/>
                  </a:cubicBezTo>
                  <a:cubicBezTo>
                    <a:pt x="-104500" y="39178"/>
                    <a:pt x="6088" y="-79014"/>
                    <a:pt x="5000" y="117733"/>
                  </a:cubicBezTo>
                  <a:cubicBezTo>
                    <a:pt x="3430" y="405184"/>
                    <a:pt x="-12" y="6767476"/>
                    <a:pt x="2" y="676656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" name="Google Shape;12;p2"/>
            <p:cNvGrpSpPr/>
            <p:nvPr/>
          </p:nvGrpSpPr>
          <p:grpSpPr>
            <a:xfrm>
              <a:off x="11255411" y="-187208"/>
              <a:ext cx="6813559" cy="6026335"/>
              <a:chOff x="11255411" y="-187208"/>
              <a:chExt cx="6813559" cy="6026335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11259041" y="1414886"/>
                <a:ext cx="6806471" cy="62724"/>
              </a:xfrm>
              <a:custGeom>
                <a:avLst/>
                <a:gdLst/>
                <a:ahLst/>
                <a:cxnLst/>
                <a:rect l="l" t="t" r="r" b="b"/>
                <a:pathLst>
                  <a:path w="6806471" h="62724" extrusionOk="0">
                    <a:moveTo>
                      <a:pt x="6798393" y="25502"/>
                    </a:moveTo>
                    <a:cubicBezTo>
                      <a:pt x="6798131" y="-15482"/>
                      <a:pt x="7320531" y="-3774"/>
                      <a:pt x="8079" y="37223"/>
                    </a:cubicBezTo>
                    <a:cubicBezTo>
                      <a:pt x="8341" y="78207"/>
                      <a:pt x="-514073" y="66499"/>
                      <a:pt x="6798393" y="255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11262529" y="1948387"/>
                <a:ext cx="6806441" cy="74158"/>
              </a:xfrm>
              <a:custGeom>
                <a:avLst/>
                <a:gdLst/>
                <a:ahLst/>
                <a:cxnLst/>
                <a:rect l="l" t="t" r="r" b="b"/>
                <a:pathLst>
                  <a:path w="6806441" h="74158" extrusionOk="0">
                    <a:moveTo>
                      <a:pt x="6798361" y="24872"/>
                    </a:moveTo>
                    <a:cubicBezTo>
                      <a:pt x="6798100" y="-16125"/>
                      <a:pt x="7320555" y="-5381"/>
                      <a:pt x="8075" y="49292"/>
                    </a:cubicBezTo>
                    <a:cubicBezTo>
                      <a:pt x="8350" y="90276"/>
                      <a:pt x="-514077" y="79545"/>
                      <a:pt x="6798361" y="2487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11260224" y="2481827"/>
                <a:ext cx="6806681" cy="85793"/>
              </a:xfrm>
              <a:custGeom>
                <a:avLst/>
                <a:gdLst/>
                <a:ahLst/>
                <a:cxnLst/>
                <a:rect l="l" t="t" r="r" b="b"/>
                <a:pathLst>
                  <a:path w="6806681" h="85793" extrusionOk="0">
                    <a:moveTo>
                      <a:pt x="6798436" y="24345"/>
                    </a:moveTo>
                    <a:cubicBezTo>
                      <a:pt x="6798698" y="-16653"/>
                      <a:pt x="7320987" y="-6899"/>
                      <a:pt x="8246" y="61449"/>
                    </a:cubicBezTo>
                    <a:cubicBezTo>
                      <a:pt x="7984" y="102446"/>
                      <a:pt x="-514305" y="92692"/>
                      <a:pt x="6798436" y="2434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11259265" y="-187208"/>
                <a:ext cx="6806470" cy="31440"/>
              </a:xfrm>
              <a:custGeom>
                <a:avLst/>
                <a:gdLst/>
                <a:ahLst/>
                <a:cxnLst/>
                <a:rect l="l" t="t" r="r" b="b"/>
                <a:pathLst>
                  <a:path w="6806470" h="31440" extrusionOk="0">
                    <a:moveTo>
                      <a:pt x="8090" y="28900"/>
                    </a:moveTo>
                    <a:cubicBezTo>
                      <a:pt x="7320610" y="28900"/>
                      <a:pt x="6798156" y="43538"/>
                      <a:pt x="6798376" y="2541"/>
                    </a:cubicBezTo>
                    <a:cubicBezTo>
                      <a:pt x="-514131" y="2541"/>
                      <a:pt x="8324" y="-12098"/>
                      <a:pt x="8090" y="289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11255557" y="881215"/>
                <a:ext cx="6806512" cy="51611"/>
              </a:xfrm>
              <a:custGeom>
                <a:avLst/>
                <a:gdLst/>
                <a:ahLst/>
                <a:cxnLst/>
                <a:rect l="l" t="t" r="r" b="b"/>
                <a:pathLst>
                  <a:path w="6806512" h="51611" extrusionOk="0">
                    <a:moveTo>
                      <a:pt x="6798434" y="26287"/>
                    </a:moveTo>
                    <a:cubicBezTo>
                      <a:pt x="6798173" y="-14697"/>
                      <a:pt x="7320586" y="-2012"/>
                      <a:pt x="8079" y="25324"/>
                    </a:cubicBezTo>
                    <a:cubicBezTo>
                      <a:pt x="8341" y="66308"/>
                      <a:pt x="-514073" y="53623"/>
                      <a:pt x="6798434" y="262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11256282" y="347262"/>
                <a:ext cx="6806518" cy="40999"/>
              </a:xfrm>
              <a:custGeom>
                <a:avLst/>
                <a:gdLst/>
                <a:ahLst/>
                <a:cxnLst/>
                <a:rect l="l" t="t" r="r" b="b"/>
                <a:pathLst>
                  <a:path w="6806518" h="40999" extrusionOk="0">
                    <a:moveTo>
                      <a:pt x="6798288" y="27328"/>
                    </a:moveTo>
                    <a:cubicBezTo>
                      <a:pt x="6798508" y="-13656"/>
                      <a:pt x="7320756" y="-9"/>
                      <a:pt x="8235" y="13666"/>
                    </a:cubicBezTo>
                    <a:cubicBezTo>
                      <a:pt x="8001" y="54664"/>
                      <a:pt x="-514247" y="41003"/>
                      <a:pt x="6798288" y="273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1258904" y="4081748"/>
                <a:ext cx="6806291" cy="121445"/>
              </a:xfrm>
              <a:custGeom>
                <a:avLst/>
                <a:gdLst/>
                <a:ahLst/>
                <a:cxnLst/>
                <a:rect l="l" t="t" r="r" b="b"/>
                <a:pathLst>
                  <a:path w="6806291" h="121445" extrusionOk="0">
                    <a:moveTo>
                      <a:pt x="6798213" y="23135"/>
                    </a:moveTo>
                    <a:cubicBezTo>
                      <a:pt x="6797951" y="-17863"/>
                      <a:pt x="7320338" y="-11039"/>
                      <a:pt x="8078" y="98320"/>
                    </a:cubicBezTo>
                    <a:cubicBezTo>
                      <a:pt x="8340" y="139304"/>
                      <a:pt x="-514046" y="132480"/>
                      <a:pt x="6798213" y="2313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1260775" y="5148110"/>
                <a:ext cx="6806794" cy="145628"/>
              </a:xfrm>
              <a:custGeom>
                <a:avLst/>
                <a:gdLst/>
                <a:ahLst/>
                <a:cxnLst/>
                <a:rect l="l" t="t" r="r" b="b"/>
                <a:pathLst>
                  <a:path w="6806794" h="145628" extrusionOk="0">
                    <a:moveTo>
                      <a:pt x="6798559" y="22529"/>
                    </a:moveTo>
                    <a:cubicBezTo>
                      <a:pt x="6798793" y="-18468"/>
                      <a:pt x="7321055" y="-13584"/>
                      <a:pt x="8231" y="123097"/>
                    </a:cubicBezTo>
                    <a:cubicBezTo>
                      <a:pt x="8011" y="164094"/>
                      <a:pt x="-514265" y="159224"/>
                      <a:pt x="6798559" y="2252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11256733" y="3015211"/>
                <a:ext cx="6806712" cy="97577"/>
              </a:xfrm>
              <a:custGeom>
                <a:avLst/>
                <a:gdLst/>
                <a:ahLst/>
                <a:cxnLst/>
                <a:rect l="l" t="t" r="r" b="b"/>
                <a:pathLst>
                  <a:path w="6806712" h="97577" extrusionOk="0">
                    <a:moveTo>
                      <a:pt x="6798470" y="23888"/>
                    </a:moveTo>
                    <a:cubicBezTo>
                      <a:pt x="6798732" y="-17110"/>
                      <a:pt x="7320952" y="-8333"/>
                      <a:pt x="8239" y="73690"/>
                    </a:cubicBezTo>
                    <a:cubicBezTo>
                      <a:pt x="7991" y="114687"/>
                      <a:pt x="-514243" y="105910"/>
                      <a:pt x="6798470" y="2388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11257799" y="5681321"/>
                <a:ext cx="6806811" cy="157806"/>
              </a:xfrm>
              <a:custGeom>
                <a:avLst/>
                <a:gdLst/>
                <a:ahLst/>
                <a:cxnLst/>
                <a:rect l="l" t="t" r="r" b="b"/>
                <a:pathLst>
                  <a:path w="6806811" h="157806" extrusionOk="0">
                    <a:moveTo>
                      <a:pt x="6798575" y="22272"/>
                    </a:moveTo>
                    <a:cubicBezTo>
                      <a:pt x="6798809" y="-18726"/>
                      <a:pt x="7321112" y="-14832"/>
                      <a:pt x="8233" y="135538"/>
                    </a:cubicBezTo>
                    <a:cubicBezTo>
                      <a:pt x="8013" y="176536"/>
                      <a:pt x="-514304" y="172628"/>
                      <a:pt x="6798575" y="2227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1262399" y="4614911"/>
                <a:ext cx="6806255" cy="133493"/>
              </a:xfrm>
              <a:custGeom>
                <a:avLst/>
                <a:gdLst/>
                <a:ahLst/>
                <a:cxnLst/>
                <a:rect l="l" t="t" r="r" b="b"/>
                <a:pathLst>
                  <a:path w="6806255" h="133493" extrusionOk="0">
                    <a:moveTo>
                      <a:pt x="6798175" y="22815"/>
                    </a:moveTo>
                    <a:cubicBezTo>
                      <a:pt x="6797913" y="-18182"/>
                      <a:pt x="7320368" y="-12322"/>
                      <a:pt x="8081" y="110685"/>
                    </a:cubicBezTo>
                    <a:cubicBezTo>
                      <a:pt x="8343" y="151668"/>
                      <a:pt x="-514112" y="145821"/>
                      <a:pt x="6798175" y="228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11255411" y="3548539"/>
                <a:ext cx="6806328" cy="109460"/>
              </a:xfrm>
              <a:custGeom>
                <a:avLst/>
                <a:gdLst/>
                <a:ahLst/>
                <a:cxnLst/>
                <a:rect l="l" t="t" r="r" b="b"/>
                <a:pathLst>
                  <a:path w="6806328" h="109460" extrusionOk="0">
                    <a:moveTo>
                      <a:pt x="6798250" y="23485"/>
                    </a:moveTo>
                    <a:cubicBezTo>
                      <a:pt x="6797989" y="-17512"/>
                      <a:pt x="7320389" y="-9698"/>
                      <a:pt x="8074" y="85972"/>
                    </a:cubicBezTo>
                    <a:cubicBezTo>
                      <a:pt x="8350" y="126970"/>
                      <a:pt x="-514050" y="119169"/>
                      <a:pt x="6798250" y="2348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5" name="Google Shape;25;p2"/>
          <p:cNvGrpSpPr/>
          <p:nvPr/>
        </p:nvGrpSpPr>
        <p:grpSpPr>
          <a:xfrm rot="-1494576">
            <a:off x="426945" y="2547597"/>
            <a:ext cx="3304553" cy="4868236"/>
            <a:chOff x="441790" y="5094926"/>
            <a:chExt cx="6608913" cy="9736187"/>
          </a:xfrm>
        </p:grpSpPr>
        <p:sp>
          <p:nvSpPr>
            <p:cNvPr id="26" name="Google Shape;26;p2"/>
            <p:cNvSpPr/>
            <p:nvPr/>
          </p:nvSpPr>
          <p:spPr>
            <a:xfrm>
              <a:off x="533411" y="13945794"/>
              <a:ext cx="5961426" cy="875128"/>
            </a:xfrm>
            <a:custGeom>
              <a:avLst/>
              <a:gdLst/>
              <a:ahLst/>
              <a:cxnLst/>
              <a:rect l="l" t="t" r="r" b="b"/>
              <a:pathLst>
                <a:path w="5961426" h="875128" extrusionOk="0">
                  <a:moveTo>
                    <a:pt x="5961402" y="569909"/>
                  </a:moveTo>
                  <a:cubicBezTo>
                    <a:pt x="5961597" y="637770"/>
                    <a:pt x="5960701" y="705728"/>
                    <a:pt x="5957234" y="773569"/>
                  </a:cubicBezTo>
                  <a:cubicBezTo>
                    <a:pt x="5959512" y="817947"/>
                    <a:pt x="5944359" y="880160"/>
                    <a:pt x="5888362" y="874805"/>
                  </a:cubicBezTo>
                  <a:cubicBezTo>
                    <a:pt x="5850322" y="869548"/>
                    <a:pt x="5838227" y="842306"/>
                    <a:pt x="5835656" y="810119"/>
                  </a:cubicBezTo>
                  <a:cubicBezTo>
                    <a:pt x="5832773" y="810722"/>
                    <a:pt x="5829812" y="810917"/>
                    <a:pt x="5826832" y="810917"/>
                  </a:cubicBezTo>
                  <a:cubicBezTo>
                    <a:pt x="5825742" y="810917"/>
                    <a:pt x="5824651" y="810917"/>
                    <a:pt x="5823560" y="810820"/>
                  </a:cubicBezTo>
                  <a:cubicBezTo>
                    <a:pt x="5588818" y="797053"/>
                    <a:pt x="5353998" y="783480"/>
                    <a:pt x="5119159" y="769713"/>
                  </a:cubicBezTo>
                  <a:cubicBezTo>
                    <a:pt x="4864102" y="754662"/>
                    <a:pt x="4608967" y="739902"/>
                    <a:pt x="4353812" y="725045"/>
                  </a:cubicBezTo>
                  <a:cubicBezTo>
                    <a:pt x="4103021" y="710382"/>
                    <a:pt x="3852229" y="695719"/>
                    <a:pt x="3601457" y="681154"/>
                  </a:cubicBezTo>
                  <a:cubicBezTo>
                    <a:pt x="3356217" y="666784"/>
                    <a:pt x="3110977" y="652530"/>
                    <a:pt x="2865736" y="638160"/>
                  </a:cubicBezTo>
                  <a:cubicBezTo>
                    <a:pt x="2614263" y="623400"/>
                    <a:pt x="2362771" y="608932"/>
                    <a:pt x="2111297" y="594074"/>
                  </a:cubicBezTo>
                  <a:cubicBezTo>
                    <a:pt x="1859221" y="579120"/>
                    <a:pt x="1607144" y="563756"/>
                    <a:pt x="1355067" y="548217"/>
                  </a:cubicBezTo>
                  <a:cubicBezTo>
                    <a:pt x="1105366" y="532854"/>
                    <a:pt x="855665" y="517704"/>
                    <a:pt x="606081" y="502458"/>
                  </a:cubicBezTo>
                  <a:cubicBezTo>
                    <a:pt x="507389" y="496421"/>
                    <a:pt x="408794" y="489489"/>
                    <a:pt x="310200" y="482751"/>
                  </a:cubicBezTo>
                  <a:cubicBezTo>
                    <a:pt x="261545" y="479383"/>
                    <a:pt x="212793" y="476112"/>
                    <a:pt x="164138" y="472548"/>
                  </a:cubicBezTo>
                  <a:cubicBezTo>
                    <a:pt x="139869" y="470757"/>
                    <a:pt x="115581" y="468693"/>
                    <a:pt x="91410" y="465811"/>
                  </a:cubicBezTo>
                  <a:cubicBezTo>
                    <a:pt x="70004" y="463338"/>
                    <a:pt x="45638" y="462053"/>
                    <a:pt x="25810" y="452940"/>
                  </a:cubicBezTo>
                  <a:cubicBezTo>
                    <a:pt x="9663" y="445501"/>
                    <a:pt x="-738" y="428678"/>
                    <a:pt x="41" y="410841"/>
                  </a:cubicBezTo>
                  <a:cubicBezTo>
                    <a:pt x="840" y="393705"/>
                    <a:pt x="12429" y="376764"/>
                    <a:pt x="29082" y="371312"/>
                  </a:cubicBezTo>
                  <a:cubicBezTo>
                    <a:pt x="30270" y="370923"/>
                    <a:pt x="31458" y="370612"/>
                    <a:pt x="32549" y="370319"/>
                  </a:cubicBezTo>
                  <a:cubicBezTo>
                    <a:pt x="21544" y="273036"/>
                    <a:pt x="27796" y="164284"/>
                    <a:pt x="19577" y="64820"/>
                  </a:cubicBezTo>
                  <a:cubicBezTo>
                    <a:pt x="19674" y="64820"/>
                    <a:pt x="19674" y="64917"/>
                    <a:pt x="19772" y="64917"/>
                  </a:cubicBezTo>
                  <a:cubicBezTo>
                    <a:pt x="20668" y="51053"/>
                    <a:pt x="27212" y="37383"/>
                    <a:pt x="38392" y="28660"/>
                  </a:cubicBezTo>
                  <a:cubicBezTo>
                    <a:pt x="45930" y="11719"/>
                    <a:pt x="63167" y="-159"/>
                    <a:pt x="82392" y="425"/>
                  </a:cubicBezTo>
                  <a:cubicBezTo>
                    <a:pt x="110731" y="-471"/>
                    <a:pt x="139071" y="327"/>
                    <a:pt x="167313" y="327"/>
                  </a:cubicBezTo>
                  <a:cubicBezTo>
                    <a:pt x="195848" y="327"/>
                    <a:pt x="224382" y="230"/>
                    <a:pt x="252819" y="1029"/>
                  </a:cubicBezTo>
                  <a:cubicBezTo>
                    <a:pt x="314446" y="2703"/>
                    <a:pt x="376092" y="4689"/>
                    <a:pt x="437621" y="7260"/>
                  </a:cubicBezTo>
                  <a:cubicBezTo>
                    <a:pt x="565744" y="12420"/>
                    <a:pt x="693866" y="18359"/>
                    <a:pt x="821969" y="24298"/>
                  </a:cubicBezTo>
                  <a:cubicBezTo>
                    <a:pt x="1067112" y="35689"/>
                    <a:pt x="1312255" y="48268"/>
                    <a:pt x="1557379" y="60555"/>
                  </a:cubicBezTo>
                  <a:cubicBezTo>
                    <a:pt x="1810741" y="73232"/>
                    <a:pt x="2064006" y="85908"/>
                    <a:pt x="2317271" y="98604"/>
                  </a:cubicBezTo>
                  <a:cubicBezTo>
                    <a:pt x="2567167" y="111183"/>
                    <a:pt x="2817062" y="123665"/>
                    <a:pt x="3066958" y="136146"/>
                  </a:cubicBezTo>
                  <a:cubicBezTo>
                    <a:pt x="3325268" y="149115"/>
                    <a:pt x="3583694" y="162103"/>
                    <a:pt x="3842121" y="175071"/>
                  </a:cubicBezTo>
                  <a:cubicBezTo>
                    <a:pt x="4088354" y="187358"/>
                    <a:pt x="4334686" y="199742"/>
                    <a:pt x="4581017" y="212127"/>
                  </a:cubicBezTo>
                  <a:cubicBezTo>
                    <a:pt x="4823784" y="224219"/>
                    <a:pt x="5066531" y="236389"/>
                    <a:pt x="5309297" y="248579"/>
                  </a:cubicBezTo>
                  <a:cubicBezTo>
                    <a:pt x="5479725" y="257205"/>
                    <a:pt x="5650250" y="265714"/>
                    <a:pt x="5820677" y="274243"/>
                  </a:cubicBezTo>
                  <a:cubicBezTo>
                    <a:pt x="5842472" y="275431"/>
                    <a:pt x="5861502" y="288302"/>
                    <a:pt x="5871416" y="306528"/>
                  </a:cubicBezTo>
                  <a:cubicBezTo>
                    <a:pt x="5878954" y="297512"/>
                    <a:pt x="5889647" y="291476"/>
                    <a:pt x="5904898" y="290289"/>
                  </a:cubicBezTo>
                  <a:cubicBezTo>
                    <a:pt x="5950981" y="289198"/>
                    <a:pt x="5956630" y="341500"/>
                    <a:pt x="5956824" y="376862"/>
                  </a:cubicBezTo>
                  <a:cubicBezTo>
                    <a:pt x="5960214" y="441139"/>
                    <a:pt x="5961110" y="505417"/>
                    <a:pt x="5961402" y="5699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18165" y="14064209"/>
              <a:ext cx="5590449" cy="413394"/>
            </a:xfrm>
            <a:custGeom>
              <a:avLst/>
              <a:gdLst/>
              <a:ahLst/>
              <a:cxnLst/>
              <a:rect l="l" t="t" r="r" b="b"/>
              <a:pathLst>
                <a:path w="5590449" h="413394" extrusionOk="0">
                  <a:moveTo>
                    <a:pt x="5565802" y="413348"/>
                  </a:moveTo>
                  <a:cubicBezTo>
                    <a:pt x="5318614" y="396719"/>
                    <a:pt x="5071329" y="379992"/>
                    <a:pt x="4824140" y="363285"/>
                  </a:cubicBezTo>
                  <a:cubicBezTo>
                    <a:pt x="4584081" y="347123"/>
                    <a:pt x="4344119" y="330883"/>
                    <a:pt x="4104060" y="314721"/>
                  </a:cubicBezTo>
                  <a:cubicBezTo>
                    <a:pt x="3856287" y="297995"/>
                    <a:pt x="3608612" y="281248"/>
                    <a:pt x="3360820" y="264522"/>
                  </a:cubicBezTo>
                  <a:cubicBezTo>
                    <a:pt x="3115112" y="247931"/>
                    <a:pt x="2869327" y="231244"/>
                    <a:pt x="2623619" y="214751"/>
                  </a:cubicBezTo>
                  <a:cubicBezTo>
                    <a:pt x="2377911" y="198160"/>
                    <a:pt x="2132125" y="181473"/>
                    <a:pt x="1886417" y="164883"/>
                  </a:cubicBezTo>
                  <a:cubicBezTo>
                    <a:pt x="1654870" y="149227"/>
                    <a:pt x="1423322" y="133591"/>
                    <a:pt x="1191677" y="117935"/>
                  </a:cubicBezTo>
                  <a:cubicBezTo>
                    <a:pt x="941820" y="100955"/>
                    <a:pt x="691866" y="84365"/>
                    <a:pt x="442127" y="66275"/>
                  </a:cubicBezTo>
                  <a:cubicBezTo>
                    <a:pt x="359815" y="60297"/>
                    <a:pt x="277503" y="53949"/>
                    <a:pt x="195192" y="47485"/>
                  </a:cubicBezTo>
                  <a:cubicBezTo>
                    <a:pt x="155224" y="44427"/>
                    <a:pt x="115256" y="41273"/>
                    <a:pt x="75308" y="37729"/>
                  </a:cubicBezTo>
                  <a:cubicBezTo>
                    <a:pt x="55422" y="35957"/>
                    <a:pt x="35438" y="34574"/>
                    <a:pt x="15688" y="31712"/>
                  </a:cubicBezTo>
                  <a:cubicBezTo>
                    <a:pt x="9669" y="30778"/>
                    <a:pt x="4274" y="28071"/>
                    <a:pt x="1547" y="22443"/>
                  </a:cubicBezTo>
                  <a:cubicBezTo>
                    <a:pt x="-907" y="17536"/>
                    <a:pt x="-362" y="11695"/>
                    <a:pt x="2618" y="7216"/>
                  </a:cubicBezTo>
                  <a:cubicBezTo>
                    <a:pt x="7663" y="-300"/>
                    <a:pt x="16272" y="109"/>
                    <a:pt x="24297" y="11"/>
                  </a:cubicBezTo>
                  <a:cubicBezTo>
                    <a:pt x="38866" y="-125"/>
                    <a:pt x="53708" y="1024"/>
                    <a:pt x="68257" y="1686"/>
                  </a:cubicBezTo>
                  <a:cubicBezTo>
                    <a:pt x="97571" y="3088"/>
                    <a:pt x="126865" y="4606"/>
                    <a:pt x="156159" y="6203"/>
                  </a:cubicBezTo>
                  <a:cubicBezTo>
                    <a:pt x="214961" y="9514"/>
                    <a:pt x="273744" y="12824"/>
                    <a:pt x="332527" y="16349"/>
                  </a:cubicBezTo>
                  <a:cubicBezTo>
                    <a:pt x="451495" y="23514"/>
                    <a:pt x="570444" y="31167"/>
                    <a:pt x="689393" y="39014"/>
                  </a:cubicBezTo>
                  <a:cubicBezTo>
                    <a:pt x="946670" y="56091"/>
                    <a:pt x="1203948" y="73441"/>
                    <a:pt x="1461225" y="90810"/>
                  </a:cubicBezTo>
                  <a:cubicBezTo>
                    <a:pt x="1690591" y="106213"/>
                    <a:pt x="1920074" y="121712"/>
                    <a:pt x="2149441" y="137212"/>
                  </a:cubicBezTo>
                  <a:cubicBezTo>
                    <a:pt x="2402063" y="154270"/>
                    <a:pt x="2654685" y="171328"/>
                    <a:pt x="2907327" y="188366"/>
                  </a:cubicBezTo>
                  <a:cubicBezTo>
                    <a:pt x="3149763" y="204684"/>
                    <a:pt x="3392296" y="221079"/>
                    <a:pt x="3634731" y="237494"/>
                  </a:cubicBezTo>
                  <a:cubicBezTo>
                    <a:pt x="3882406" y="254221"/>
                    <a:pt x="4130101" y="270870"/>
                    <a:pt x="4377776" y="287596"/>
                  </a:cubicBezTo>
                  <a:cubicBezTo>
                    <a:pt x="4615264" y="303680"/>
                    <a:pt x="4852850" y="319686"/>
                    <a:pt x="5090339" y="335771"/>
                  </a:cubicBezTo>
                  <a:cubicBezTo>
                    <a:pt x="5250151" y="346500"/>
                    <a:pt x="5409866" y="357326"/>
                    <a:pt x="5569658" y="368055"/>
                  </a:cubicBezTo>
                  <a:cubicBezTo>
                    <a:pt x="5582027" y="368951"/>
                    <a:pt x="5591454" y="380479"/>
                    <a:pt x="5590363" y="392629"/>
                  </a:cubicBezTo>
                  <a:cubicBezTo>
                    <a:pt x="5589292" y="404721"/>
                    <a:pt x="5578793" y="413679"/>
                    <a:pt x="5566893" y="413387"/>
                  </a:cubicBezTo>
                  <a:cubicBezTo>
                    <a:pt x="5566562" y="413406"/>
                    <a:pt x="5566172" y="413387"/>
                    <a:pt x="5565802" y="4133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531867" y="14243670"/>
              <a:ext cx="4489729" cy="339637"/>
            </a:xfrm>
            <a:custGeom>
              <a:avLst/>
              <a:gdLst/>
              <a:ahLst/>
              <a:cxnLst/>
              <a:rect l="l" t="t" r="r" b="b"/>
              <a:pathLst>
                <a:path w="4489729" h="339637" extrusionOk="0">
                  <a:moveTo>
                    <a:pt x="4464538" y="339601"/>
                  </a:moveTo>
                  <a:cubicBezTo>
                    <a:pt x="4372117" y="333389"/>
                    <a:pt x="4279600" y="327178"/>
                    <a:pt x="4187179" y="320849"/>
                  </a:cubicBezTo>
                  <a:cubicBezTo>
                    <a:pt x="4168072" y="319583"/>
                    <a:pt x="4148984" y="318435"/>
                    <a:pt x="4129896" y="316877"/>
                  </a:cubicBezTo>
                  <a:cubicBezTo>
                    <a:pt x="4108841" y="314968"/>
                    <a:pt x="4087883" y="312476"/>
                    <a:pt x="4066809" y="310588"/>
                  </a:cubicBezTo>
                  <a:cubicBezTo>
                    <a:pt x="4022692" y="306537"/>
                    <a:pt x="3978361" y="303967"/>
                    <a:pt x="3934128" y="300812"/>
                  </a:cubicBezTo>
                  <a:cubicBezTo>
                    <a:pt x="3737621" y="286812"/>
                    <a:pt x="3541210" y="273298"/>
                    <a:pt x="3344780" y="259998"/>
                  </a:cubicBezTo>
                  <a:cubicBezTo>
                    <a:pt x="3151233" y="246855"/>
                    <a:pt x="2957783" y="233633"/>
                    <a:pt x="2764333" y="220587"/>
                  </a:cubicBezTo>
                  <a:cubicBezTo>
                    <a:pt x="2570884" y="207560"/>
                    <a:pt x="2377414" y="194806"/>
                    <a:pt x="2183964" y="182168"/>
                  </a:cubicBezTo>
                  <a:cubicBezTo>
                    <a:pt x="1987242" y="169258"/>
                    <a:pt x="1790520" y="156134"/>
                    <a:pt x="1593798" y="142523"/>
                  </a:cubicBezTo>
                  <a:cubicBezTo>
                    <a:pt x="1400445" y="129087"/>
                    <a:pt x="1206996" y="116060"/>
                    <a:pt x="1013663" y="102527"/>
                  </a:cubicBezTo>
                  <a:cubicBezTo>
                    <a:pt x="822998" y="89072"/>
                    <a:pt x="632217" y="76084"/>
                    <a:pt x="441532" y="63426"/>
                  </a:cubicBezTo>
                  <a:cubicBezTo>
                    <a:pt x="366525" y="58325"/>
                    <a:pt x="291517" y="53437"/>
                    <a:pt x="216412" y="48238"/>
                  </a:cubicBezTo>
                  <a:cubicBezTo>
                    <a:pt x="177827" y="45610"/>
                    <a:pt x="139126" y="42883"/>
                    <a:pt x="100541" y="40255"/>
                  </a:cubicBezTo>
                  <a:cubicBezTo>
                    <a:pt x="82933" y="39028"/>
                    <a:pt x="65326" y="37606"/>
                    <a:pt x="47718" y="36185"/>
                  </a:cubicBezTo>
                  <a:cubicBezTo>
                    <a:pt x="39012" y="35484"/>
                    <a:pt x="30403" y="34881"/>
                    <a:pt x="21716" y="33771"/>
                  </a:cubicBezTo>
                  <a:cubicBezTo>
                    <a:pt x="18424" y="33342"/>
                    <a:pt x="15074" y="32816"/>
                    <a:pt x="12347" y="31959"/>
                  </a:cubicBezTo>
                  <a:cubicBezTo>
                    <a:pt x="4556" y="30187"/>
                    <a:pt x="-703" y="22632"/>
                    <a:pt x="76" y="14707"/>
                  </a:cubicBezTo>
                  <a:cubicBezTo>
                    <a:pt x="972" y="6412"/>
                    <a:pt x="7634" y="1135"/>
                    <a:pt x="13594" y="570"/>
                  </a:cubicBezTo>
                  <a:cubicBezTo>
                    <a:pt x="16691" y="-150"/>
                    <a:pt x="19943" y="25"/>
                    <a:pt x="23118" y="6"/>
                  </a:cubicBezTo>
                  <a:cubicBezTo>
                    <a:pt x="33928" y="-33"/>
                    <a:pt x="44816" y="726"/>
                    <a:pt x="55587" y="1388"/>
                  </a:cubicBezTo>
                  <a:cubicBezTo>
                    <a:pt x="78940" y="2557"/>
                    <a:pt x="102294" y="4114"/>
                    <a:pt x="125647" y="5672"/>
                  </a:cubicBezTo>
                  <a:cubicBezTo>
                    <a:pt x="174146" y="8827"/>
                    <a:pt x="222723" y="12000"/>
                    <a:pt x="271222" y="15252"/>
                  </a:cubicBezTo>
                  <a:cubicBezTo>
                    <a:pt x="363934" y="21483"/>
                    <a:pt x="456666" y="27890"/>
                    <a:pt x="549282" y="34218"/>
                  </a:cubicBezTo>
                  <a:cubicBezTo>
                    <a:pt x="743725" y="47479"/>
                    <a:pt x="938188" y="59746"/>
                    <a:pt x="1132631" y="72909"/>
                  </a:cubicBezTo>
                  <a:cubicBezTo>
                    <a:pt x="1328846" y="86112"/>
                    <a:pt x="1525101" y="98827"/>
                    <a:pt x="1721317" y="111932"/>
                  </a:cubicBezTo>
                  <a:cubicBezTo>
                    <a:pt x="1917552" y="124940"/>
                    <a:pt x="2113670" y="138531"/>
                    <a:pt x="2309866" y="152337"/>
                  </a:cubicBezTo>
                  <a:cubicBezTo>
                    <a:pt x="2505985" y="166026"/>
                    <a:pt x="2702200" y="179325"/>
                    <a:pt x="2898435" y="192527"/>
                  </a:cubicBezTo>
                  <a:cubicBezTo>
                    <a:pt x="3090600" y="205437"/>
                    <a:pt x="3282764" y="218231"/>
                    <a:pt x="3474948" y="231238"/>
                  </a:cubicBezTo>
                  <a:cubicBezTo>
                    <a:pt x="3570543" y="237625"/>
                    <a:pt x="3666022" y="244012"/>
                    <a:pt x="3761617" y="250301"/>
                  </a:cubicBezTo>
                  <a:cubicBezTo>
                    <a:pt x="3809025" y="253437"/>
                    <a:pt x="3856433" y="256280"/>
                    <a:pt x="3903821" y="259317"/>
                  </a:cubicBezTo>
                  <a:cubicBezTo>
                    <a:pt x="3950431" y="262335"/>
                    <a:pt x="3997138" y="265548"/>
                    <a:pt x="4043748" y="268274"/>
                  </a:cubicBezTo>
                  <a:cubicBezTo>
                    <a:pt x="4055726" y="268956"/>
                    <a:pt x="4067705" y="269559"/>
                    <a:pt x="4077015" y="269969"/>
                  </a:cubicBezTo>
                  <a:cubicBezTo>
                    <a:pt x="4105939" y="271059"/>
                    <a:pt x="4134844" y="271877"/>
                    <a:pt x="4163748" y="273765"/>
                  </a:cubicBezTo>
                  <a:cubicBezTo>
                    <a:pt x="4197580" y="276083"/>
                    <a:pt x="4231432" y="278283"/>
                    <a:pt x="4265284" y="280600"/>
                  </a:cubicBezTo>
                  <a:cubicBezTo>
                    <a:pt x="4333358" y="285235"/>
                    <a:pt x="4401334" y="289869"/>
                    <a:pt x="4469329" y="294387"/>
                  </a:cubicBezTo>
                  <a:cubicBezTo>
                    <a:pt x="4481698" y="295185"/>
                    <a:pt x="4490813" y="307394"/>
                    <a:pt x="4489625" y="319350"/>
                  </a:cubicBezTo>
                  <a:cubicBezTo>
                    <a:pt x="4488281" y="331598"/>
                    <a:pt x="4477646" y="339893"/>
                    <a:pt x="4465746" y="339601"/>
                  </a:cubicBezTo>
                  <a:cubicBezTo>
                    <a:pt x="4465337" y="339659"/>
                    <a:pt x="4464947" y="339640"/>
                    <a:pt x="4464538" y="3396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145550" y="5280008"/>
              <a:ext cx="5905153" cy="8993361"/>
            </a:xfrm>
            <a:custGeom>
              <a:avLst/>
              <a:gdLst/>
              <a:ahLst/>
              <a:cxnLst/>
              <a:rect l="l" t="t" r="r" b="b"/>
              <a:pathLst>
                <a:path w="5905153" h="8993361" extrusionOk="0">
                  <a:moveTo>
                    <a:pt x="5904253" y="540223"/>
                  </a:moveTo>
                  <a:cubicBezTo>
                    <a:pt x="5908908" y="700908"/>
                    <a:pt x="5894534" y="861183"/>
                    <a:pt x="5883841" y="1021265"/>
                  </a:cubicBezTo>
                  <a:cubicBezTo>
                    <a:pt x="5852638" y="1567577"/>
                    <a:pt x="5839257" y="2114882"/>
                    <a:pt x="5813196" y="2661390"/>
                  </a:cubicBezTo>
                  <a:cubicBezTo>
                    <a:pt x="5744421" y="3938475"/>
                    <a:pt x="5657241" y="5214566"/>
                    <a:pt x="5568462" y="6490347"/>
                  </a:cubicBezTo>
                  <a:cubicBezTo>
                    <a:pt x="5527540" y="7160581"/>
                    <a:pt x="5481554" y="7831028"/>
                    <a:pt x="5410714" y="8498691"/>
                  </a:cubicBezTo>
                  <a:cubicBezTo>
                    <a:pt x="5392776" y="8640741"/>
                    <a:pt x="5369890" y="8783200"/>
                    <a:pt x="5374448" y="8926827"/>
                  </a:cubicBezTo>
                  <a:cubicBezTo>
                    <a:pt x="5374642" y="8935355"/>
                    <a:pt x="5373064" y="8943573"/>
                    <a:pt x="5369987" y="8951206"/>
                  </a:cubicBezTo>
                  <a:cubicBezTo>
                    <a:pt x="5369987" y="8951206"/>
                    <a:pt x="5369987" y="8951206"/>
                    <a:pt x="5369987" y="8951303"/>
                  </a:cubicBezTo>
                  <a:cubicBezTo>
                    <a:pt x="5362449" y="8978448"/>
                    <a:pt x="5333233" y="9000627"/>
                    <a:pt x="5291006" y="8991124"/>
                  </a:cubicBezTo>
                  <a:cubicBezTo>
                    <a:pt x="5047655" y="8984679"/>
                    <a:pt x="4801421" y="8934168"/>
                    <a:pt x="4553512" y="8929105"/>
                  </a:cubicBezTo>
                  <a:cubicBezTo>
                    <a:pt x="3142119" y="8861050"/>
                    <a:pt x="1729460" y="8805768"/>
                    <a:pt x="320735" y="8693842"/>
                  </a:cubicBezTo>
                  <a:cubicBezTo>
                    <a:pt x="246019" y="8688390"/>
                    <a:pt x="174674" y="8689675"/>
                    <a:pt x="101068" y="8688097"/>
                  </a:cubicBezTo>
                  <a:cubicBezTo>
                    <a:pt x="57381" y="8695224"/>
                    <a:pt x="2571" y="8682353"/>
                    <a:pt x="0" y="8629058"/>
                  </a:cubicBezTo>
                  <a:cubicBezTo>
                    <a:pt x="97" y="8621327"/>
                    <a:pt x="896" y="8614492"/>
                    <a:pt x="2474" y="8608359"/>
                  </a:cubicBezTo>
                  <a:cubicBezTo>
                    <a:pt x="-2688" y="8565461"/>
                    <a:pt x="24172" y="8505838"/>
                    <a:pt x="23685" y="8467107"/>
                  </a:cubicBezTo>
                  <a:cubicBezTo>
                    <a:pt x="24775" y="8462940"/>
                    <a:pt x="25769" y="8458286"/>
                    <a:pt x="26567" y="8453243"/>
                  </a:cubicBezTo>
                  <a:cubicBezTo>
                    <a:pt x="32216" y="8176368"/>
                    <a:pt x="78494" y="7902959"/>
                    <a:pt x="101380" y="7627193"/>
                  </a:cubicBezTo>
                  <a:cubicBezTo>
                    <a:pt x="125065" y="7271669"/>
                    <a:pt x="121403" y="6914764"/>
                    <a:pt x="138348" y="6558733"/>
                  </a:cubicBezTo>
                  <a:cubicBezTo>
                    <a:pt x="155878" y="5987555"/>
                    <a:pt x="190470" y="5416863"/>
                    <a:pt x="212168" y="4845782"/>
                  </a:cubicBezTo>
                  <a:cubicBezTo>
                    <a:pt x="247052" y="3915205"/>
                    <a:pt x="272314" y="2984453"/>
                    <a:pt x="282812" y="2053292"/>
                  </a:cubicBezTo>
                  <a:cubicBezTo>
                    <a:pt x="293213" y="1465776"/>
                    <a:pt x="299660" y="875165"/>
                    <a:pt x="381699" y="292400"/>
                  </a:cubicBezTo>
                  <a:cubicBezTo>
                    <a:pt x="396658" y="224851"/>
                    <a:pt x="399638" y="149961"/>
                    <a:pt x="430257" y="87552"/>
                  </a:cubicBezTo>
                  <a:cubicBezTo>
                    <a:pt x="427491" y="79627"/>
                    <a:pt x="426303" y="71001"/>
                    <a:pt x="426984" y="61888"/>
                  </a:cubicBezTo>
                  <a:cubicBezTo>
                    <a:pt x="429653" y="26234"/>
                    <a:pt x="462258" y="-3188"/>
                    <a:pt x="498525" y="278"/>
                  </a:cubicBezTo>
                  <a:cubicBezTo>
                    <a:pt x="631692" y="12273"/>
                    <a:pt x="765268" y="21775"/>
                    <a:pt x="898338" y="36146"/>
                  </a:cubicBezTo>
                  <a:cubicBezTo>
                    <a:pt x="1597286" y="101728"/>
                    <a:pt x="2296643" y="165032"/>
                    <a:pt x="2997285" y="208416"/>
                  </a:cubicBezTo>
                  <a:cubicBezTo>
                    <a:pt x="3840307" y="258343"/>
                    <a:pt x="4684420" y="285293"/>
                    <a:pt x="5522398" y="396440"/>
                  </a:cubicBezTo>
                  <a:cubicBezTo>
                    <a:pt x="5605625" y="404463"/>
                    <a:pt x="5688872" y="412680"/>
                    <a:pt x="5772099" y="420216"/>
                  </a:cubicBezTo>
                  <a:cubicBezTo>
                    <a:pt x="5803321" y="424071"/>
                    <a:pt x="5836413" y="422786"/>
                    <a:pt x="5864344" y="438929"/>
                  </a:cubicBezTo>
                  <a:cubicBezTo>
                    <a:pt x="5873654" y="444673"/>
                    <a:pt x="5880199" y="452987"/>
                    <a:pt x="5883958" y="462412"/>
                  </a:cubicBezTo>
                  <a:cubicBezTo>
                    <a:pt x="5901877" y="480093"/>
                    <a:pt x="5906629" y="511794"/>
                    <a:pt x="5904253" y="5402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143321" y="14168000"/>
              <a:ext cx="417264" cy="113265"/>
            </a:xfrm>
            <a:custGeom>
              <a:avLst/>
              <a:gdLst/>
              <a:ahLst/>
              <a:cxnLst/>
              <a:rect l="l" t="t" r="r" b="b"/>
              <a:pathLst>
                <a:path w="417264" h="113265" extrusionOk="0">
                  <a:moveTo>
                    <a:pt x="342435" y="110220"/>
                  </a:moveTo>
                  <a:cubicBezTo>
                    <a:pt x="251164" y="100212"/>
                    <a:pt x="159892" y="90846"/>
                    <a:pt x="69458" y="74353"/>
                  </a:cubicBezTo>
                  <a:cubicBezTo>
                    <a:pt x="41859" y="69816"/>
                    <a:pt x="-3348" y="68745"/>
                    <a:pt x="197" y="29976"/>
                  </a:cubicBezTo>
                  <a:cubicBezTo>
                    <a:pt x="12526" y="-23398"/>
                    <a:pt x="81301" y="10854"/>
                    <a:pt x="118600" y="10464"/>
                  </a:cubicBezTo>
                  <a:cubicBezTo>
                    <a:pt x="210163" y="23822"/>
                    <a:pt x="303188" y="28827"/>
                    <a:pt x="393368" y="49993"/>
                  </a:cubicBezTo>
                  <a:cubicBezTo>
                    <a:pt x="429051" y="59515"/>
                    <a:pt x="423208" y="111876"/>
                    <a:pt x="386240" y="113102"/>
                  </a:cubicBezTo>
                  <a:cubicBezTo>
                    <a:pt x="371709" y="113881"/>
                    <a:pt x="356712" y="111701"/>
                    <a:pt x="342435" y="110220"/>
                  </a:cubicBezTo>
                  <a:close/>
                </a:path>
              </a:pathLst>
            </a:custGeom>
            <a:solidFill>
              <a:srgbClr val="FDD13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496263" y="5768661"/>
              <a:ext cx="530536" cy="8540559"/>
            </a:xfrm>
            <a:custGeom>
              <a:avLst/>
              <a:gdLst/>
              <a:ahLst/>
              <a:cxnLst/>
              <a:rect l="l" t="t" r="r" b="b"/>
              <a:pathLst>
                <a:path w="530536" h="8540559" extrusionOk="0">
                  <a:moveTo>
                    <a:pt x="42763" y="8540540"/>
                  </a:moveTo>
                  <a:cubicBezTo>
                    <a:pt x="19371" y="8540053"/>
                    <a:pt x="-1139" y="8519646"/>
                    <a:pt x="49" y="8495871"/>
                  </a:cubicBezTo>
                  <a:cubicBezTo>
                    <a:pt x="9262" y="8310535"/>
                    <a:pt x="20072" y="8125393"/>
                    <a:pt x="29967" y="7940056"/>
                  </a:cubicBezTo>
                  <a:cubicBezTo>
                    <a:pt x="39881" y="7754915"/>
                    <a:pt x="49580" y="7569675"/>
                    <a:pt x="59299" y="7384534"/>
                  </a:cubicBezTo>
                  <a:cubicBezTo>
                    <a:pt x="79225" y="7007415"/>
                    <a:pt x="100222" y="6630491"/>
                    <a:pt x="120439" y="6253373"/>
                  </a:cubicBezTo>
                  <a:cubicBezTo>
                    <a:pt x="139566" y="5895961"/>
                    <a:pt x="158381" y="5538451"/>
                    <a:pt x="177508" y="5180961"/>
                  </a:cubicBezTo>
                  <a:cubicBezTo>
                    <a:pt x="197823" y="4798896"/>
                    <a:pt x="218333" y="4416812"/>
                    <a:pt x="238843" y="4034845"/>
                  </a:cubicBezTo>
                  <a:cubicBezTo>
                    <a:pt x="257872" y="3679419"/>
                    <a:pt x="277681" y="3324090"/>
                    <a:pt x="297002" y="2968664"/>
                  </a:cubicBezTo>
                  <a:cubicBezTo>
                    <a:pt x="317804" y="2585801"/>
                    <a:pt x="338314" y="2202841"/>
                    <a:pt x="359233" y="1819959"/>
                  </a:cubicBezTo>
                  <a:cubicBezTo>
                    <a:pt x="378944" y="1457211"/>
                    <a:pt x="399765" y="1094444"/>
                    <a:pt x="420275" y="731793"/>
                  </a:cubicBezTo>
                  <a:cubicBezTo>
                    <a:pt x="427306" y="608554"/>
                    <a:pt x="434455" y="485334"/>
                    <a:pt x="441778" y="362191"/>
                  </a:cubicBezTo>
                  <a:cubicBezTo>
                    <a:pt x="445245" y="304826"/>
                    <a:pt x="448712" y="247383"/>
                    <a:pt x="452568" y="190018"/>
                  </a:cubicBezTo>
                  <a:cubicBezTo>
                    <a:pt x="454652" y="158609"/>
                    <a:pt x="456736" y="127123"/>
                    <a:pt x="459405" y="95714"/>
                  </a:cubicBezTo>
                  <a:cubicBezTo>
                    <a:pt x="460593" y="81052"/>
                    <a:pt x="461879" y="66389"/>
                    <a:pt x="463164" y="51726"/>
                  </a:cubicBezTo>
                  <a:cubicBezTo>
                    <a:pt x="464158" y="40822"/>
                    <a:pt x="464644" y="29742"/>
                    <a:pt x="468306" y="20279"/>
                  </a:cubicBezTo>
                  <a:cubicBezTo>
                    <a:pt x="473214" y="8264"/>
                    <a:pt x="484862" y="-303"/>
                    <a:pt x="498730" y="8"/>
                  </a:cubicBezTo>
                  <a:cubicBezTo>
                    <a:pt x="514584" y="378"/>
                    <a:pt x="528784" y="13347"/>
                    <a:pt x="529991" y="29178"/>
                  </a:cubicBezTo>
                  <a:cubicBezTo>
                    <a:pt x="530536" y="33423"/>
                    <a:pt x="530536" y="37784"/>
                    <a:pt x="530536" y="41912"/>
                  </a:cubicBezTo>
                  <a:cubicBezTo>
                    <a:pt x="530536" y="53596"/>
                    <a:pt x="530245" y="65182"/>
                    <a:pt x="530050" y="76885"/>
                  </a:cubicBezTo>
                  <a:cubicBezTo>
                    <a:pt x="529563" y="98771"/>
                    <a:pt x="528959" y="120561"/>
                    <a:pt x="528258" y="142467"/>
                  </a:cubicBezTo>
                  <a:cubicBezTo>
                    <a:pt x="526875" y="185948"/>
                    <a:pt x="524693" y="229449"/>
                    <a:pt x="522707" y="272931"/>
                  </a:cubicBezTo>
                  <a:cubicBezTo>
                    <a:pt x="518247" y="369610"/>
                    <a:pt x="513689" y="466290"/>
                    <a:pt x="508936" y="562969"/>
                  </a:cubicBezTo>
                  <a:cubicBezTo>
                    <a:pt x="500307" y="739699"/>
                    <a:pt x="491290" y="916507"/>
                    <a:pt x="482486" y="1093334"/>
                  </a:cubicBezTo>
                  <a:cubicBezTo>
                    <a:pt x="464449" y="1456082"/>
                    <a:pt x="445031" y="1818752"/>
                    <a:pt x="425709" y="2181500"/>
                  </a:cubicBezTo>
                  <a:cubicBezTo>
                    <a:pt x="405492" y="2560604"/>
                    <a:pt x="385274" y="2939806"/>
                    <a:pt x="365368" y="3319008"/>
                  </a:cubicBezTo>
                  <a:cubicBezTo>
                    <a:pt x="346144" y="3685533"/>
                    <a:pt x="326627" y="4051942"/>
                    <a:pt x="306916" y="4418370"/>
                  </a:cubicBezTo>
                  <a:cubicBezTo>
                    <a:pt x="286991" y="4789549"/>
                    <a:pt x="266987" y="5160729"/>
                    <a:pt x="246867" y="5531811"/>
                  </a:cubicBezTo>
                  <a:cubicBezTo>
                    <a:pt x="226357" y="5908832"/>
                    <a:pt x="206042" y="6285755"/>
                    <a:pt x="185922" y="6662776"/>
                  </a:cubicBezTo>
                  <a:cubicBezTo>
                    <a:pt x="166601" y="7026517"/>
                    <a:pt x="147279" y="7390278"/>
                    <a:pt x="127451" y="7754116"/>
                  </a:cubicBezTo>
                  <a:cubicBezTo>
                    <a:pt x="120615" y="7878329"/>
                    <a:pt x="113875" y="8002562"/>
                    <a:pt x="107233" y="8126873"/>
                  </a:cubicBezTo>
                  <a:cubicBezTo>
                    <a:pt x="100591" y="8250599"/>
                    <a:pt x="94554" y="8374326"/>
                    <a:pt x="87425" y="8497954"/>
                  </a:cubicBezTo>
                  <a:cubicBezTo>
                    <a:pt x="86062" y="8521282"/>
                    <a:pt x="67675" y="8540559"/>
                    <a:pt x="43815" y="8540559"/>
                  </a:cubicBezTo>
                  <a:cubicBezTo>
                    <a:pt x="43484" y="8540540"/>
                    <a:pt x="43133" y="8540540"/>
                    <a:pt x="42763" y="8540540"/>
                  </a:cubicBezTo>
                  <a:close/>
                </a:path>
              </a:pathLst>
            </a:custGeom>
            <a:solidFill>
              <a:srgbClr val="FDD13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04236" y="14040047"/>
              <a:ext cx="2872222" cy="271921"/>
            </a:xfrm>
            <a:custGeom>
              <a:avLst/>
              <a:gdLst/>
              <a:ahLst/>
              <a:cxnLst/>
              <a:rect l="l" t="t" r="r" b="b"/>
              <a:pathLst>
                <a:path w="2872222" h="271921" extrusionOk="0">
                  <a:moveTo>
                    <a:pt x="2808340" y="271705"/>
                  </a:moveTo>
                  <a:cubicBezTo>
                    <a:pt x="2789019" y="271315"/>
                    <a:pt x="2769600" y="269913"/>
                    <a:pt x="2750278" y="268725"/>
                  </a:cubicBezTo>
                  <a:cubicBezTo>
                    <a:pt x="2713310" y="266544"/>
                    <a:pt x="2676361" y="264169"/>
                    <a:pt x="2639393" y="261793"/>
                  </a:cubicBezTo>
                  <a:cubicBezTo>
                    <a:pt x="2564678" y="256847"/>
                    <a:pt x="2489963" y="251882"/>
                    <a:pt x="2415266" y="246332"/>
                  </a:cubicBezTo>
                  <a:cubicBezTo>
                    <a:pt x="2267627" y="235330"/>
                    <a:pt x="2119794" y="226919"/>
                    <a:pt x="1972154" y="215430"/>
                  </a:cubicBezTo>
                  <a:cubicBezTo>
                    <a:pt x="1819569" y="203435"/>
                    <a:pt x="1667060" y="190856"/>
                    <a:pt x="1514377" y="179562"/>
                  </a:cubicBezTo>
                  <a:cubicBezTo>
                    <a:pt x="1367341" y="168658"/>
                    <a:pt x="1220287" y="156877"/>
                    <a:pt x="1073135" y="146674"/>
                  </a:cubicBezTo>
                  <a:cubicBezTo>
                    <a:pt x="929761" y="136665"/>
                    <a:pt x="786388" y="125780"/>
                    <a:pt x="643092" y="114681"/>
                  </a:cubicBezTo>
                  <a:cubicBezTo>
                    <a:pt x="498433" y="103484"/>
                    <a:pt x="353658" y="93690"/>
                    <a:pt x="208902" y="83681"/>
                  </a:cubicBezTo>
                  <a:cubicBezTo>
                    <a:pt x="149846" y="79611"/>
                    <a:pt x="90596" y="76457"/>
                    <a:pt x="31637" y="71004"/>
                  </a:cubicBezTo>
                  <a:cubicBezTo>
                    <a:pt x="12316" y="69213"/>
                    <a:pt x="-1961" y="50500"/>
                    <a:pt x="220" y="31476"/>
                  </a:cubicBezTo>
                  <a:cubicBezTo>
                    <a:pt x="2499" y="11264"/>
                    <a:pt x="20341" y="-1023"/>
                    <a:pt x="39759" y="67"/>
                  </a:cubicBezTo>
                  <a:cubicBezTo>
                    <a:pt x="110307" y="3826"/>
                    <a:pt x="180757" y="10660"/>
                    <a:pt x="251207" y="15820"/>
                  </a:cubicBezTo>
                  <a:cubicBezTo>
                    <a:pt x="322844" y="21175"/>
                    <a:pt x="394385" y="26627"/>
                    <a:pt x="466023" y="32060"/>
                  </a:cubicBezTo>
                  <a:cubicBezTo>
                    <a:pt x="608500" y="43062"/>
                    <a:pt x="751192" y="52272"/>
                    <a:pt x="893787" y="62378"/>
                  </a:cubicBezTo>
                  <a:cubicBezTo>
                    <a:pt x="1040822" y="72679"/>
                    <a:pt x="1187779" y="83973"/>
                    <a:pt x="1334814" y="94274"/>
                  </a:cubicBezTo>
                  <a:cubicBezTo>
                    <a:pt x="1484732" y="104769"/>
                    <a:pt x="1634552" y="115771"/>
                    <a:pt x="1784568" y="125468"/>
                  </a:cubicBezTo>
                  <a:cubicBezTo>
                    <a:pt x="1936862" y="135380"/>
                    <a:pt x="2089058" y="145973"/>
                    <a:pt x="2241157" y="158454"/>
                  </a:cubicBezTo>
                  <a:cubicBezTo>
                    <a:pt x="2387511" y="170332"/>
                    <a:pt x="2533962" y="180146"/>
                    <a:pt x="2680315" y="192044"/>
                  </a:cubicBezTo>
                  <a:cubicBezTo>
                    <a:pt x="2715199" y="194809"/>
                    <a:pt x="2750064" y="197788"/>
                    <a:pt x="2784851" y="200962"/>
                  </a:cubicBezTo>
                  <a:cubicBezTo>
                    <a:pt x="2801601" y="202442"/>
                    <a:pt x="2818332" y="204233"/>
                    <a:pt x="2834888" y="206804"/>
                  </a:cubicBezTo>
                  <a:cubicBezTo>
                    <a:pt x="2844997" y="208381"/>
                    <a:pt x="2854911" y="209686"/>
                    <a:pt x="2862624" y="217105"/>
                  </a:cubicBezTo>
                  <a:cubicBezTo>
                    <a:pt x="2874408" y="228204"/>
                    <a:pt x="2874914" y="245242"/>
                    <a:pt x="2866481" y="258405"/>
                  </a:cubicBezTo>
                  <a:cubicBezTo>
                    <a:pt x="2859936" y="268804"/>
                    <a:pt x="2847451" y="271685"/>
                    <a:pt x="2836057" y="271880"/>
                  </a:cubicBezTo>
                  <a:cubicBezTo>
                    <a:pt x="2833583" y="271900"/>
                    <a:pt x="2831109" y="271919"/>
                    <a:pt x="2828636" y="271919"/>
                  </a:cubicBezTo>
                  <a:cubicBezTo>
                    <a:pt x="2821877" y="271938"/>
                    <a:pt x="2815080" y="271860"/>
                    <a:pt x="2808340" y="271705"/>
                  </a:cubicBezTo>
                  <a:close/>
                </a:path>
              </a:pathLst>
            </a:custGeom>
            <a:solidFill>
              <a:srgbClr val="FDD13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" name="Google Shape;33;p2"/>
            <p:cNvGrpSpPr/>
            <p:nvPr/>
          </p:nvGrpSpPr>
          <p:grpSpPr>
            <a:xfrm>
              <a:off x="1831156" y="12000261"/>
              <a:ext cx="4057012" cy="1338541"/>
              <a:chOff x="1831156" y="12000261"/>
              <a:chExt cx="4057012" cy="1338541"/>
            </a:xfrm>
          </p:grpSpPr>
          <p:sp>
            <p:nvSpPr>
              <p:cNvPr id="34" name="Google Shape;34;p2"/>
              <p:cNvSpPr/>
              <p:nvPr/>
            </p:nvSpPr>
            <p:spPr>
              <a:xfrm>
                <a:off x="1831156" y="12000261"/>
                <a:ext cx="4057012" cy="253316"/>
              </a:xfrm>
              <a:custGeom>
                <a:avLst/>
                <a:gdLst/>
                <a:ahLst/>
                <a:cxnLst/>
                <a:rect l="l" t="t" r="r" b="b"/>
                <a:pathLst>
                  <a:path w="4057012" h="253316" extrusionOk="0">
                    <a:moveTo>
                      <a:pt x="4022772" y="168379"/>
                    </a:moveTo>
                    <a:cubicBezTo>
                      <a:pt x="4017746" y="167561"/>
                      <a:pt x="4012721" y="166860"/>
                      <a:pt x="4007657" y="166159"/>
                    </a:cubicBezTo>
                    <a:cubicBezTo>
                      <a:pt x="3972890" y="161115"/>
                      <a:pt x="3938318" y="155605"/>
                      <a:pt x="3903472" y="151847"/>
                    </a:cubicBezTo>
                    <a:cubicBezTo>
                      <a:pt x="3885436" y="149861"/>
                      <a:pt x="3867302" y="148673"/>
                      <a:pt x="3849072" y="147894"/>
                    </a:cubicBezTo>
                    <a:cubicBezTo>
                      <a:pt x="3831542" y="147135"/>
                      <a:pt x="3814090" y="146648"/>
                      <a:pt x="3796658" y="144603"/>
                    </a:cubicBezTo>
                    <a:cubicBezTo>
                      <a:pt x="3783355" y="142442"/>
                      <a:pt x="3770130" y="140066"/>
                      <a:pt x="3756729" y="138781"/>
                    </a:cubicBezTo>
                    <a:cubicBezTo>
                      <a:pt x="3743153" y="137496"/>
                      <a:pt x="3729578" y="136113"/>
                      <a:pt x="3716002" y="134614"/>
                    </a:cubicBezTo>
                    <a:cubicBezTo>
                      <a:pt x="3696388" y="132530"/>
                      <a:pt x="3676852" y="130447"/>
                      <a:pt x="3657239" y="129064"/>
                    </a:cubicBezTo>
                    <a:cubicBezTo>
                      <a:pt x="3636729" y="127585"/>
                      <a:pt x="3616316" y="124605"/>
                      <a:pt x="3595709" y="124021"/>
                    </a:cubicBezTo>
                    <a:cubicBezTo>
                      <a:pt x="3554495" y="122930"/>
                      <a:pt x="3513164" y="122230"/>
                      <a:pt x="3471950" y="121139"/>
                    </a:cubicBezTo>
                    <a:cubicBezTo>
                      <a:pt x="3383658" y="118666"/>
                      <a:pt x="3295387" y="115687"/>
                      <a:pt x="3207096" y="112221"/>
                    </a:cubicBezTo>
                    <a:cubicBezTo>
                      <a:pt x="3032812" y="105386"/>
                      <a:pt x="2858410" y="100927"/>
                      <a:pt x="2684010" y="93294"/>
                    </a:cubicBezTo>
                    <a:cubicBezTo>
                      <a:pt x="2510816" y="85661"/>
                      <a:pt x="2337603" y="78339"/>
                      <a:pt x="2164313" y="71407"/>
                    </a:cubicBezTo>
                    <a:cubicBezTo>
                      <a:pt x="1981887" y="64085"/>
                      <a:pt x="1799481" y="57933"/>
                      <a:pt x="1616958" y="51994"/>
                    </a:cubicBezTo>
                    <a:cubicBezTo>
                      <a:pt x="1448517" y="46541"/>
                      <a:pt x="1280154" y="40310"/>
                      <a:pt x="1111713" y="34663"/>
                    </a:cubicBezTo>
                    <a:cubicBezTo>
                      <a:pt x="934644" y="28919"/>
                      <a:pt x="757672" y="23272"/>
                      <a:pt x="580817" y="14646"/>
                    </a:cubicBezTo>
                    <a:cubicBezTo>
                      <a:pt x="491143" y="10284"/>
                      <a:pt x="401566" y="5435"/>
                      <a:pt x="311892" y="1970"/>
                    </a:cubicBezTo>
                    <a:cubicBezTo>
                      <a:pt x="269080" y="295"/>
                      <a:pt x="226074" y="587"/>
                      <a:pt x="183380" y="392"/>
                    </a:cubicBezTo>
                    <a:cubicBezTo>
                      <a:pt x="162266" y="295"/>
                      <a:pt x="141269" y="-211"/>
                      <a:pt x="120156" y="100"/>
                    </a:cubicBezTo>
                    <a:cubicBezTo>
                      <a:pt x="106677" y="295"/>
                      <a:pt x="93199" y="489"/>
                      <a:pt x="79721" y="704"/>
                    </a:cubicBezTo>
                    <a:cubicBezTo>
                      <a:pt x="59503" y="996"/>
                      <a:pt x="37007" y="1891"/>
                      <a:pt x="18678" y="10907"/>
                    </a:cubicBezTo>
                    <a:cubicBezTo>
                      <a:pt x="1733" y="19222"/>
                      <a:pt x="-6292" y="43406"/>
                      <a:pt x="5804" y="59139"/>
                    </a:cubicBezTo>
                    <a:cubicBezTo>
                      <a:pt x="5804" y="59139"/>
                      <a:pt x="5804" y="59139"/>
                      <a:pt x="5804" y="59237"/>
                    </a:cubicBezTo>
                    <a:cubicBezTo>
                      <a:pt x="7576" y="61535"/>
                      <a:pt x="9524" y="63599"/>
                      <a:pt x="11628" y="65429"/>
                    </a:cubicBezTo>
                    <a:cubicBezTo>
                      <a:pt x="11569" y="65488"/>
                      <a:pt x="11511" y="65526"/>
                      <a:pt x="11452" y="65566"/>
                    </a:cubicBezTo>
                    <a:cubicBezTo>
                      <a:pt x="16614" y="70317"/>
                      <a:pt x="23743" y="73199"/>
                      <a:pt x="30774" y="73685"/>
                    </a:cubicBezTo>
                    <a:cubicBezTo>
                      <a:pt x="36130" y="74075"/>
                      <a:pt x="41272" y="72790"/>
                      <a:pt x="46628" y="72692"/>
                    </a:cubicBezTo>
                    <a:cubicBezTo>
                      <a:pt x="52511" y="72537"/>
                      <a:pt x="58412" y="72361"/>
                      <a:pt x="64353" y="72322"/>
                    </a:cubicBezTo>
                    <a:cubicBezTo>
                      <a:pt x="106171" y="73043"/>
                      <a:pt x="147892" y="75380"/>
                      <a:pt x="189612" y="77249"/>
                    </a:cubicBezTo>
                    <a:cubicBezTo>
                      <a:pt x="230340" y="79040"/>
                      <a:pt x="271164" y="80618"/>
                      <a:pt x="311892" y="83285"/>
                    </a:cubicBezTo>
                    <a:cubicBezTo>
                      <a:pt x="398995" y="88932"/>
                      <a:pt x="485981" y="94384"/>
                      <a:pt x="573084" y="99233"/>
                    </a:cubicBezTo>
                    <a:cubicBezTo>
                      <a:pt x="749861" y="108950"/>
                      <a:pt x="927028" y="114090"/>
                      <a:pt x="1103981" y="120127"/>
                    </a:cubicBezTo>
                    <a:cubicBezTo>
                      <a:pt x="1271545" y="125968"/>
                      <a:pt x="1439090" y="132122"/>
                      <a:pt x="1606654" y="137457"/>
                    </a:cubicBezTo>
                    <a:cubicBezTo>
                      <a:pt x="1789080" y="143299"/>
                      <a:pt x="1971583" y="149043"/>
                      <a:pt x="2154009" y="155878"/>
                    </a:cubicBezTo>
                    <a:cubicBezTo>
                      <a:pt x="2328410" y="162420"/>
                      <a:pt x="2502791" y="169839"/>
                      <a:pt x="2677192" y="176869"/>
                    </a:cubicBezTo>
                    <a:cubicBezTo>
                      <a:pt x="2850288" y="183801"/>
                      <a:pt x="3023501" y="189350"/>
                      <a:pt x="3196694" y="196088"/>
                    </a:cubicBezTo>
                    <a:cubicBezTo>
                      <a:pt x="3285083" y="199457"/>
                      <a:pt x="3373374" y="202436"/>
                      <a:pt x="3461743" y="204110"/>
                    </a:cubicBezTo>
                    <a:cubicBezTo>
                      <a:pt x="3503951" y="205006"/>
                      <a:pt x="3546061" y="205785"/>
                      <a:pt x="3588269" y="206992"/>
                    </a:cubicBezTo>
                    <a:cubicBezTo>
                      <a:pt x="3626191" y="208121"/>
                      <a:pt x="3664017" y="214255"/>
                      <a:pt x="3701588" y="219727"/>
                    </a:cubicBezTo>
                    <a:lnTo>
                      <a:pt x="3702076" y="219805"/>
                    </a:lnTo>
                    <a:cubicBezTo>
                      <a:pt x="3703614" y="220019"/>
                      <a:pt x="3705153" y="220253"/>
                      <a:pt x="3706672" y="220467"/>
                    </a:cubicBezTo>
                    <a:cubicBezTo>
                      <a:pt x="3709399" y="220779"/>
                      <a:pt x="3714483" y="221519"/>
                      <a:pt x="3719546" y="222258"/>
                    </a:cubicBezTo>
                    <a:cubicBezTo>
                      <a:pt x="3740018" y="225296"/>
                      <a:pt x="3761248" y="228470"/>
                      <a:pt x="3782673" y="230671"/>
                    </a:cubicBezTo>
                    <a:cubicBezTo>
                      <a:pt x="3804975" y="232949"/>
                      <a:pt x="3827257" y="233844"/>
                      <a:pt x="3849559" y="235324"/>
                    </a:cubicBezTo>
                    <a:cubicBezTo>
                      <a:pt x="3893188" y="238167"/>
                      <a:pt x="3936720" y="242568"/>
                      <a:pt x="3979960" y="248702"/>
                    </a:cubicBezTo>
                    <a:cubicBezTo>
                      <a:pt x="3988335" y="249948"/>
                      <a:pt x="3996769" y="251291"/>
                      <a:pt x="4005125" y="252655"/>
                    </a:cubicBezTo>
                    <a:cubicBezTo>
                      <a:pt x="4007774" y="253102"/>
                      <a:pt x="4010403" y="253317"/>
                      <a:pt x="4013033" y="253317"/>
                    </a:cubicBezTo>
                    <a:cubicBezTo>
                      <a:pt x="4033309" y="253317"/>
                      <a:pt x="4051773" y="240348"/>
                      <a:pt x="4056156" y="219376"/>
                    </a:cubicBezTo>
                    <a:cubicBezTo>
                      <a:pt x="4060811" y="197295"/>
                      <a:pt x="4046047" y="171942"/>
                      <a:pt x="4022772" y="168379"/>
                    </a:cubicBezTo>
                    <a:close/>
                  </a:path>
                </a:pathLst>
              </a:custGeom>
              <a:solidFill>
                <a:srgbClr val="312249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1850073" y="12556768"/>
                <a:ext cx="3980459" cy="235216"/>
              </a:xfrm>
              <a:custGeom>
                <a:avLst/>
                <a:gdLst/>
                <a:ahLst/>
                <a:cxnLst/>
                <a:rect l="l" t="t" r="r" b="b"/>
                <a:pathLst>
                  <a:path w="3980459" h="235216" extrusionOk="0">
                    <a:moveTo>
                      <a:pt x="3939170" y="146949"/>
                    </a:moveTo>
                    <a:cubicBezTo>
                      <a:pt x="3832356" y="141905"/>
                      <a:pt x="3725444" y="138634"/>
                      <a:pt x="3618630" y="134564"/>
                    </a:cubicBezTo>
                    <a:cubicBezTo>
                      <a:pt x="3454338" y="128333"/>
                      <a:pt x="3290065" y="119707"/>
                      <a:pt x="3125773" y="113359"/>
                    </a:cubicBezTo>
                    <a:cubicBezTo>
                      <a:pt x="2957020" y="106816"/>
                      <a:pt x="2788190" y="100390"/>
                      <a:pt x="2619437" y="93751"/>
                    </a:cubicBezTo>
                    <a:cubicBezTo>
                      <a:pt x="2445348" y="86818"/>
                      <a:pt x="2271142" y="79886"/>
                      <a:pt x="2097053" y="72448"/>
                    </a:cubicBezTo>
                    <a:cubicBezTo>
                      <a:pt x="1922554" y="64912"/>
                      <a:pt x="1748075" y="57396"/>
                      <a:pt x="1573480" y="50464"/>
                    </a:cubicBezTo>
                    <a:cubicBezTo>
                      <a:pt x="1397988" y="43532"/>
                      <a:pt x="1222516" y="37087"/>
                      <a:pt x="1047024" y="30349"/>
                    </a:cubicBezTo>
                    <a:cubicBezTo>
                      <a:pt x="881154" y="24001"/>
                      <a:pt x="715382" y="17965"/>
                      <a:pt x="549512" y="12707"/>
                    </a:cubicBezTo>
                    <a:cubicBezTo>
                      <a:pt x="458650" y="9728"/>
                      <a:pt x="367788" y="6768"/>
                      <a:pt x="276926" y="4490"/>
                    </a:cubicBezTo>
                    <a:cubicBezTo>
                      <a:pt x="235614" y="3399"/>
                      <a:pt x="194185" y="2114"/>
                      <a:pt x="152874" y="1511"/>
                    </a:cubicBezTo>
                    <a:cubicBezTo>
                      <a:pt x="131176" y="1121"/>
                      <a:pt x="109478" y="712"/>
                      <a:pt x="87780" y="517"/>
                    </a:cubicBezTo>
                    <a:cubicBezTo>
                      <a:pt x="76970" y="420"/>
                      <a:pt x="66082" y="323"/>
                      <a:pt x="55272" y="226"/>
                    </a:cubicBezTo>
                    <a:cubicBezTo>
                      <a:pt x="45767" y="226"/>
                      <a:pt x="35249" y="-767"/>
                      <a:pt x="25939" y="1413"/>
                    </a:cubicBezTo>
                    <a:cubicBezTo>
                      <a:pt x="11760" y="4879"/>
                      <a:pt x="969" y="16271"/>
                      <a:pt x="73" y="31031"/>
                    </a:cubicBezTo>
                    <a:cubicBezTo>
                      <a:pt x="-920" y="45498"/>
                      <a:pt x="8293" y="59362"/>
                      <a:pt x="22063" y="63822"/>
                    </a:cubicBezTo>
                    <a:cubicBezTo>
                      <a:pt x="34646" y="67989"/>
                      <a:pt x="49312" y="67580"/>
                      <a:pt x="62498" y="68573"/>
                    </a:cubicBezTo>
                    <a:cubicBezTo>
                      <a:pt x="76171" y="69566"/>
                      <a:pt x="89845" y="70559"/>
                      <a:pt x="103518" y="71552"/>
                    </a:cubicBezTo>
                    <a:cubicBezTo>
                      <a:pt x="128683" y="73344"/>
                      <a:pt x="153848" y="74726"/>
                      <a:pt x="179012" y="76109"/>
                    </a:cubicBezTo>
                    <a:cubicBezTo>
                      <a:pt x="230939" y="79088"/>
                      <a:pt x="282847" y="82243"/>
                      <a:pt x="334871" y="84930"/>
                    </a:cubicBezTo>
                    <a:cubicBezTo>
                      <a:pt x="511434" y="93945"/>
                      <a:pt x="688114" y="101968"/>
                      <a:pt x="864793" y="109990"/>
                    </a:cubicBezTo>
                    <a:cubicBezTo>
                      <a:pt x="1031462" y="117721"/>
                      <a:pt x="1198228" y="124361"/>
                      <a:pt x="1364974" y="131779"/>
                    </a:cubicBezTo>
                    <a:cubicBezTo>
                      <a:pt x="1535109" y="139413"/>
                      <a:pt x="1705342" y="146053"/>
                      <a:pt x="1875458" y="152479"/>
                    </a:cubicBezTo>
                    <a:cubicBezTo>
                      <a:pt x="2055098" y="159313"/>
                      <a:pt x="2234836" y="166148"/>
                      <a:pt x="2414496" y="173470"/>
                    </a:cubicBezTo>
                    <a:cubicBezTo>
                      <a:pt x="2586599" y="180402"/>
                      <a:pt x="2758721" y="187743"/>
                      <a:pt x="2930843" y="195064"/>
                    </a:cubicBezTo>
                    <a:cubicBezTo>
                      <a:pt x="3095817" y="201997"/>
                      <a:pt x="3260791" y="208831"/>
                      <a:pt x="3425784" y="214576"/>
                    </a:cubicBezTo>
                    <a:cubicBezTo>
                      <a:pt x="3508816" y="217555"/>
                      <a:pt x="3591848" y="220709"/>
                      <a:pt x="3674881" y="224292"/>
                    </a:cubicBezTo>
                    <a:cubicBezTo>
                      <a:pt x="3760990" y="228050"/>
                      <a:pt x="3847198" y="232315"/>
                      <a:pt x="3933405" y="235196"/>
                    </a:cubicBezTo>
                    <a:cubicBezTo>
                      <a:pt x="3933931" y="235216"/>
                      <a:pt x="3934456" y="235216"/>
                      <a:pt x="3934982" y="235216"/>
                    </a:cubicBezTo>
                    <a:cubicBezTo>
                      <a:pt x="3958414" y="235216"/>
                      <a:pt x="3978826" y="218003"/>
                      <a:pt x="3980365" y="193974"/>
                    </a:cubicBezTo>
                    <a:cubicBezTo>
                      <a:pt x="3981962" y="170218"/>
                      <a:pt x="3963244" y="148137"/>
                      <a:pt x="3939170" y="146949"/>
                    </a:cubicBezTo>
                    <a:close/>
                  </a:path>
                </a:pathLst>
              </a:custGeom>
              <a:solidFill>
                <a:srgbClr val="312249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1848948" y="13122645"/>
                <a:ext cx="3869312" cy="216157"/>
              </a:xfrm>
              <a:custGeom>
                <a:avLst/>
                <a:gdLst/>
                <a:ahLst/>
                <a:cxnLst/>
                <a:rect l="l" t="t" r="r" b="b"/>
                <a:pathLst>
                  <a:path w="3869312" h="216157" extrusionOk="0">
                    <a:moveTo>
                      <a:pt x="3822164" y="126138"/>
                    </a:moveTo>
                    <a:cubicBezTo>
                      <a:pt x="3813380" y="126060"/>
                      <a:pt x="3804674" y="126040"/>
                      <a:pt x="3795928" y="125904"/>
                    </a:cubicBezTo>
                    <a:cubicBezTo>
                      <a:pt x="3764842" y="125105"/>
                      <a:pt x="3733756" y="123840"/>
                      <a:pt x="3702670" y="122457"/>
                    </a:cubicBezTo>
                    <a:cubicBezTo>
                      <a:pt x="3533333" y="115428"/>
                      <a:pt x="3363997" y="109586"/>
                      <a:pt x="3194562" y="103433"/>
                    </a:cubicBezTo>
                    <a:cubicBezTo>
                      <a:pt x="3013033" y="96793"/>
                      <a:pt x="2831503" y="90348"/>
                      <a:pt x="2649876" y="83824"/>
                    </a:cubicBezTo>
                    <a:cubicBezTo>
                      <a:pt x="2483909" y="77886"/>
                      <a:pt x="2317942" y="72044"/>
                      <a:pt x="2151974" y="66085"/>
                    </a:cubicBezTo>
                    <a:cubicBezTo>
                      <a:pt x="1973327" y="59737"/>
                      <a:pt x="1794661" y="53409"/>
                      <a:pt x="1616014" y="47061"/>
                    </a:cubicBezTo>
                    <a:cubicBezTo>
                      <a:pt x="1429829" y="40421"/>
                      <a:pt x="1243742" y="33878"/>
                      <a:pt x="1057654" y="27355"/>
                    </a:cubicBezTo>
                    <a:cubicBezTo>
                      <a:pt x="890694" y="21611"/>
                      <a:pt x="723733" y="15672"/>
                      <a:pt x="556675" y="11213"/>
                    </a:cubicBezTo>
                    <a:cubicBezTo>
                      <a:pt x="467800" y="8837"/>
                      <a:pt x="378924" y="6461"/>
                      <a:pt x="290029" y="4572"/>
                    </a:cubicBezTo>
                    <a:cubicBezTo>
                      <a:pt x="241783" y="3482"/>
                      <a:pt x="193616" y="2489"/>
                      <a:pt x="145370" y="1593"/>
                    </a:cubicBezTo>
                    <a:cubicBezTo>
                      <a:pt x="124062" y="1106"/>
                      <a:pt x="102656" y="795"/>
                      <a:pt x="81367" y="406"/>
                    </a:cubicBezTo>
                    <a:cubicBezTo>
                      <a:pt x="70674" y="211"/>
                      <a:pt x="59864" y="-198"/>
                      <a:pt x="49171" y="113"/>
                    </a:cubicBezTo>
                    <a:cubicBezTo>
                      <a:pt x="40815" y="406"/>
                      <a:pt x="32927" y="542"/>
                      <a:pt x="25370" y="3093"/>
                    </a:cubicBezTo>
                    <a:cubicBezTo>
                      <a:pt x="25370" y="3093"/>
                      <a:pt x="25389" y="3093"/>
                      <a:pt x="25389" y="3073"/>
                    </a:cubicBezTo>
                    <a:cubicBezTo>
                      <a:pt x="25253" y="3112"/>
                      <a:pt x="25136" y="3171"/>
                      <a:pt x="25019" y="3209"/>
                    </a:cubicBezTo>
                    <a:cubicBezTo>
                      <a:pt x="25019" y="3209"/>
                      <a:pt x="25000" y="3209"/>
                      <a:pt x="25000" y="3209"/>
                    </a:cubicBezTo>
                    <a:cubicBezTo>
                      <a:pt x="24980" y="3209"/>
                      <a:pt x="24941" y="3229"/>
                      <a:pt x="24922" y="3229"/>
                    </a:cubicBezTo>
                    <a:cubicBezTo>
                      <a:pt x="24922" y="3229"/>
                      <a:pt x="24941" y="3229"/>
                      <a:pt x="24941" y="3229"/>
                    </a:cubicBezTo>
                    <a:cubicBezTo>
                      <a:pt x="24824" y="3268"/>
                      <a:pt x="24727" y="3307"/>
                      <a:pt x="24610" y="3346"/>
                    </a:cubicBezTo>
                    <a:cubicBezTo>
                      <a:pt x="11482" y="7337"/>
                      <a:pt x="1315" y="18261"/>
                      <a:pt x="107" y="33099"/>
                    </a:cubicBezTo>
                    <a:cubicBezTo>
                      <a:pt x="-1237" y="49242"/>
                      <a:pt x="10177" y="65949"/>
                      <a:pt x="26246" y="69493"/>
                    </a:cubicBezTo>
                    <a:cubicBezTo>
                      <a:pt x="33355" y="71849"/>
                      <a:pt x="41244" y="72355"/>
                      <a:pt x="48470" y="72823"/>
                    </a:cubicBezTo>
                    <a:cubicBezTo>
                      <a:pt x="58968" y="73523"/>
                      <a:pt x="69486" y="74205"/>
                      <a:pt x="79984" y="74809"/>
                    </a:cubicBezTo>
                    <a:cubicBezTo>
                      <a:pt x="100689" y="75899"/>
                      <a:pt x="121296" y="77087"/>
                      <a:pt x="141923" y="78177"/>
                    </a:cubicBezTo>
                    <a:cubicBezTo>
                      <a:pt x="315720" y="87193"/>
                      <a:pt x="489517" y="95508"/>
                      <a:pt x="663411" y="102537"/>
                    </a:cubicBezTo>
                    <a:cubicBezTo>
                      <a:pt x="847610" y="109975"/>
                      <a:pt x="1031905" y="116498"/>
                      <a:pt x="1216220" y="123236"/>
                    </a:cubicBezTo>
                    <a:cubicBezTo>
                      <a:pt x="1379012" y="129175"/>
                      <a:pt x="1541922" y="135017"/>
                      <a:pt x="1704714" y="140878"/>
                    </a:cubicBezTo>
                    <a:cubicBezTo>
                      <a:pt x="1886536" y="147421"/>
                      <a:pt x="2068358" y="153963"/>
                      <a:pt x="2250082" y="160389"/>
                    </a:cubicBezTo>
                    <a:cubicBezTo>
                      <a:pt x="2422789" y="166523"/>
                      <a:pt x="2595398" y="172773"/>
                      <a:pt x="2768007" y="178907"/>
                    </a:cubicBezTo>
                    <a:cubicBezTo>
                      <a:pt x="2951406" y="185450"/>
                      <a:pt x="3134923" y="191875"/>
                      <a:pt x="3318439" y="198224"/>
                    </a:cubicBezTo>
                    <a:cubicBezTo>
                      <a:pt x="3403263" y="201203"/>
                      <a:pt x="3488068" y="204065"/>
                      <a:pt x="3572892" y="207045"/>
                    </a:cubicBezTo>
                    <a:cubicBezTo>
                      <a:pt x="3655437" y="209926"/>
                      <a:pt x="3738061" y="210998"/>
                      <a:pt x="3820509" y="216060"/>
                    </a:cubicBezTo>
                    <a:cubicBezTo>
                      <a:pt x="3821502" y="216119"/>
                      <a:pt x="3822476" y="216157"/>
                      <a:pt x="3823450" y="216157"/>
                    </a:cubicBezTo>
                    <a:cubicBezTo>
                      <a:pt x="3848946" y="216157"/>
                      <a:pt x="3870507" y="195244"/>
                      <a:pt x="3869261" y="169015"/>
                    </a:cubicBezTo>
                    <a:cubicBezTo>
                      <a:pt x="3868053" y="143468"/>
                      <a:pt x="3846648" y="126429"/>
                      <a:pt x="3822164" y="126138"/>
                    </a:cubicBezTo>
                    <a:close/>
                  </a:path>
                </a:pathLst>
              </a:custGeom>
              <a:solidFill>
                <a:srgbClr val="312249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" name="Google Shape;37;p2"/>
            <p:cNvSpPr/>
            <p:nvPr/>
          </p:nvSpPr>
          <p:spPr>
            <a:xfrm>
              <a:off x="1272330" y="5280245"/>
              <a:ext cx="462750" cy="8669615"/>
            </a:xfrm>
            <a:custGeom>
              <a:avLst/>
              <a:gdLst/>
              <a:ahLst/>
              <a:cxnLst/>
              <a:rect l="l" t="t" r="r" b="b"/>
              <a:pathLst>
                <a:path w="462750" h="8669615" extrusionOk="0">
                  <a:moveTo>
                    <a:pt x="41680" y="8669440"/>
                  </a:moveTo>
                  <a:cubicBezTo>
                    <a:pt x="16321" y="8667357"/>
                    <a:pt x="-1131" y="8645178"/>
                    <a:pt x="57" y="8620409"/>
                  </a:cubicBezTo>
                  <a:cubicBezTo>
                    <a:pt x="16516" y="8258051"/>
                    <a:pt x="32468" y="7895693"/>
                    <a:pt x="48614" y="7533237"/>
                  </a:cubicBezTo>
                  <a:cubicBezTo>
                    <a:pt x="64956" y="7169885"/>
                    <a:pt x="81220" y="6806436"/>
                    <a:pt x="97464" y="6443085"/>
                  </a:cubicBezTo>
                  <a:cubicBezTo>
                    <a:pt x="114604" y="6059716"/>
                    <a:pt x="131744" y="5676367"/>
                    <a:pt x="148884" y="5292900"/>
                  </a:cubicBezTo>
                  <a:cubicBezTo>
                    <a:pt x="165635" y="4918956"/>
                    <a:pt x="182385" y="4544992"/>
                    <a:pt x="199117" y="4171048"/>
                  </a:cubicBezTo>
                  <a:cubicBezTo>
                    <a:pt x="216354" y="3785712"/>
                    <a:pt x="233592" y="3400357"/>
                    <a:pt x="251141" y="3015021"/>
                  </a:cubicBezTo>
                  <a:cubicBezTo>
                    <a:pt x="267794" y="2649100"/>
                    <a:pt x="285032" y="2283275"/>
                    <a:pt x="302172" y="1917528"/>
                  </a:cubicBezTo>
                  <a:cubicBezTo>
                    <a:pt x="319507" y="1547342"/>
                    <a:pt x="336160" y="1177156"/>
                    <a:pt x="353495" y="806970"/>
                  </a:cubicBezTo>
                  <a:cubicBezTo>
                    <a:pt x="360136" y="666205"/>
                    <a:pt x="367168" y="525441"/>
                    <a:pt x="374394" y="384676"/>
                  </a:cubicBezTo>
                  <a:cubicBezTo>
                    <a:pt x="377861" y="317127"/>
                    <a:pt x="381620" y="249558"/>
                    <a:pt x="385399" y="182009"/>
                  </a:cubicBezTo>
                  <a:cubicBezTo>
                    <a:pt x="387191" y="149607"/>
                    <a:pt x="389255" y="117322"/>
                    <a:pt x="391748" y="84940"/>
                  </a:cubicBezTo>
                  <a:cubicBezTo>
                    <a:pt x="393034" y="69577"/>
                    <a:pt x="394631" y="54232"/>
                    <a:pt x="396306" y="38869"/>
                  </a:cubicBezTo>
                  <a:cubicBezTo>
                    <a:pt x="397494" y="28568"/>
                    <a:pt x="399286" y="18365"/>
                    <a:pt x="406317" y="10342"/>
                  </a:cubicBezTo>
                  <a:cubicBezTo>
                    <a:pt x="420283" y="-5606"/>
                    <a:pt x="444162" y="-2140"/>
                    <a:pt x="455965" y="14100"/>
                  </a:cubicBezTo>
                  <a:cubicBezTo>
                    <a:pt x="463601" y="24498"/>
                    <a:pt x="462198" y="39550"/>
                    <a:pt x="462510" y="51740"/>
                  </a:cubicBezTo>
                  <a:cubicBezTo>
                    <a:pt x="462899" y="72945"/>
                    <a:pt x="462802" y="94131"/>
                    <a:pt x="462315" y="115336"/>
                  </a:cubicBezTo>
                  <a:cubicBezTo>
                    <a:pt x="461322" y="159227"/>
                    <a:pt x="459841" y="203000"/>
                    <a:pt x="458361" y="246891"/>
                  </a:cubicBezTo>
                  <a:cubicBezTo>
                    <a:pt x="454992" y="341292"/>
                    <a:pt x="451427" y="435790"/>
                    <a:pt x="447765" y="530309"/>
                  </a:cubicBezTo>
                  <a:cubicBezTo>
                    <a:pt x="440832" y="710096"/>
                    <a:pt x="433002" y="889902"/>
                    <a:pt x="425172" y="1069689"/>
                  </a:cubicBezTo>
                  <a:cubicBezTo>
                    <a:pt x="409122" y="1439583"/>
                    <a:pt x="393268" y="1809575"/>
                    <a:pt x="377413" y="2179547"/>
                  </a:cubicBezTo>
                  <a:cubicBezTo>
                    <a:pt x="361266" y="2558359"/>
                    <a:pt x="344808" y="2937249"/>
                    <a:pt x="328077" y="3316062"/>
                  </a:cubicBezTo>
                  <a:cubicBezTo>
                    <a:pt x="311638" y="3688429"/>
                    <a:pt x="294984" y="4060796"/>
                    <a:pt x="278331" y="4433163"/>
                  </a:cubicBezTo>
                  <a:cubicBezTo>
                    <a:pt x="261288" y="4813261"/>
                    <a:pt x="244343" y="5193242"/>
                    <a:pt x="227300" y="5573339"/>
                  </a:cubicBezTo>
                  <a:cubicBezTo>
                    <a:pt x="210258" y="5954430"/>
                    <a:pt x="193215" y="6335403"/>
                    <a:pt x="176172" y="6716494"/>
                  </a:cubicBezTo>
                  <a:cubicBezTo>
                    <a:pt x="159733" y="7085298"/>
                    <a:pt x="143080" y="7454102"/>
                    <a:pt x="126622" y="7823003"/>
                  </a:cubicBezTo>
                  <a:cubicBezTo>
                    <a:pt x="114740" y="8091252"/>
                    <a:pt x="102547" y="8359501"/>
                    <a:pt x="90647" y="8627867"/>
                  </a:cubicBezTo>
                  <a:cubicBezTo>
                    <a:pt x="89614" y="8651350"/>
                    <a:pt x="67936" y="8669616"/>
                    <a:pt x="45167" y="8669616"/>
                  </a:cubicBezTo>
                  <a:cubicBezTo>
                    <a:pt x="43998" y="8669576"/>
                    <a:pt x="42830" y="8669538"/>
                    <a:pt x="41680" y="8669440"/>
                  </a:cubicBezTo>
                  <a:close/>
                </a:path>
              </a:pathLst>
            </a:custGeom>
            <a:solidFill>
              <a:srgbClr val="FDD13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220166" y="6421753"/>
              <a:ext cx="3903589" cy="1313025"/>
            </a:xfrm>
            <a:custGeom>
              <a:avLst/>
              <a:gdLst/>
              <a:ahLst/>
              <a:cxnLst/>
              <a:rect l="l" t="t" r="r" b="b"/>
              <a:pathLst>
                <a:path w="3903589" h="1313025" extrusionOk="0">
                  <a:moveTo>
                    <a:pt x="3801423" y="290404"/>
                  </a:moveTo>
                  <a:cubicBezTo>
                    <a:pt x="3612258" y="273171"/>
                    <a:pt x="3422918" y="254244"/>
                    <a:pt x="3234045" y="233642"/>
                  </a:cubicBezTo>
                  <a:cubicBezTo>
                    <a:pt x="2807684" y="188175"/>
                    <a:pt x="2379434" y="165197"/>
                    <a:pt x="1952566" y="126370"/>
                  </a:cubicBezTo>
                  <a:cubicBezTo>
                    <a:pt x="1561070" y="85770"/>
                    <a:pt x="1169554" y="42756"/>
                    <a:pt x="776012" y="31949"/>
                  </a:cubicBezTo>
                  <a:cubicBezTo>
                    <a:pt x="735772" y="29788"/>
                    <a:pt x="695532" y="27704"/>
                    <a:pt x="655311" y="25426"/>
                  </a:cubicBezTo>
                  <a:cubicBezTo>
                    <a:pt x="580206" y="21161"/>
                    <a:pt x="505101" y="15709"/>
                    <a:pt x="430093" y="10958"/>
                  </a:cubicBezTo>
                  <a:cubicBezTo>
                    <a:pt x="395014" y="8680"/>
                    <a:pt x="360033" y="7102"/>
                    <a:pt x="325071" y="5019"/>
                  </a:cubicBezTo>
                  <a:cubicBezTo>
                    <a:pt x="293401" y="3169"/>
                    <a:pt x="261808" y="2468"/>
                    <a:pt x="230235" y="560"/>
                  </a:cubicBezTo>
                  <a:cubicBezTo>
                    <a:pt x="220769" y="-1076"/>
                    <a:pt x="211498" y="969"/>
                    <a:pt x="203726" y="5447"/>
                  </a:cubicBezTo>
                  <a:cubicBezTo>
                    <a:pt x="116799" y="-8690"/>
                    <a:pt x="67521" y="77261"/>
                    <a:pt x="47654" y="151664"/>
                  </a:cubicBezTo>
                  <a:cubicBezTo>
                    <a:pt x="33961" y="362607"/>
                    <a:pt x="15594" y="576665"/>
                    <a:pt x="11718" y="790508"/>
                  </a:cubicBezTo>
                  <a:cubicBezTo>
                    <a:pt x="-16252" y="1010019"/>
                    <a:pt x="-12278" y="1087323"/>
                    <a:pt x="233644" y="1103330"/>
                  </a:cubicBezTo>
                  <a:cubicBezTo>
                    <a:pt x="260951" y="1103894"/>
                    <a:pt x="288317" y="1104167"/>
                    <a:pt x="315683" y="1104284"/>
                  </a:cubicBezTo>
                  <a:cubicBezTo>
                    <a:pt x="315741" y="1104284"/>
                    <a:pt x="315800" y="1104284"/>
                    <a:pt x="315858" y="1104303"/>
                  </a:cubicBezTo>
                  <a:cubicBezTo>
                    <a:pt x="564858" y="1128176"/>
                    <a:pt x="815454" y="1130065"/>
                    <a:pt x="1065155" y="1142040"/>
                  </a:cubicBezTo>
                  <a:cubicBezTo>
                    <a:pt x="1270272" y="1156606"/>
                    <a:pt x="1475661" y="1167490"/>
                    <a:pt x="1681168" y="1175922"/>
                  </a:cubicBezTo>
                  <a:cubicBezTo>
                    <a:pt x="1961877" y="1180771"/>
                    <a:pt x="2242391" y="1212880"/>
                    <a:pt x="2523002" y="1229120"/>
                  </a:cubicBezTo>
                  <a:cubicBezTo>
                    <a:pt x="2864363" y="1249235"/>
                    <a:pt x="3204128" y="1286271"/>
                    <a:pt x="3545080" y="1311936"/>
                  </a:cubicBezTo>
                  <a:cubicBezTo>
                    <a:pt x="3561772" y="1312383"/>
                    <a:pt x="3579926" y="1313026"/>
                    <a:pt x="3598546" y="1313026"/>
                  </a:cubicBezTo>
                  <a:cubicBezTo>
                    <a:pt x="3674878" y="1313026"/>
                    <a:pt x="3759157" y="1302063"/>
                    <a:pt x="3783290" y="1220981"/>
                  </a:cubicBezTo>
                  <a:cubicBezTo>
                    <a:pt x="3853642" y="1033755"/>
                    <a:pt x="3850467" y="830874"/>
                    <a:pt x="3884065" y="635841"/>
                  </a:cubicBezTo>
                  <a:cubicBezTo>
                    <a:pt x="3894252" y="533397"/>
                    <a:pt x="3952529" y="312407"/>
                    <a:pt x="3801423" y="2904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180592" y="14388281"/>
              <a:ext cx="5363818" cy="442832"/>
            </a:xfrm>
            <a:custGeom>
              <a:avLst/>
              <a:gdLst/>
              <a:ahLst/>
              <a:cxnLst/>
              <a:rect l="l" t="t" r="r" b="b"/>
              <a:pathLst>
                <a:path w="5363818" h="442832" extrusionOk="0">
                  <a:moveTo>
                    <a:pt x="5312974" y="442735"/>
                  </a:moveTo>
                  <a:cubicBezTo>
                    <a:pt x="5283349" y="441937"/>
                    <a:pt x="5253821" y="438665"/>
                    <a:pt x="5224293" y="436504"/>
                  </a:cubicBezTo>
                  <a:cubicBezTo>
                    <a:pt x="5197746" y="434518"/>
                    <a:pt x="5171276" y="432746"/>
                    <a:pt x="5144728" y="431051"/>
                  </a:cubicBezTo>
                  <a:cubicBezTo>
                    <a:pt x="5089140" y="427488"/>
                    <a:pt x="5033454" y="424120"/>
                    <a:pt x="4977865" y="420653"/>
                  </a:cubicBezTo>
                  <a:cubicBezTo>
                    <a:pt x="4864507" y="413527"/>
                    <a:pt x="4751362" y="405193"/>
                    <a:pt x="4638100" y="396683"/>
                  </a:cubicBezTo>
                  <a:cubicBezTo>
                    <a:pt x="4412377" y="379548"/>
                    <a:pt x="4186263" y="364885"/>
                    <a:pt x="3960344" y="351021"/>
                  </a:cubicBezTo>
                  <a:cubicBezTo>
                    <a:pt x="3729770" y="336962"/>
                    <a:pt x="3499489" y="320216"/>
                    <a:pt x="3269110" y="304463"/>
                  </a:cubicBezTo>
                  <a:cubicBezTo>
                    <a:pt x="3039821" y="288710"/>
                    <a:pt x="2810436" y="273950"/>
                    <a:pt x="2581147" y="258898"/>
                  </a:cubicBezTo>
                  <a:cubicBezTo>
                    <a:pt x="2352657" y="243943"/>
                    <a:pt x="2124265" y="227587"/>
                    <a:pt x="1895775" y="213138"/>
                  </a:cubicBezTo>
                  <a:cubicBezTo>
                    <a:pt x="1668376" y="198768"/>
                    <a:pt x="1440977" y="182236"/>
                    <a:pt x="1213656" y="166191"/>
                  </a:cubicBezTo>
                  <a:cubicBezTo>
                    <a:pt x="989120" y="150438"/>
                    <a:pt x="764390" y="136865"/>
                    <a:pt x="539873" y="122398"/>
                  </a:cubicBezTo>
                  <a:cubicBezTo>
                    <a:pt x="454367" y="116848"/>
                    <a:pt x="368959" y="111493"/>
                    <a:pt x="283433" y="105457"/>
                  </a:cubicBezTo>
                  <a:cubicBezTo>
                    <a:pt x="240037" y="102477"/>
                    <a:pt x="196642" y="99421"/>
                    <a:pt x="153227" y="95954"/>
                  </a:cubicBezTo>
                  <a:cubicBezTo>
                    <a:pt x="133106" y="94280"/>
                    <a:pt x="113006" y="92683"/>
                    <a:pt x="92885" y="91106"/>
                  </a:cubicBezTo>
                  <a:cubicBezTo>
                    <a:pt x="73953" y="89626"/>
                    <a:pt x="54846" y="89023"/>
                    <a:pt x="38290" y="86589"/>
                  </a:cubicBezTo>
                  <a:cubicBezTo>
                    <a:pt x="16242" y="83434"/>
                    <a:pt x="-898" y="64663"/>
                    <a:pt x="36" y="41686"/>
                  </a:cubicBezTo>
                  <a:cubicBezTo>
                    <a:pt x="1010" y="18688"/>
                    <a:pt x="21403" y="-1173"/>
                    <a:pt x="44854" y="54"/>
                  </a:cubicBezTo>
                  <a:cubicBezTo>
                    <a:pt x="53872" y="-121"/>
                    <a:pt x="63027" y="872"/>
                    <a:pt x="71967" y="1378"/>
                  </a:cubicBezTo>
                  <a:cubicBezTo>
                    <a:pt x="86341" y="2176"/>
                    <a:pt x="100793" y="2955"/>
                    <a:pt x="115265" y="3753"/>
                  </a:cubicBezTo>
                  <a:cubicBezTo>
                    <a:pt x="141034" y="5136"/>
                    <a:pt x="166783" y="6421"/>
                    <a:pt x="192552" y="7921"/>
                  </a:cubicBezTo>
                  <a:cubicBezTo>
                    <a:pt x="247945" y="11192"/>
                    <a:pt x="303339" y="14658"/>
                    <a:pt x="358713" y="18416"/>
                  </a:cubicBezTo>
                  <a:cubicBezTo>
                    <a:pt x="471780" y="26049"/>
                    <a:pt x="584730" y="33877"/>
                    <a:pt x="697796" y="41802"/>
                  </a:cubicBezTo>
                  <a:cubicBezTo>
                    <a:pt x="921241" y="57555"/>
                    <a:pt x="1144881" y="72120"/>
                    <a:pt x="1368404" y="86179"/>
                  </a:cubicBezTo>
                  <a:cubicBezTo>
                    <a:pt x="1598978" y="100745"/>
                    <a:pt x="1829357" y="115797"/>
                    <a:pt x="2059834" y="131550"/>
                  </a:cubicBezTo>
                  <a:cubicBezTo>
                    <a:pt x="2289512" y="147303"/>
                    <a:pt x="2519306" y="161264"/>
                    <a:pt x="2748984" y="176920"/>
                  </a:cubicBezTo>
                  <a:cubicBezTo>
                    <a:pt x="2979461" y="192673"/>
                    <a:pt x="3210035" y="207725"/>
                    <a:pt x="3440706" y="222485"/>
                  </a:cubicBezTo>
                  <a:cubicBezTo>
                    <a:pt x="3551883" y="229611"/>
                    <a:pt x="3663060" y="236349"/>
                    <a:pt x="3774237" y="243788"/>
                  </a:cubicBezTo>
                  <a:cubicBezTo>
                    <a:pt x="3890167" y="251615"/>
                    <a:pt x="4005999" y="260339"/>
                    <a:pt x="4121929" y="268050"/>
                  </a:cubicBezTo>
                  <a:cubicBezTo>
                    <a:pt x="4233009" y="275586"/>
                    <a:pt x="4344089" y="283102"/>
                    <a:pt x="4455246" y="290346"/>
                  </a:cubicBezTo>
                  <a:cubicBezTo>
                    <a:pt x="4568196" y="297667"/>
                    <a:pt x="4681263" y="303626"/>
                    <a:pt x="4794212" y="310460"/>
                  </a:cubicBezTo>
                  <a:cubicBezTo>
                    <a:pt x="4882094" y="315815"/>
                    <a:pt x="4969801" y="321949"/>
                    <a:pt x="5057586" y="328200"/>
                  </a:cubicBezTo>
                  <a:cubicBezTo>
                    <a:pt x="5100592" y="331276"/>
                    <a:pt x="5143696" y="334236"/>
                    <a:pt x="5186702" y="337118"/>
                  </a:cubicBezTo>
                  <a:cubicBezTo>
                    <a:pt x="5230098" y="339999"/>
                    <a:pt x="5273805" y="340681"/>
                    <a:pt x="5317104" y="345238"/>
                  </a:cubicBezTo>
                  <a:cubicBezTo>
                    <a:pt x="5329978" y="346620"/>
                    <a:pt x="5341470" y="350982"/>
                    <a:pt x="5350488" y="360601"/>
                  </a:cubicBezTo>
                  <a:cubicBezTo>
                    <a:pt x="5359506" y="370104"/>
                    <a:pt x="5364356" y="383092"/>
                    <a:pt x="5363772" y="396060"/>
                  </a:cubicBezTo>
                  <a:cubicBezTo>
                    <a:pt x="5362700" y="422465"/>
                    <a:pt x="5340243" y="442832"/>
                    <a:pt x="5314240" y="442832"/>
                  </a:cubicBezTo>
                  <a:cubicBezTo>
                    <a:pt x="5313851" y="442754"/>
                    <a:pt x="5313403" y="442754"/>
                    <a:pt x="5312974" y="442735"/>
                  </a:cubicBezTo>
                  <a:close/>
                </a:path>
              </a:pathLst>
            </a:custGeom>
            <a:solidFill>
              <a:srgbClr val="FDD13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336041" y="13885442"/>
              <a:ext cx="5195655" cy="443250"/>
            </a:xfrm>
            <a:custGeom>
              <a:avLst/>
              <a:gdLst/>
              <a:ahLst/>
              <a:cxnLst/>
              <a:rect l="l" t="t" r="r" b="b"/>
              <a:pathLst>
                <a:path w="5195655" h="443250" extrusionOk="0">
                  <a:moveTo>
                    <a:pt x="5148994" y="443153"/>
                  </a:moveTo>
                  <a:cubicBezTo>
                    <a:pt x="4934275" y="428101"/>
                    <a:pt x="4719653" y="412738"/>
                    <a:pt x="4504934" y="397880"/>
                  </a:cubicBezTo>
                  <a:cubicBezTo>
                    <a:pt x="4282989" y="382517"/>
                    <a:pt x="4061121" y="366783"/>
                    <a:pt x="3839273" y="351128"/>
                  </a:cubicBezTo>
                  <a:cubicBezTo>
                    <a:pt x="3613646" y="335180"/>
                    <a:pt x="3388137" y="319426"/>
                    <a:pt x="3162607" y="303576"/>
                  </a:cubicBezTo>
                  <a:cubicBezTo>
                    <a:pt x="2926989" y="286928"/>
                    <a:pt x="2691448" y="270493"/>
                    <a:pt x="2455927" y="253844"/>
                  </a:cubicBezTo>
                  <a:cubicBezTo>
                    <a:pt x="2232580" y="238188"/>
                    <a:pt x="2009349" y="222533"/>
                    <a:pt x="1786001" y="206799"/>
                  </a:cubicBezTo>
                  <a:cubicBezTo>
                    <a:pt x="1571184" y="191748"/>
                    <a:pt x="1356368" y="176578"/>
                    <a:pt x="1141551" y="161429"/>
                  </a:cubicBezTo>
                  <a:cubicBezTo>
                    <a:pt x="909691" y="145189"/>
                    <a:pt x="677735" y="128735"/>
                    <a:pt x="445856" y="111989"/>
                  </a:cubicBezTo>
                  <a:cubicBezTo>
                    <a:pt x="338477" y="104278"/>
                    <a:pt x="230903" y="96937"/>
                    <a:pt x="124615" y="87513"/>
                  </a:cubicBezTo>
                  <a:cubicBezTo>
                    <a:pt x="116746" y="86792"/>
                    <a:pt x="108507" y="86617"/>
                    <a:pt x="100579" y="85410"/>
                  </a:cubicBezTo>
                  <a:cubicBezTo>
                    <a:pt x="97619" y="85215"/>
                    <a:pt x="94678" y="84864"/>
                    <a:pt x="91717" y="84553"/>
                  </a:cubicBezTo>
                  <a:cubicBezTo>
                    <a:pt x="83887" y="83657"/>
                    <a:pt x="76155" y="82664"/>
                    <a:pt x="68325" y="81788"/>
                  </a:cubicBezTo>
                  <a:cubicBezTo>
                    <a:pt x="58216" y="80600"/>
                    <a:pt x="48107" y="78127"/>
                    <a:pt x="38193" y="75849"/>
                  </a:cubicBezTo>
                  <a:cubicBezTo>
                    <a:pt x="27792" y="73473"/>
                    <a:pt x="16495" y="69209"/>
                    <a:pt x="9055" y="61381"/>
                  </a:cubicBezTo>
                  <a:cubicBezTo>
                    <a:pt x="-5222" y="46134"/>
                    <a:pt x="-1852" y="23449"/>
                    <a:pt x="13808" y="10870"/>
                  </a:cubicBezTo>
                  <a:cubicBezTo>
                    <a:pt x="23020" y="3431"/>
                    <a:pt x="37395" y="1952"/>
                    <a:pt x="48886" y="1056"/>
                  </a:cubicBezTo>
                  <a:cubicBezTo>
                    <a:pt x="63358" y="-229"/>
                    <a:pt x="77713" y="-132"/>
                    <a:pt x="92185" y="258"/>
                  </a:cubicBezTo>
                  <a:cubicBezTo>
                    <a:pt x="116863" y="744"/>
                    <a:pt x="141521" y="2438"/>
                    <a:pt x="166199" y="3919"/>
                  </a:cubicBezTo>
                  <a:cubicBezTo>
                    <a:pt x="219801" y="7190"/>
                    <a:pt x="273305" y="10558"/>
                    <a:pt x="326927" y="14219"/>
                  </a:cubicBezTo>
                  <a:cubicBezTo>
                    <a:pt x="444843" y="22144"/>
                    <a:pt x="562760" y="30167"/>
                    <a:pt x="680656" y="38384"/>
                  </a:cubicBezTo>
                  <a:cubicBezTo>
                    <a:pt x="903206" y="53845"/>
                    <a:pt x="1125852" y="69384"/>
                    <a:pt x="1348401" y="85040"/>
                  </a:cubicBezTo>
                  <a:cubicBezTo>
                    <a:pt x="1566101" y="100403"/>
                    <a:pt x="1783683" y="115650"/>
                    <a:pt x="2001382" y="130897"/>
                  </a:cubicBezTo>
                  <a:cubicBezTo>
                    <a:pt x="2226600" y="146747"/>
                    <a:pt x="2451740" y="162598"/>
                    <a:pt x="2676860" y="178350"/>
                  </a:cubicBezTo>
                  <a:cubicBezTo>
                    <a:pt x="2906947" y="194590"/>
                    <a:pt x="3136917" y="210752"/>
                    <a:pt x="3367004" y="226895"/>
                  </a:cubicBezTo>
                  <a:cubicBezTo>
                    <a:pt x="3590936" y="242648"/>
                    <a:pt x="3814965" y="258304"/>
                    <a:pt x="4038917" y="274154"/>
                  </a:cubicBezTo>
                  <a:cubicBezTo>
                    <a:pt x="4266218" y="290102"/>
                    <a:pt x="4493423" y="306049"/>
                    <a:pt x="4720627" y="321997"/>
                  </a:cubicBezTo>
                  <a:cubicBezTo>
                    <a:pt x="4864195" y="332103"/>
                    <a:pt x="5007783" y="342209"/>
                    <a:pt x="5151351" y="352316"/>
                  </a:cubicBezTo>
                  <a:cubicBezTo>
                    <a:pt x="5176029" y="353990"/>
                    <a:pt x="5196247" y="373326"/>
                    <a:pt x="5195643" y="398873"/>
                  </a:cubicBezTo>
                  <a:cubicBezTo>
                    <a:pt x="5194981" y="421928"/>
                    <a:pt x="5175328" y="443250"/>
                    <a:pt x="5151779" y="443250"/>
                  </a:cubicBezTo>
                  <a:cubicBezTo>
                    <a:pt x="5150884" y="443250"/>
                    <a:pt x="5149949" y="443231"/>
                    <a:pt x="5148994" y="443153"/>
                  </a:cubicBezTo>
                  <a:close/>
                </a:path>
              </a:pathLst>
            </a:custGeom>
            <a:solidFill>
              <a:srgbClr val="FDD13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1790" y="5094926"/>
              <a:ext cx="1217506" cy="9411880"/>
            </a:xfrm>
            <a:custGeom>
              <a:avLst/>
              <a:gdLst/>
              <a:ahLst/>
              <a:cxnLst/>
              <a:rect l="l" t="t" r="r" b="b"/>
              <a:pathLst>
                <a:path w="1217506" h="9411880" extrusionOk="0">
                  <a:moveTo>
                    <a:pt x="1215334" y="115299"/>
                  </a:moveTo>
                  <a:cubicBezTo>
                    <a:pt x="1209588" y="88953"/>
                    <a:pt x="1184716" y="70221"/>
                    <a:pt x="1157759" y="72304"/>
                  </a:cubicBezTo>
                  <a:cubicBezTo>
                    <a:pt x="1155967" y="72402"/>
                    <a:pt x="1154194" y="72694"/>
                    <a:pt x="1152403" y="73005"/>
                  </a:cubicBezTo>
                  <a:cubicBezTo>
                    <a:pt x="1126050" y="65976"/>
                    <a:pt x="1096522" y="66657"/>
                    <a:pt x="1070169" y="63094"/>
                  </a:cubicBezTo>
                  <a:cubicBezTo>
                    <a:pt x="958992" y="50612"/>
                    <a:pt x="847522" y="40214"/>
                    <a:pt x="736053" y="31296"/>
                  </a:cubicBezTo>
                  <a:cubicBezTo>
                    <a:pt x="707226" y="27733"/>
                    <a:pt x="676101" y="24559"/>
                    <a:pt x="643905" y="22670"/>
                  </a:cubicBezTo>
                  <a:cubicBezTo>
                    <a:pt x="577117" y="3548"/>
                    <a:pt x="509355" y="-8934"/>
                    <a:pt x="440872" y="7910"/>
                  </a:cubicBezTo>
                  <a:cubicBezTo>
                    <a:pt x="349523" y="36631"/>
                    <a:pt x="370909" y="151342"/>
                    <a:pt x="350302" y="226232"/>
                  </a:cubicBezTo>
                  <a:cubicBezTo>
                    <a:pt x="291539" y="543610"/>
                    <a:pt x="287488" y="867355"/>
                    <a:pt x="278470" y="1188997"/>
                  </a:cubicBezTo>
                  <a:cubicBezTo>
                    <a:pt x="261329" y="1490427"/>
                    <a:pt x="261427" y="1792460"/>
                    <a:pt x="245767" y="2094007"/>
                  </a:cubicBezTo>
                  <a:cubicBezTo>
                    <a:pt x="223076" y="2493012"/>
                    <a:pt x="195028" y="2891842"/>
                    <a:pt x="186224" y="3291451"/>
                  </a:cubicBezTo>
                  <a:cubicBezTo>
                    <a:pt x="165014" y="4071352"/>
                    <a:pt x="133713" y="4850649"/>
                    <a:pt x="92596" y="5629752"/>
                  </a:cubicBezTo>
                  <a:cubicBezTo>
                    <a:pt x="61686" y="6219662"/>
                    <a:pt x="62776" y="6810644"/>
                    <a:pt x="43747" y="7400847"/>
                  </a:cubicBezTo>
                  <a:cubicBezTo>
                    <a:pt x="20160" y="7794108"/>
                    <a:pt x="-4304" y="8187485"/>
                    <a:pt x="643" y="8581739"/>
                  </a:cubicBezTo>
                  <a:cubicBezTo>
                    <a:pt x="7188" y="8729241"/>
                    <a:pt x="-4615" y="8880306"/>
                    <a:pt x="6195" y="9027906"/>
                  </a:cubicBezTo>
                  <a:cubicBezTo>
                    <a:pt x="9369" y="9116466"/>
                    <a:pt x="14024" y="9205122"/>
                    <a:pt x="10460" y="9293390"/>
                  </a:cubicBezTo>
                  <a:cubicBezTo>
                    <a:pt x="11298" y="9299991"/>
                    <a:pt x="13206" y="9305735"/>
                    <a:pt x="15641" y="9311032"/>
                  </a:cubicBezTo>
                  <a:cubicBezTo>
                    <a:pt x="14687" y="9316678"/>
                    <a:pt x="14375" y="9322443"/>
                    <a:pt x="15427" y="9328167"/>
                  </a:cubicBezTo>
                  <a:cubicBezTo>
                    <a:pt x="20978" y="9368377"/>
                    <a:pt x="62699" y="9383352"/>
                    <a:pt x="97875" y="9387908"/>
                  </a:cubicBezTo>
                  <a:cubicBezTo>
                    <a:pt x="300226" y="9405472"/>
                    <a:pt x="502265" y="9391900"/>
                    <a:pt x="705571" y="9411197"/>
                  </a:cubicBezTo>
                  <a:cubicBezTo>
                    <a:pt x="705571" y="9411197"/>
                    <a:pt x="704870" y="9411080"/>
                    <a:pt x="704870" y="9411080"/>
                  </a:cubicBezTo>
                  <a:cubicBezTo>
                    <a:pt x="727385" y="9413261"/>
                    <a:pt x="752804" y="9411430"/>
                    <a:pt x="772768" y="9400000"/>
                  </a:cubicBezTo>
                  <a:cubicBezTo>
                    <a:pt x="805178" y="9378308"/>
                    <a:pt x="821072" y="9328342"/>
                    <a:pt x="799218" y="9294110"/>
                  </a:cubicBezTo>
                  <a:cubicBezTo>
                    <a:pt x="762932" y="9249500"/>
                    <a:pt x="697098" y="9269809"/>
                    <a:pt x="646788" y="9264415"/>
                  </a:cubicBezTo>
                  <a:cubicBezTo>
                    <a:pt x="484424" y="9250571"/>
                    <a:pt x="321593" y="9259820"/>
                    <a:pt x="159871" y="9244417"/>
                  </a:cubicBezTo>
                  <a:cubicBezTo>
                    <a:pt x="159852" y="9244398"/>
                    <a:pt x="159833" y="9244398"/>
                    <a:pt x="159833" y="9244398"/>
                  </a:cubicBezTo>
                  <a:cubicBezTo>
                    <a:pt x="159813" y="9244398"/>
                    <a:pt x="159813" y="9244378"/>
                    <a:pt x="159794" y="9244378"/>
                  </a:cubicBezTo>
                  <a:cubicBezTo>
                    <a:pt x="149159" y="9225744"/>
                    <a:pt x="145283" y="9203993"/>
                    <a:pt x="146510" y="9182729"/>
                  </a:cubicBezTo>
                  <a:cubicBezTo>
                    <a:pt x="151905" y="9121937"/>
                    <a:pt x="157768" y="9061223"/>
                    <a:pt x="165150" y="9000664"/>
                  </a:cubicBezTo>
                  <a:cubicBezTo>
                    <a:pt x="169844" y="8976577"/>
                    <a:pt x="176077" y="8952665"/>
                    <a:pt x="180810" y="8928578"/>
                  </a:cubicBezTo>
                  <a:cubicBezTo>
                    <a:pt x="206130" y="8908833"/>
                    <a:pt x="248065" y="8914753"/>
                    <a:pt x="279560" y="8907859"/>
                  </a:cubicBezTo>
                  <a:cubicBezTo>
                    <a:pt x="316119" y="8904881"/>
                    <a:pt x="352659" y="8903615"/>
                    <a:pt x="389238" y="8903050"/>
                  </a:cubicBezTo>
                  <a:cubicBezTo>
                    <a:pt x="436237" y="8906127"/>
                    <a:pt x="483879" y="8909787"/>
                    <a:pt x="534267" y="8912922"/>
                  </a:cubicBezTo>
                  <a:cubicBezTo>
                    <a:pt x="600159" y="8918375"/>
                    <a:pt x="666655" y="8924703"/>
                    <a:pt x="732937" y="8924703"/>
                  </a:cubicBezTo>
                  <a:cubicBezTo>
                    <a:pt x="753933" y="8926086"/>
                    <a:pt x="777520" y="8925501"/>
                    <a:pt x="797037" y="8919154"/>
                  </a:cubicBezTo>
                  <a:cubicBezTo>
                    <a:pt x="797134" y="8919154"/>
                    <a:pt x="797232" y="8919056"/>
                    <a:pt x="797232" y="8919056"/>
                  </a:cubicBezTo>
                  <a:cubicBezTo>
                    <a:pt x="821403" y="8912124"/>
                    <a:pt x="842224" y="8893508"/>
                    <a:pt x="847172" y="8865177"/>
                  </a:cubicBezTo>
                  <a:cubicBezTo>
                    <a:pt x="848262" y="8783451"/>
                    <a:pt x="849938" y="8701532"/>
                    <a:pt x="858469" y="8620002"/>
                  </a:cubicBezTo>
                  <a:cubicBezTo>
                    <a:pt x="878394" y="8061792"/>
                    <a:pt x="896216" y="7503407"/>
                    <a:pt x="910882" y="6945100"/>
                  </a:cubicBezTo>
                  <a:cubicBezTo>
                    <a:pt x="927730" y="5993142"/>
                    <a:pt x="1012944" y="5045040"/>
                    <a:pt x="1069117" y="4095147"/>
                  </a:cubicBezTo>
                  <a:cubicBezTo>
                    <a:pt x="1104897" y="3517426"/>
                    <a:pt x="1143930" y="2940016"/>
                    <a:pt x="1167205" y="2361692"/>
                  </a:cubicBezTo>
                  <a:cubicBezTo>
                    <a:pt x="1191377" y="1798535"/>
                    <a:pt x="1187326" y="1234484"/>
                    <a:pt x="1203667" y="671231"/>
                  </a:cubicBezTo>
                  <a:cubicBezTo>
                    <a:pt x="1206803" y="485972"/>
                    <a:pt x="1223359" y="300032"/>
                    <a:pt x="1215334" y="1152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" name="Google Shape;42;p2"/>
          <p:cNvGrpSpPr/>
          <p:nvPr/>
        </p:nvGrpSpPr>
        <p:grpSpPr>
          <a:xfrm rot="5400000">
            <a:off x="2286270" y="-114797"/>
            <a:ext cx="4983648" cy="6701701"/>
            <a:chOff x="4160376" y="-897200"/>
            <a:chExt cx="9967296" cy="13403402"/>
          </a:xfrm>
        </p:grpSpPr>
        <p:sp>
          <p:nvSpPr>
            <p:cNvPr id="43" name="Google Shape;43;p2"/>
            <p:cNvSpPr/>
            <p:nvPr/>
          </p:nvSpPr>
          <p:spPr>
            <a:xfrm>
              <a:off x="4171033" y="-897200"/>
              <a:ext cx="9956639" cy="13403402"/>
            </a:xfrm>
            <a:custGeom>
              <a:avLst/>
              <a:gdLst/>
              <a:ahLst/>
              <a:cxnLst/>
              <a:rect l="l" t="t" r="r" b="b"/>
              <a:pathLst>
                <a:path w="9956639" h="13403402" extrusionOk="0">
                  <a:moveTo>
                    <a:pt x="9900803" y="12918160"/>
                  </a:moveTo>
                  <a:cubicBezTo>
                    <a:pt x="9881699" y="12593236"/>
                    <a:pt x="9933250" y="12211266"/>
                    <a:pt x="9912003" y="11815464"/>
                  </a:cubicBezTo>
                  <a:cubicBezTo>
                    <a:pt x="9859836" y="10898914"/>
                    <a:pt x="9889603" y="11564767"/>
                    <a:pt x="9889603" y="10661380"/>
                  </a:cubicBezTo>
                  <a:cubicBezTo>
                    <a:pt x="9891613" y="9643741"/>
                    <a:pt x="9755260" y="8999333"/>
                    <a:pt x="9803622" y="7354471"/>
                  </a:cubicBezTo>
                  <a:cubicBezTo>
                    <a:pt x="9821681" y="6969016"/>
                    <a:pt x="9828808" y="7172721"/>
                    <a:pt x="9776668" y="6253517"/>
                  </a:cubicBezTo>
                  <a:cubicBezTo>
                    <a:pt x="9686266" y="4951110"/>
                    <a:pt x="9677505" y="16762"/>
                    <a:pt x="9580779" y="14376"/>
                  </a:cubicBezTo>
                  <a:cubicBezTo>
                    <a:pt x="8762635" y="-8142"/>
                    <a:pt x="7820865" y="31693"/>
                    <a:pt x="7825956" y="31693"/>
                  </a:cubicBezTo>
                  <a:cubicBezTo>
                    <a:pt x="6903048" y="31693"/>
                    <a:pt x="7758141" y="-58940"/>
                    <a:pt x="6632834" y="66328"/>
                  </a:cubicBezTo>
                  <a:cubicBezTo>
                    <a:pt x="6132677" y="121737"/>
                    <a:pt x="4899365" y="53058"/>
                    <a:pt x="4841356" y="49573"/>
                  </a:cubicBezTo>
                  <a:cubicBezTo>
                    <a:pt x="4795057" y="53031"/>
                    <a:pt x="3755597" y="134444"/>
                    <a:pt x="3647725" y="125195"/>
                  </a:cubicBezTo>
                  <a:cubicBezTo>
                    <a:pt x="2583722" y="34481"/>
                    <a:pt x="538080" y="174198"/>
                    <a:pt x="665135" y="164494"/>
                  </a:cubicBezTo>
                  <a:cubicBezTo>
                    <a:pt x="632072" y="164494"/>
                    <a:pt x="91724" y="154093"/>
                    <a:pt x="96815" y="154683"/>
                  </a:cubicBezTo>
                  <a:cubicBezTo>
                    <a:pt x="93385" y="154683"/>
                    <a:pt x="90706" y="1758210"/>
                    <a:pt x="90706" y="2936823"/>
                  </a:cubicBezTo>
                  <a:cubicBezTo>
                    <a:pt x="90599" y="2938807"/>
                    <a:pt x="27446" y="3894816"/>
                    <a:pt x="22007" y="4326432"/>
                  </a:cubicBezTo>
                  <a:cubicBezTo>
                    <a:pt x="22007" y="4380716"/>
                    <a:pt x="89179" y="5017350"/>
                    <a:pt x="80524" y="5101791"/>
                  </a:cubicBezTo>
                  <a:cubicBezTo>
                    <a:pt x="-32867" y="6226469"/>
                    <a:pt x="142444" y="7335760"/>
                    <a:pt x="38297" y="9578359"/>
                  </a:cubicBezTo>
                  <a:cubicBezTo>
                    <a:pt x="-2884" y="10381463"/>
                    <a:pt x="52444" y="10261959"/>
                    <a:pt x="38806" y="10679313"/>
                  </a:cubicBezTo>
                  <a:cubicBezTo>
                    <a:pt x="-29758" y="12573988"/>
                    <a:pt x="8289" y="11592807"/>
                    <a:pt x="33716" y="12815410"/>
                  </a:cubicBezTo>
                  <a:cubicBezTo>
                    <a:pt x="44862" y="13336587"/>
                    <a:pt x="23588" y="13359239"/>
                    <a:pt x="57107" y="13359829"/>
                  </a:cubicBezTo>
                  <a:cubicBezTo>
                    <a:pt x="2204163" y="13392613"/>
                    <a:pt x="4046549" y="13412772"/>
                    <a:pt x="6837832" y="13363287"/>
                  </a:cubicBezTo>
                  <a:cubicBezTo>
                    <a:pt x="7945482" y="13341922"/>
                    <a:pt x="7961264" y="13411780"/>
                    <a:pt x="8079799" y="13402559"/>
                  </a:cubicBezTo>
                  <a:cubicBezTo>
                    <a:pt x="10334297" y="13230486"/>
                    <a:pt x="9952193" y="13681966"/>
                    <a:pt x="9900803" y="12918160"/>
                  </a:cubicBezTo>
                  <a:close/>
                  <a:moveTo>
                    <a:pt x="539473" y="1509068"/>
                  </a:moveTo>
                  <a:cubicBezTo>
                    <a:pt x="445347" y="1470975"/>
                    <a:pt x="395484" y="1343965"/>
                    <a:pt x="436183" y="1240598"/>
                  </a:cubicBezTo>
                  <a:cubicBezTo>
                    <a:pt x="504373" y="1065657"/>
                    <a:pt x="738925" y="1084154"/>
                    <a:pt x="799961" y="1253304"/>
                  </a:cubicBezTo>
                  <a:cubicBezTo>
                    <a:pt x="860005" y="1397659"/>
                    <a:pt x="712962" y="1580079"/>
                    <a:pt x="539473" y="1509068"/>
                  </a:cubicBezTo>
                  <a:close/>
                  <a:moveTo>
                    <a:pt x="521655" y="2606001"/>
                  </a:moveTo>
                  <a:cubicBezTo>
                    <a:pt x="446365" y="2565576"/>
                    <a:pt x="407166" y="2465131"/>
                    <a:pt x="429056" y="2374497"/>
                  </a:cubicBezTo>
                  <a:cubicBezTo>
                    <a:pt x="477392" y="2176476"/>
                    <a:pt x="735870" y="2175886"/>
                    <a:pt x="801997" y="2359486"/>
                  </a:cubicBezTo>
                  <a:cubicBezTo>
                    <a:pt x="866114" y="2513035"/>
                    <a:pt x="697207" y="2700682"/>
                    <a:pt x="521655" y="2606001"/>
                  </a:cubicBezTo>
                  <a:close/>
                  <a:moveTo>
                    <a:pt x="543546" y="3721966"/>
                  </a:moveTo>
                  <a:cubicBezTo>
                    <a:pt x="449419" y="3683874"/>
                    <a:pt x="399556" y="3558016"/>
                    <a:pt x="439747" y="3454086"/>
                  </a:cubicBezTo>
                  <a:cubicBezTo>
                    <a:pt x="507428" y="3277992"/>
                    <a:pt x="743507" y="3297052"/>
                    <a:pt x="804033" y="3466203"/>
                  </a:cubicBezTo>
                  <a:cubicBezTo>
                    <a:pt x="864587" y="3611120"/>
                    <a:pt x="716525" y="3792387"/>
                    <a:pt x="543546" y="3721966"/>
                  </a:cubicBezTo>
                  <a:close/>
                  <a:moveTo>
                    <a:pt x="546091" y="4828683"/>
                  </a:moveTo>
                  <a:cubicBezTo>
                    <a:pt x="451965" y="4790591"/>
                    <a:pt x="402102" y="4664733"/>
                    <a:pt x="442292" y="4561393"/>
                  </a:cubicBezTo>
                  <a:cubicBezTo>
                    <a:pt x="509973" y="4384737"/>
                    <a:pt x="746052" y="4403797"/>
                    <a:pt x="806579" y="4572947"/>
                  </a:cubicBezTo>
                  <a:cubicBezTo>
                    <a:pt x="867642" y="4718990"/>
                    <a:pt x="717544" y="4898542"/>
                    <a:pt x="546091" y="4828683"/>
                  </a:cubicBezTo>
                  <a:close/>
                  <a:moveTo>
                    <a:pt x="435674" y="5694676"/>
                  </a:moveTo>
                  <a:cubicBezTo>
                    <a:pt x="484010" y="5496654"/>
                    <a:pt x="742488" y="5495502"/>
                    <a:pt x="808615" y="5679664"/>
                  </a:cubicBezTo>
                  <a:cubicBezTo>
                    <a:pt x="941914" y="5998933"/>
                    <a:pt x="347148" y="6058980"/>
                    <a:pt x="435674" y="5694676"/>
                  </a:cubicBezTo>
                  <a:close/>
                  <a:moveTo>
                    <a:pt x="438220" y="6800830"/>
                  </a:moveTo>
                  <a:cubicBezTo>
                    <a:pt x="486555" y="6603398"/>
                    <a:pt x="744525" y="6601066"/>
                    <a:pt x="811161" y="6785819"/>
                  </a:cubicBezTo>
                  <a:cubicBezTo>
                    <a:pt x="944968" y="7106803"/>
                    <a:pt x="350202" y="7165134"/>
                    <a:pt x="438220" y="6800830"/>
                  </a:cubicBezTo>
                  <a:close/>
                  <a:moveTo>
                    <a:pt x="552709" y="8148299"/>
                  </a:moveTo>
                  <a:cubicBezTo>
                    <a:pt x="458583" y="8110207"/>
                    <a:pt x="408720" y="7984349"/>
                    <a:pt x="448910" y="7881009"/>
                  </a:cubicBezTo>
                  <a:cubicBezTo>
                    <a:pt x="516591" y="7704353"/>
                    <a:pt x="752670" y="7723412"/>
                    <a:pt x="813197" y="7892563"/>
                  </a:cubicBezTo>
                  <a:cubicBezTo>
                    <a:pt x="873751" y="8038043"/>
                    <a:pt x="724671" y="8218158"/>
                    <a:pt x="552709" y="8148299"/>
                  </a:cubicBezTo>
                  <a:close/>
                  <a:moveTo>
                    <a:pt x="442292" y="9014292"/>
                  </a:moveTo>
                  <a:cubicBezTo>
                    <a:pt x="490628" y="8815680"/>
                    <a:pt x="749107" y="8815680"/>
                    <a:pt x="815233" y="8999280"/>
                  </a:cubicBezTo>
                  <a:cubicBezTo>
                    <a:pt x="948532" y="9318548"/>
                    <a:pt x="353766" y="9378596"/>
                    <a:pt x="442292" y="9014292"/>
                  </a:cubicBezTo>
                  <a:close/>
                  <a:moveTo>
                    <a:pt x="537437" y="10351949"/>
                  </a:moveTo>
                  <a:cubicBezTo>
                    <a:pt x="462146" y="10311525"/>
                    <a:pt x="422947" y="10211079"/>
                    <a:pt x="444838" y="10120445"/>
                  </a:cubicBezTo>
                  <a:cubicBezTo>
                    <a:pt x="493173" y="9922424"/>
                    <a:pt x="751652" y="9921834"/>
                    <a:pt x="817779" y="10105434"/>
                  </a:cubicBezTo>
                  <a:cubicBezTo>
                    <a:pt x="881896" y="10259010"/>
                    <a:pt x="713471" y="10446630"/>
                    <a:pt x="537437" y="10351949"/>
                  </a:cubicBezTo>
                  <a:close/>
                  <a:moveTo>
                    <a:pt x="559300" y="11467915"/>
                  </a:moveTo>
                  <a:cubicBezTo>
                    <a:pt x="465174" y="11429822"/>
                    <a:pt x="415311" y="11303965"/>
                    <a:pt x="455502" y="11200624"/>
                  </a:cubicBezTo>
                  <a:cubicBezTo>
                    <a:pt x="523182" y="11023968"/>
                    <a:pt x="759261" y="11043027"/>
                    <a:pt x="819788" y="11212178"/>
                  </a:cubicBezTo>
                  <a:cubicBezTo>
                    <a:pt x="880369" y="11357658"/>
                    <a:pt x="731289" y="11537773"/>
                    <a:pt x="559300" y="11467915"/>
                  </a:cubicBezTo>
                  <a:close/>
                  <a:moveTo>
                    <a:pt x="561336" y="12574658"/>
                  </a:moveTo>
                  <a:cubicBezTo>
                    <a:pt x="362394" y="12493836"/>
                    <a:pt x="429056" y="12144544"/>
                    <a:pt x="667171" y="12184969"/>
                  </a:cubicBezTo>
                  <a:cubicBezTo>
                    <a:pt x="955659" y="12235177"/>
                    <a:pt x="833560" y="12685505"/>
                    <a:pt x="561336" y="125746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" name="Google Shape;44;p2"/>
            <p:cNvGrpSpPr/>
            <p:nvPr/>
          </p:nvGrpSpPr>
          <p:grpSpPr>
            <a:xfrm>
              <a:off x="4160376" y="-198607"/>
              <a:ext cx="9927543" cy="12219565"/>
              <a:chOff x="4160376" y="-198607"/>
              <a:chExt cx="9927543" cy="12219565"/>
            </a:xfrm>
          </p:grpSpPr>
          <p:sp>
            <p:nvSpPr>
              <p:cNvPr id="45" name="Google Shape;45;p2"/>
              <p:cNvSpPr/>
              <p:nvPr/>
            </p:nvSpPr>
            <p:spPr>
              <a:xfrm>
                <a:off x="4250708" y="-198607"/>
                <a:ext cx="9564189" cy="96905"/>
              </a:xfrm>
              <a:custGeom>
                <a:avLst/>
                <a:gdLst/>
                <a:ahLst/>
                <a:cxnLst/>
                <a:rect l="l" t="t" r="r" b="b"/>
                <a:pathLst>
                  <a:path w="9564189" h="96905" extrusionOk="0">
                    <a:moveTo>
                      <a:pt x="9559596" y="96905"/>
                    </a:moveTo>
                    <a:cubicBezTo>
                      <a:pt x="9557023" y="96932"/>
                      <a:pt x="16953" y="64603"/>
                      <a:pt x="13577" y="64576"/>
                    </a:cubicBezTo>
                    <a:cubicBezTo>
                      <a:pt x="13577" y="-33724"/>
                      <a:pt x="-674833" y="347"/>
                      <a:pt x="7752363" y="35705"/>
                    </a:cubicBezTo>
                    <a:cubicBezTo>
                      <a:pt x="9757869" y="43426"/>
                      <a:pt x="9557238" y="13724"/>
                      <a:pt x="9559596" y="969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4251339" y="899129"/>
                <a:ext cx="9591670" cy="101274"/>
              </a:xfrm>
              <a:custGeom>
                <a:avLst/>
                <a:gdLst/>
                <a:ahLst/>
                <a:cxnLst/>
                <a:rect l="l" t="t" r="r" b="b"/>
                <a:pathLst>
                  <a:path w="9591670" h="101274" extrusionOk="0">
                    <a:moveTo>
                      <a:pt x="9586455" y="101275"/>
                    </a:moveTo>
                    <a:cubicBezTo>
                      <a:pt x="9583400" y="101328"/>
                      <a:pt x="12865" y="68972"/>
                      <a:pt x="10909" y="68946"/>
                    </a:cubicBezTo>
                    <a:cubicBezTo>
                      <a:pt x="13187" y="-34019"/>
                      <a:pt x="-638194" y="-2307"/>
                      <a:pt x="7777668" y="40075"/>
                    </a:cubicBezTo>
                    <a:cubicBezTo>
                      <a:pt x="9782049" y="47768"/>
                      <a:pt x="9586455" y="17074"/>
                      <a:pt x="9586455" y="10127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4254104" y="2000913"/>
                <a:ext cx="9655407" cy="80177"/>
              </a:xfrm>
              <a:custGeom>
                <a:avLst/>
                <a:gdLst/>
                <a:ahLst/>
                <a:cxnLst/>
                <a:rect l="l" t="t" r="r" b="b"/>
                <a:pathLst>
                  <a:path w="9655407" h="80177" extrusionOk="0">
                    <a:moveTo>
                      <a:pt x="1281673" y="73906"/>
                    </a:moveTo>
                    <a:cubicBezTo>
                      <a:pt x="-178260" y="73906"/>
                      <a:pt x="7661" y="93234"/>
                      <a:pt x="7661" y="0"/>
                    </a:cubicBezTo>
                    <a:cubicBezTo>
                      <a:pt x="11762067" y="66910"/>
                      <a:pt x="13463733" y="93448"/>
                      <a:pt x="1281673" y="7390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4190554" y="3106396"/>
                <a:ext cx="9693633" cy="98247"/>
              </a:xfrm>
              <a:custGeom>
                <a:avLst/>
                <a:gdLst/>
                <a:ahLst/>
                <a:cxnLst/>
                <a:rect l="l" t="t" r="r" b="b"/>
                <a:pathLst>
                  <a:path w="9693633" h="98247" extrusionOk="0">
                    <a:moveTo>
                      <a:pt x="9688448" y="98247"/>
                    </a:moveTo>
                    <a:cubicBezTo>
                      <a:pt x="9686358" y="98274"/>
                      <a:pt x="13043" y="65355"/>
                      <a:pt x="10122" y="65329"/>
                    </a:cubicBezTo>
                    <a:cubicBezTo>
                      <a:pt x="14865" y="-34527"/>
                      <a:pt x="-643590" y="671"/>
                      <a:pt x="7890862" y="36458"/>
                    </a:cubicBezTo>
                    <a:cubicBezTo>
                      <a:pt x="9882863" y="44151"/>
                      <a:pt x="9688448" y="14423"/>
                      <a:pt x="9688448" y="982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4235176" y="4208656"/>
                <a:ext cx="9673858" cy="97531"/>
              </a:xfrm>
              <a:custGeom>
                <a:avLst/>
                <a:gdLst/>
                <a:ahLst/>
                <a:cxnLst/>
                <a:rect l="l" t="t" r="r" b="b"/>
                <a:pathLst>
                  <a:path w="9673858" h="97531" extrusionOk="0">
                    <a:moveTo>
                      <a:pt x="9669254" y="97531"/>
                    </a:moveTo>
                    <a:cubicBezTo>
                      <a:pt x="9666896" y="97558"/>
                      <a:pt x="10032" y="64640"/>
                      <a:pt x="7218" y="64613"/>
                    </a:cubicBezTo>
                    <a:cubicBezTo>
                      <a:pt x="22035" y="-34143"/>
                      <a:pt x="-646922" y="571"/>
                      <a:pt x="7872686" y="36332"/>
                    </a:cubicBezTo>
                    <a:cubicBezTo>
                      <a:pt x="9867286" y="44025"/>
                      <a:pt x="9666842" y="14993"/>
                      <a:pt x="9669254" y="975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4200373" y="5310125"/>
                <a:ext cx="9754195" cy="98168"/>
              </a:xfrm>
              <a:custGeom>
                <a:avLst/>
                <a:gdLst/>
                <a:ahLst/>
                <a:cxnLst/>
                <a:rect l="l" t="t" r="r" b="b"/>
                <a:pathLst>
                  <a:path w="9754195" h="98168" extrusionOk="0">
                    <a:moveTo>
                      <a:pt x="9751374" y="98169"/>
                    </a:moveTo>
                    <a:cubicBezTo>
                      <a:pt x="9749418" y="98195"/>
                      <a:pt x="239249" y="66242"/>
                      <a:pt x="13030" y="64687"/>
                    </a:cubicBezTo>
                    <a:cubicBezTo>
                      <a:pt x="10833" y="-34685"/>
                      <a:pt x="-660375" y="914"/>
                      <a:pt x="7933451" y="36969"/>
                    </a:cubicBezTo>
                    <a:cubicBezTo>
                      <a:pt x="9950049" y="44689"/>
                      <a:pt x="9743818" y="14987"/>
                      <a:pt x="9751374" y="981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4229987" y="6408775"/>
                <a:ext cx="9774370" cy="89371"/>
              </a:xfrm>
              <a:custGeom>
                <a:avLst/>
                <a:gdLst/>
                <a:ahLst/>
                <a:cxnLst/>
                <a:rect l="l" t="t" r="r" b="b"/>
                <a:pathLst>
                  <a:path w="9774370" h="89371" extrusionOk="0">
                    <a:moveTo>
                      <a:pt x="3570953" y="77955"/>
                    </a:moveTo>
                    <a:cubicBezTo>
                      <a:pt x="-326346" y="62969"/>
                      <a:pt x="8682" y="107254"/>
                      <a:pt x="6324" y="0"/>
                    </a:cubicBezTo>
                    <a:cubicBezTo>
                      <a:pt x="10425522" y="28978"/>
                      <a:pt x="13865345" y="121381"/>
                      <a:pt x="3570953" y="779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4228250" y="7512161"/>
                <a:ext cx="9753097" cy="100345"/>
              </a:xfrm>
              <a:custGeom>
                <a:avLst/>
                <a:gdLst/>
                <a:ahLst/>
                <a:cxnLst/>
                <a:rect l="l" t="t" r="r" b="b"/>
                <a:pathLst>
                  <a:path w="9753097" h="100345" extrusionOk="0">
                    <a:moveTo>
                      <a:pt x="9747933" y="100346"/>
                    </a:moveTo>
                    <a:cubicBezTo>
                      <a:pt x="9745977" y="100372"/>
                      <a:pt x="220402" y="68284"/>
                      <a:pt x="11599" y="66863"/>
                    </a:cubicBezTo>
                    <a:cubicBezTo>
                      <a:pt x="11599" y="-37387"/>
                      <a:pt x="-646829" y="2474"/>
                      <a:pt x="7957983" y="38583"/>
                    </a:cubicBezTo>
                    <a:cubicBezTo>
                      <a:pt x="9941544" y="48179"/>
                      <a:pt x="9747933" y="13009"/>
                      <a:pt x="9747933" y="1003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4199315" y="8612755"/>
                <a:ext cx="9826392" cy="101858"/>
              </a:xfrm>
              <a:custGeom>
                <a:avLst/>
                <a:gdLst/>
                <a:ahLst/>
                <a:cxnLst/>
                <a:rect l="l" t="t" r="r" b="b"/>
                <a:pathLst>
                  <a:path w="9826392" h="101858" extrusionOk="0">
                    <a:moveTo>
                      <a:pt x="9824186" y="101858"/>
                    </a:moveTo>
                    <a:cubicBezTo>
                      <a:pt x="9822229" y="101885"/>
                      <a:pt x="183826" y="69502"/>
                      <a:pt x="10016" y="68377"/>
                    </a:cubicBezTo>
                    <a:cubicBezTo>
                      <a:pt x="15026" y="-39520"/>
                      <a:pt x="-649216" y="3745"/>
                      <a:pt x="8013363" y="40096"/>
                    </a:cubicBezTo>
                    <a:cubicBezTo>
                      <a:pt x="10021494" y="47816"/>
                      <a:pt x="9814942" y="18034"/>
                      <a:pt x="9824186" y="1018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4201257" y="9713969"/>
                <a:ext cx="9886662" cy="91106"/>
              </a:xfrm>
              <a:custGeom>
                <a:avLst/>
                <a:gdLst/>
                <a:ahLst/>
                <a:cxnLst/>
                <a:rect l="l" t="t" r="r" b="b"/>
                <a:pathLst>
                  <a:path w="9886662" h="91106" extrusionOk="0">
                    <a:moveTo>
                      <a:pt x="3678538" y="78517"/>
                    </a:moveTo>
                    <a:cubicBezTo>
                      <a:pt x="-386650" y="62916"/>
                      <a:pt x="10619" y="110873"/>
                      <a:pt x="10619" y="0"/>
                    </a:cubicBezTo>
                    <a:cubicBezTo>
                      <a:pt x="10366852" y="39916"/>
                      <a:pt x="14119626" y="122587"/>
                      <a:pt x="3678538" y="785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4160376" y="10818604"/>
                <a:ext cx="9926386" cy="99658"/>
              </a:xfrm>
              <a:custGeom>
                <a:avLst/>
                <a:gdLst/>
                <a:ahLst/>
                <a:cxnLst/>
                <a:rect l="l" t="t" r="r" b="b"/>
                <a:pathLst>
                  <a:path w="9926386" h="99658" extrusionOk="0">
                    <a:moveTo>
                      <a:pt x="9922659" y="99659"/>
                    </a:moveTo>
                    <a:cubicBezTo>
                      <a:pt x="9920623" y="99686"/>
                      <a:pt x="420931" y="68483"/>
                      <a:pt x="12327" y="65024"/>
                    </a:cubicBezTo>
                    <a:cubicBezTo>
                      <a:pt x="12327" y="-35930"/>
                      <a:pt x="-669304" y="1653"/>
                      <a:pt x="8104737" y="38459"/>
                    </a:cubicBezTo>
                    <a:cubicBezTo>
                      <a:pt x="10120745" y="46180"/>
                      <a:pt x="9917917" y="16451"/>
                      <a:pt x="9922659" y="996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4193593" y="11917947"/>
                <a:ext cx="9881809" cy="103011"/>
              </a:xfrm>
              <a:custGeom>
                <a:avLst/>
                <a:gdLst/>
                <a:ahLst/>
                <a:cxnLst/>
                <a:rect l="l" t="t" r="r" b="b"/>
                <a:pathLst>
                  <a:path w="9881809" h="103011" extrusionOk="0">
                    <a:moveTo>
                      <a:pt x="9878243" y="103012"/>
                    </a:moveTo>
                    <a:cubicBezTo>
                      <a:pt x="9876315" y="103039"/>
                      <a:pt x="271725" y="69959"/>
                      <a:pt x="12683" y="67788"/>
                    </a:cubicBezTo>
                    <a:cubicBezTo>
                      <a:pt x="10272" y="-33435"/>
                      <a:pt x="-660615" y="-2875"/>
                      <a:pt x="8097456" y="41222"/>
                    </a:cubicBezTo>
                    <a:cubicBezTo>
                      <a:pt x="10073167" y="48942"/>
                      <a:pt x="9873180" y="16962"/>
                      <a:pt x="9878243" y="1030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" name="Google Shape;57;p2"/>
            <p:cNvSpPr/>
            <p:nvPr/>
          </p:nvSpPr>
          <p:spPr>
            <a:xfrm>
              <a:off x="5468089" y="-779487"/>
              <a:ext cx="266604" cy="13274444"/>
            </a:xfrm>
            <a:custGeom>
              <a:avLst/>
              <a:gdLst/>
              <a:ahLst/>
              <a:cxnLst/>
              <a:rect l="l" t="t" r="r" b="b"/>
              <a:pathLst>
                <a:path w="266604" h="13274444" extrusionOk="0">
                  <a:moveTo>
                    <a:pt x="266604" y="13274444"/>
                  </a:moveTo>
                  <a:cubicBezTo>
                    <a:pt x="119454" y="13274444"/>
                    <a:pt x="-112231" y="5606236"/>
                    <a:pt x="62571" y="3"/>
                  </a:cubicBezTo>
                  <a:cubicBezTo>
                    <a:pt x="211543" y="-4527"/>
                    <a:pt x="-147358" y="5172261"/>
                    <a:pt x="266604" y="132744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" name="Google Shape;58;p2"/>
          <p:cNvGrpSpPr/>
          <p:nvPr/>
        </p:nvGrpSpPr>
        <p:grpSpPr>
          <a:xfrm rot="716754">
            <a:off x="3685777" y="4429263"/>
            <a:ext cx="1771214" cy="869337"/>
            <a:chOff x="7371431" y="8857811"/>
            <a:chExt cx="3542224" cy="1738573"/>
          </a:xfrm>
        </p:grpSpPr>
        <p:sp>
          <p:nvSpPr>
            <p:cNvPr id="59" name="Google Shape;59;p2"/>
            <p:cNvSpPr/>
            <p:nvPr/>
          </p:nvSpPr>
          <p:spPr>
            <a:xfrm>
              <a:off x="7371431" y="8857811"/>
              <a:ext cx="1551137" cy="869035"/>
            </a:xfrm>
            <a:custGeom>
              <a:avLst/>
              <a:gdLst/>
              <a:ahLst/>
              <a:cxnLst/>
              <a:rect l="l" t="t" r="r" b="b"/>
              <a:pathLst>
                <a:path w="1551137" h="869035" extrusionOk="0">
                  <a:moveTo>
                    <a:pt x="1519242" y="3378"/>
                  </a:moveTo>
                  <a:cubicBezTo>
                    <a:pt x="1458590" y="7981"/>
                    <a:pt x="1397697" y="636"/>
                    <a:pt x="1336871" y="1351"/>
                  </a:cubicBezTo>
                  <a:cubicBezTo>
                    <a:pt x="1022319" y="-10613"/>
                    <a:pt x="714888" y="60161"/>
                    <a:pt x="403104" y="83788"/>
                  </a:cubicBezTo>
                  <a:cubicBezTo>
                    <a:pt x="366793" y="83366"/>
                    <a:pt x="352627" y="111196"/>
                    <a:pt x="359740" y="143359"/>
                  </a:cubicBezTo>
                  <a:cubicBezTo>
                    <a:pt x="322237" y="350572"/>
                    <a:pt x="292307" y="559007"/>
                    <a:pt x="273563" y="768917"/>
                  </a:cubicBezTo>
                  <a:cubicBezTo>
                    <a:pt x="225078" y="724543"/>
                    <a:pt x="173997" y="683332"/>
                    <a:pt x="129698" y="634602"/>
                  </a:cubicBezTo>
                  <a:cubicBezTo>
                    <a:pt x="98516" y="606802"/>
                    <a:pt x="54066" y="531252"/>
                    <a:pt x="8756" y="575770"/>
                  </a:cubicBezTo>
                  <a:cubicBezTo>
                    <a:pt x="-10953" y="599607"/>
                    <a:pt x="5626" y="628116"/>
                    <a:pt x="28677" y="642008"/>
                  </a:cubicBezTo>
                  <a:cubicBezTo>
                    <a:pt x="94435" y="712895"/>
                    <a:pt x="165715" y="777898"/>
                    <a:pt x="238783" y="841258"/>
                  </a:cubicBezTo>
                  <a:cubicBezTo>
                    <a:pt x="375082" y="956475"/>
                    <a:pt x="351896" y="680627"/>
                    <a:pt x="367834" y="608279"/>
                  </a:cubicBezTo>
                  <a:cubicBezTo>
                    <a:pt x="382927" y="457585"/>
                    <a:pt x="410488" y="308827"/>
                    <a:pt x="435923" y="159685"/>
                  </a:cubicBezTo>
                  <a:cubicBezTo>
                    <a:pt x="662284" y="144150"/>
                    <a:pt x="885115" y="91111"/>
                    <a:pt x="1112290" y="82884"/>
                  </a:cubicBezTo>
                  <a:cubicBezTo>
                    <a:pt x="1207836" y="80254"/>
                    <a:pt x="1303336" y="76653"/>
                    <a:pt x="1398919" y="76585"/>
                  </a:cubicBezTo>
                  <a:cubicBezTo>
                    <a:pt x="1444945" y="74498"/>
                    <a:pt x="1495701" y="84488"/>
                    <a:pt x="1537805" y="62414"/>
                  </a:cubicBezTo>
                  <a:cubicBezTo>
                    <a:pt x="1563345" y="45493"/>
                    <a:pt x="1549459" y="2949"/>
                    <a:pt x="1519242" y="33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8147822" y="9093291"/>
              <a:ext cx="277984" cy="551149"/>
            </a:xfrm>
            <a:custGeom>
              <a:avLst/>
              <a:gdLst/>
              <a:ahLst/>
              <a:cxnLst/>
              <a:rect l="l" t="t" r="r" b="b"/>
              <a:pathLst>
                <a:path w="277984" h="551149" extrusionOk="0">
                  <a:moveTo>
                    <a:pt x="272697" y="132639"/>
                  </a:moveTo>
                  <a:cubicBezTo>
                    <a:pt x="264611" y="72367"/>
                    <a:pt x="220523" y="7658"/>
                    <a:pt x="156220" y="501"/>
                  </a:cubicBezTo>
                  <a:cubicBezTo>
                    <a:pt x="86668" y="-5850"/>
                    <a:pt x="21942" y="49110"/>
                    <a:pt x="4360" y="114414"/>
                  </a:cubicBezTo>
                  <a:cubicBezTo>
                    <a:pt x="-7128" y="136639"/>
                    <a:pt x="4707" y="168553"/>
                    <a:pt x="32548" y="168485"/>
                  </a:cubicBezTo>
                  <a:cubicBezTo>
                    <a:pt x="63964" y="168199"/>
                    <a:pt x="70926" y="134251"/>
                    <a:pt x="85861" y="113081"/>
                  </a:cubicBezTo>
                  <a:cubicBezTo>
                    <a:pt x="128870" y="58211"/>
                    <a:pt x="174383" y="67628"/>
                    <a:pt x="194741" y="133626"/>
                  </a:cubicBezTo>
                  <a:cubicBezTo>
                    <a:pt x="201228" y="182204"/>
                    <a:pt x="165400" y="222436"/>
                    <a:pt x="138992" y="259412"/>
                  </a:cubicBezTo>
                  <a:cubicBezTo>
                    <a:pt x="124125" y="277614"/>
                    <a:pt x="104620" y="301128"/>
                    <a:pt x="118513" y="325432"/>
                  </a:cubicBezTo>
                  <a:cubicBezTo>
                    <a:pt x="128040" y="344569"/>
                    <a:pt x="150012" y="344765"/>
                    <a:pt x="167919" y="350227"/>
                  </a:cubicBezTo>
                  <a:cubicBezTo>
                    <a:pt x="184536" y="356563"/>
                    <a:pt x="197291" y="370553"/>
                    <a:pt x="200512" y="388409"/>
                  </a:cubicBezTo>
                  <a:cubicBezTo>
                    <a:pt x="208651" y="433025"/>
                    <a:pt x="161055" y="458708"/>
                    <a:pt x="125106" y="470355"/>
                  </a:cubicBezTo>
                  <a:cubicBezTo>
                    <a:pt x="96111" y="474544"/>
                    <a:pt x="66294" y="486908"/>
                    <a:pt x="73498" y="521971"/>
                  </a:cubicBezTo>
                  <a:cubicBezTo>
                    <a:pt x="97605" y="584721"/>
                    <a:pt x="188986" y="530635"/>
                    <a:pt x="224951" y="504560"/>
                  </a:cubicBezTo>
                  <a:cubicBezTo>
                    <a:pt x="299059" y="452470"/>
                    <a:pt x="295348" y="330925"/>
                    <a:pt x="214768" y="286844"/>
                  </a:cubicBezTo>
                  <a:cubicBezTo>
                    <a:pt x="247790" y="242830"/>
                    <a:pt x="278618" y="189738"/>
                    <a:pt x="272697" y="1326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7836415" y="9768949"/>
              <a:ext cx="1070825" cy="113616"/>
            </a:xfrm>
            <a:custGeom>
              <a:avLst/>
              <a:gdLst/>
              <a:ahLst/>
              <a:cxnLst/>
              <a:rect l="l" t="t" r="r" b="b"/>
              <a:pathLst>
                <a:path w="1070825" h="113616" extrusionOk="0">
                  <a:moveTo>
                    <a:pt x="1049264" y="517"/>
                  </a:moveTo>
                  <a:cubicBezTo>
                    <a:pt x="776515" y="-3747"/>
                    <a:pt x="502128" y="19487"/>
                    <a:pt x="229062" y="29116"/>
                  </a:cubicBezTo>
                  <a:cubicBezTo>
                    <a:pt x="165680" y="32001"/>
                    <a:pt x="99785" y="33425"/>
                    <a:pt x="34095" y="37064"/>
                  </a:cubicBezTo>
                  <a:cubicBezTo>
                    <a:pt x="13208" y="38277"/>
                    <a:pt x="-2096" y="59643"/>
                    <a:pt x="235" y="79593"/>
                  </a:cubicBezTo>
                  <a:cubicBezTo>
                    <a:pt x="2362" y="98730"/>
                    <a:pt x="18684" y="113112"/>
                    <a:pt x="37843" y="113617"/>
                  </a:cubicBezTo>
                  <a:cubicBezTo>
                    <a:pt x="259958" y="106829"/>
                    <a:pt x="481582" y="92250"/>
                    <a:pt x="704586" y="85266"/>
                  </a:cubicBezTo>
                  <a:cubicBezTo>
                    <a:pt x="819667" y="74983"/>
                    <a:pt x="939388" y="85410"/>
                    <a:pt x="1051799" y="57933"/>
                  </a:cubicBezTo>
                  <a:cubicBezTo>
                    <a:pt x="1078478" y="48501"/>
                    <a:pt x="1076615" y="7192"/>
                    <a:pt x="1049264" y="5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8139383" y="10045731"/>
              <a:ext cx="399410" cy="550653"/>
            </a:xfrm>
            <a:custGeom>
              <a:avLst/>
              <a:gdLst/>
              <a:ahLst/>
              <a:cxnLst/>
              <a:rect l="l" t="t" r="r" b="b"/>
              <a:pathLst>
                <a:path w="399410" h="550653" extrusionOk="0">
                  <a:moveTo>
                    <a:pt x="334578" y="225075"/>
                  </a:moveTo>
                  <a:cubicBezTo>
                    <a:pt x="334457" y="200167"/>
                    <a:pt x="334299" y="175260"/>
                    <a:pt x="334155" y="150345"/>
                  </a:cubicBezTo>
                  <a:cubicBezTo>
                    <a:pt x="331742" y="109873"/>
                    <a:pt x="337987" y="67329"/>
                    <a:pt x="327774" y="28024"/>
                  </a:cubicBezTo>
                  <a:cubicBezTo>
                    <a:pt x="317561" y="5664"/>
                    <a:pt x="282261" y="9069"/>
                    <a:pt x="275766" y="32989"/>
                  </a:cubicBezTo>
                  <a:cubicBezTo>
                    <a:pt x="271406" y="44938"/>
                    <a:pt x="270494" y="58605"/>
                    <a:pt x="269679" y="71360"/>
                  </a:cubicBezTo>
                  <a:cubicBezTo>
                    <a:pt x="266707" y="122628"/>
                    <a:pt x="264739" y="173964"/>
                    <a:pt x="263305" y="225308"/>
                  </a:cubicBezTo>
                  <a:cubicBezTo>
                    <a:pt x="208673" y="226732"/>
                    <a:pt x="154092" y="231509"/>
                    <a:pt x="99739" y="236971"/>
                  </a:cubicBezTo>
                  <a:cubicBezTo>
                    <a:pt x="130566" y="170341"/>
                    <a:pt x="168658" y="107055"/>
                    <a:pt x="196958" y="39551"/>
                  </a:cubicBezTo>
                  <a:cubicBezTo>
                    <a:pt x="207405" y="8180"/>
                    <a:pt x="162193" y="-14791"/>
                    <a:pt x="142808" y="11404"/>
                  </a:cubicBezTo>
                  <a:cubicBezTo>
                    <a:pt x="142778" y="11337"/>
                    <a:pt x="142748" y="11269"/>
                    <a:pt x="142718" y="11201"/>
                  </a:cubicBezTo>
                  <a:cubicBezTo>
                    <a:pt x="88847" y="76799"/>
                    <a:pt x="56473" y="156719"/>
                    <a:pt x="16707" y="231026"/>
                  </a:cubicBezTo>
                  <a:cubicBezTo>
                    <a:pt x="-1509" y="257704"/>
                    <a:pt x="-13072" y="303842"/>
                    <a:pt x="27056" y="316484"/>
                  </a:cubicBezTo>
                  <a:cubicBezTo>
                    <a:pt x="65713" y="324643"/>
                    <a:pt x="105554" y="311022"/>
                    <a:pt x="144649" y="310208"/>
                  </a:cubicBezTo>
                  <a:cubicBezTo>
                    <a:pt x="183630" y="306102"/>
                    <a:pt x="222642" y="304204"/>
                    <a:pt x="261676" y="303307"/>
                  </a:cubicBezTo>
                  <a:cubicBezTo>
                    <a:pt x="260975" y="353340"/>
                    <a:pt x="260733" y="403381"/>
                    <a:pt x="261276" y="453391"/>
                  </a:cubicBezTo>
                  <a:cubicBezTo>
                    <a:pt x="265463" y="487181"/>
                    <a:pt x="247262" y="541809"/>
                    <a:pt x="294125" y="550391"/>
                  </a:cubicBezTo>
                  <a:cubicBezTo>
                    <a:pt x="340363" y="554602"/>
                    <a:pt x="341585" y="507432"/>
                    <a:pt x="338115" y="472120"/>
                  </a:cubicBezTo>
                  <a:cubicBezTo>
                    <a:pt x="336298" y="415631"/>
                    <a:pt x="335490" y="359126"/>
                    <a:pt x="335030" y="302599"/>
                  </a:cubicBezTo>
                  <a:cubicBezTo>
                    <a:pt x="345274" y="302599"/>
                    <a:pt x="355509" y="302569"/>
                    <a:pt x="365752" y="302607"/>
                  </a:cubicBezTo>
                  <a:cubicBezTo>
                    <a:pt x="384406" y="300173"/>
                    <a:pt x="399107" y="284683"/>
                    <a:pt x="399409" y="265645"/>
                  </a:cubicBezTo>
                  <a:cubicBezTo>
                    <a:pt x="399673" y="230100"/>
                    <a:pt x="363354" y="224630"/>
                    <a:pt x="334578" y="22507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9177816" y="9582260"/>
              <a:ext cx="458794" cy="112427"/>
            </a:xfrm>
            <a:custGeom>
              <a:avLst/>
              <a:gdLst/>
              <a:ahLst/>
              <a:cxnLst/>
              <a:rect l="l" t="t" r="r" b="b"/>
              <a:pathLst>
                <a:path w="458794" h="112427" extrusionOk="0">
                  <a:moveTo>
                    <a:pt x="346449" y="76713"/>
                  </a:moveTo>
                  <a:cubicBezTo>
                    <a:pt x="380663" y="65857"/>
                    <a:pt x="460157" y="79222"/>
                    <a:pt x="458777" y="28210"/>
                  </a:cubicBezTo>
                  <a:cubicBezTo>
                    <a:pt x="456748" y="10791"/>
                    <a:pt x="440727" y="-1565"/>
                    <a:pt x="423393" y="161"/>
                  </a:cubicBezTo>
                  <a:cubicBezTo>
                    <a:pt x="372404" y="5126"/>
                    <a:pt x="321414" y="9073"/>
                    <a:pt x="270522" y="14437"/>
                  </a:cubicBezTo>
                  <a:cubicBezTo>
                    <a:pt x="192989" y="21188"/>
                    <a:pt x="116331" y="42728"/>
                    <a:pt x="38067" y="34591"/>
                  </a:cubicBezTo>
                  <a:cubicBezTo>
                    <a:pt x="-8601" y="32994"/>
                    <a:pt x="-14334" y="104476"/>
                    <a:pt x="31881" y="110533"/>
                  </a:cubicBezTo>
                  <a:cubicBezTo>
                    <a:pt x="137640" y="120877"/>
                    <a:pt x="241565" y="85912"/>
                    <a:pt x="346449" y="7671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9240835" y="9777678"/>
              <a:ext cx="415966" cy="107814"/>
            </a:xfrm>
            <a:custGeom>
              <a:avLst/>
              <a:gdLst/>
              <a:ahLst/>
              <a:cxnLst/>
              <a:rect l="l" t="t" r="r" b="b"/>
              <a:pathLst>
                <a:path w="415966" h="107814" extrusionOk="0">
                  <a:moveTo>
                    <a:pt x="217166" y="10404"/>
                  </a:moveTo>
                  <a:cubicBezTo>
                    <a:pt x="163136" y="16560"/>
                    <a:pt x="109665" y="26904"/>
                    <a:pt x="55372" y="30158"/>
                  </a:cubicBezTo>
                  <a:cubicBezTo>
                    <a:pt x="31853" y="27265"/>
                    <a:pt x="-702" y="38996"/>
                    <a:pt x="22" y="68536"/>
                  </a:cubicBezTo>
                  <a:cubicBezTo>
                    <a:pt x="-2203" y="143808"/>
                    <a:pt x="163242" y="87778"/>
                    <a:pt x="210883" y="87575"/>
                  </a:cubicBezTo>
                  <a:cubicBezTo>
                    <a:pt x="269166" y="79054"/>
                    <a:pt x="328061" y="76168"/>
                    <a:pt x="386563" y="70051"/>
                  </a:cubicBezTo>
                  <a:cubicBezTo>
                    <a:pt x="402886" y="68227"/>
                    <a:pt x="415762" y="54056"/>
                    <a:pt x="415965" y="37647"/>
                  </a:cubicBezTo>
                  <a:cubicBezTo>
                    <a:pt x="416531" y="-26881"/>
                    <a:pt x="260945" y="11308"/>
                    <a:pt x="217166" y="104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9825551" y="9004088"/>
              <a:ext cx="266370" cy="1388694"/>
            </a:xfrm>
            <a:custGeom>
              <a:avLst/>
              <a:gdLst/>
              <a:ahLst/>
              <a:cxnLst/>
              <a:rect l="l" t="t" r="r" b="b"/>
              <a:pathLst>
                <a:path w="266370" h="1388694" extrusionOk="0">
                  <a:moveTo>
                    <a:pt x="141080" y="1022512"/>
                  </a:moveTo>
                  <a:cubicBezTo>
                    <a:pt x="40036" y="707405"/>
                    <a:pt x="47179" y="337014"/>
                    <a:pt x="239423" y="57293"/>
                  </a:cubicBezTo>
                  <a:cubicBezTo>
                    <a:pt x="262882" y="34315"/>
                    <a:pt x="247683" y="-5902"/>
                    <a:pt x="213310" y="728"/>
                  </a:cubicBezTo>
                  <a:cubicBezTo>
                    <a:pt x="182067" y="9731"/>
                    <a:pt x="166288" y="42775"/>
                    <a:pt x="148532" y="67456"/>
                  </a:cubicBezTo>
                  <a:cubicBezTo>
                    <a:pt x="98379" y="143934"/>
                    <a:pt x="61253" y="228382"/>
                    <a:pt x="36920" y="316446"/>
                  </a:cubicBezTo>
                  <a:cubicBezTo>
                    <a:pt x="-54612" y="673676"/>
                    <a:pt x="32975" y="1056136"/>
                    <a:pt x="201452" y="1376894"/>
                  </a:cubicBezTo>
                  <a:cubicBezTo>
                    <a:pt x="214147" y="1390787"/>
                    <a:pt x="236263" y="1392467"/>
                    <a:pt x="251333" y="1381648"/>
                  </a:cubicBezTo>
                  <a:cubicBezTo>
                    <a:pt x="277522" y="1362979"/>
                    <a:pt x="264209" y="1331050"/>
                    <a:pt x="251130" y="1308539"/>
                  </a:cubicBezTo>
                  <a:cubicBezTo>
                    <a:pt x="206280" y="1216504"/>
                    <a:pt x="173016" y="1119655"/>
                    <a:pt x="141080" y="102251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0140402" y="9568578"/>
              <a:ext cx="346439" cy="378963"/>
            </a:xfrm>
            <a:custGeom>
              <a:avLst/>
              <a:gdLst/>
              <a:ahLst/>
              <a:cxnLst/>
              <a:rect l="l" t="t" r="r" b="b"/>
              <a:pathLst>
                <a:path w="346439" h="378963" extrusionOk="0">
                  <a:moveTo>
                    <a:pt x="329638" y="135999"/>
                  </a:moveTo>
                  <a:cubicBezTo>
                    <a:pt x="331049" y="114828"/>
                    <a:pt x="330430" y="86960"/>
                    <a:pt x="307583" y="77362"/>
                  </a:cubicBezTo>
                  <a:cubicBezTo>
                    <a:pt x="257453" y="-855"/>
                    <a:pt x="141142" y="-32762"/>
                    <a:pt x="74826" y="43746"/>
                  </a:cubicBezTo>
                  <a:cubicBezTo>
                    <a:pt x="1328" y="123221"/>
                    <a:pt x="-44178" y="295281"/>
                    <a:pt x="65593" y="362190"/>
                  </a:cubicBezTo>
                  <a:cubicBezTo>
                    <a:pt x="139664" y="394097"/>
                    <a:pt x="222303" y="344418"/>
                    <a:pt x="263932" y="282850"/>
                  </a:cubicBezTo>
                  <a:cubicBezTo>
                    <a:pt x="272584" y="315698"/>
                    <a:pt x="256819" y="370455"/>
                    <a:pt x="301903" y="378690"/>
                  </a:cubicBezTo>
                  <a:cubicBezTo>
                    <a:pt x="352719" y="383496"/>
                    <a:pt x="349649" y="323865"/>
                    <a:pt x="342348" y="289284"/>
                  </a:cubicBezTo>
                  <a:cubicBezTo>
                    <a:pt x="336246" y="238265"/>
                    <a:pt x="331245" y="187343"/>
                    <a:pt x="329638" y="135999"/>
                  </a:cubicBezTo>
                  <a:close/>
                  <a:moveTo>
                    <a:pt x="117873" y="295304"/>
                  </a:moveTo>
                  <a:cubicBezTo>
                    <a:pt x="21430" y="300811"/>
                    <a:pt x="114078" y="-49849"/>
                    <a:pt x="255846" y="119997"/>
                  </a:cubicBezTo>
                  <a:cubicBezTo>
                    <a:pt x="242428" y="193099"/>
                    <a:pt x="200293" y="284470"/>
                    <a:pt x="117873" y="2953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0414397" y="9374735"/>
              <a:ext cx="234170" cy="244747"/>
            </a:xfrm>
            <a:custGeom>
              <a:avLst/>
              <a:gdLst/>
              <a:ahLst/>
              <a:cxnLst/>
              <a:rect l="l" t="t" r="r" b="b"/>
              <a:pathLst>
                <a:path w="234170" h="244747" extrusionOk="0">
                  <a:moveTo>
                    <a:pt x="233963" y="199097"/>
                  </a:moveTo>
                  <a:cubicBezTo>
                    <a:pt x="230328" y="165782"/>
                    <a:pt x="192229" y="164396"/>
                    <a:pt x="165942" y="165631"/>
                  </a:cubicBezTo>
                  <a:cubicBezTo>
                    <a:pt x="184218" y="112849"/>
                    <a:pt x="186896" y="26344"/>
                    <a:pt x="122955" y="4684"/>
                  </a:cubicBezTo>
                  <a:cubicBezTo>
                    <a:pt x="80248" y="-8629"/>
                    <a:pt x="33625" y="7192"/>
                    <a:pt x="6577" y="42557"/>
                  </a:cubicBezTo>
                  <a:cubicBezTo>
                    <a:pt x="6630" y="42542"/>
                    <a:pt x="6675" y="42527"/>
                    <a:pt x="6728" y="42504"/>
                  </a:cubicBezTo>
                  <a:cubicBezTo>
                    <a:pt x="-9158" y="60480"/>
                    <a:pt x="5023" y="91091"/>
                    <a:pt x="29085" y="90849"/>
                  </a:cubicBezTo>
                  <a:cubicBezTo>
                    <a:pt x="52565" y="90412"/>
                    <a:pt x="71385" y="67803"/>
                    <a:pt x="96103" y="75653"/>
                  </a:cubicBezTo>
                  <a:cubicBezTo>
                    <a:pt x="104966" y="100026"/>
                    <a:pt x="97921" y="126907"/>
                    <a:pt x="89616" y="150481"/>
                  </a:cubicBezTo>
                  <a:cubicBezTo>
                    <a:pt x="70412" y="187743"/>
                    <a:pt x="57317" y="233030"/>
                    <a:pt x="111905" y="244354"/>
                  </a:cubicBezTo>
                  <a:cubicBezTo>
                    <a:pt x="143434" y="245853"/>
                    <a:pt x="175506" y="242915"/>
                    <a:pt x="206688" y="238176"/>
                  </a:cubicBezTo>
                  <a:cubicBezTo>
                    <a:pt x="224233" y="234740"/>
                    <a:pt x="235887" y="216214"/>
                    <a:pt x="233963" y="1990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0594538" y="8999086"/>
              <a:ext cx="319117" cy="1386852"/>
            </a:xfrm>
            <a:custGeom>
              <a:avLst/>
              <a:gdLst/>
              <a:ahLst/>
              <a:cxnLst/>
              <a:rect l="l" t="t" r="r" b="b"/>
              <a:pathLst>
                <a:path w="319117" h="1386852" extrusionOk="0">
                  <a:moveTo>
                    <a:pt x="249507" y="327836"/>
                  </a:moveTo>
                  <a:cubicBezTo>
                    <a:pt x="211807" y="229955"/>
                    <a:pt x="154376" y="52433"/>
                    <a:pt x="56809" y="4826"/>
                  </a:cubicBezTo>
                  <a:cubicBezTo>
                    <a:pt x="6928" y="-16164"/>
                    <a:pt x="-24714" y="36566"/>
                    <a:pt x="25039" y="62355"/>
                  </a:cubicBezTo>
                  <a:cubicBezTo>
                    <a:pt x="215270" y="295312"/>
                    <a:pt x="295148" y="721937"/>
                    <a:pt x="203095" y="1008468"/>
                  </a:cubicBezTo>
                  <a:cubicBezTo>
                    <a:pt x="183280" y="1070337"/>
                    <a:pt x="158562" y="1130458"/>
                    <a:pt x="127388" y="1187467"/>
                  </a:cubicBezTo>
                  <a:cubicBezTo>
                    <a:pt x="99985" y="1235436"/>
                    <a:pt x="69240" y="1281340"/>
                    <a:pt x="40788" y="1328744"/>
                  </a:cubicBezTo>
                  <a:cubicBezTo>
                    <a:pt x="30040" y="1346667"/>
                    <a:pt x="35418" y="1370565"/>
                    <a:pt x="53362" y="1381602"/>
                  </a:cubicBezTo>
                  <a:cubicBezTo>
                    <a:pt x="106864" y="1407873"/>
                    <a:pt x="126498" y="1328646"/>
                    <a:pt x="152309" y="1296657"/>
                  </a:cubicBezTo>
                  <a:cubicBezTo>
                    <a:pt x="182119" y="1250594"/>
                    <a:pt x="207712" y="1203854"/>
                    <a:pt x="230770" y="1153677"/>
                  </a:cubicBezTo>
                  <a:cubicBezTo>
                    <a:pt x="353485" y="894728"/>
                    <a:pt x="337396" y="594930"/>
                    <a:pt x="249507" y="3278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" name="Google Shape;69;p2"/>
          <p:cNvSpPr txBox="1">
            <a:spLocks noGrp="1"/>
          </p:cNvSpPr>
          <p:nvPr>
            <p:ph type="ctrTitle"/>
          </p:nvPr>
        </p:nvSpPr>
        <p:spPr>
          <a:xfrm>
            <a:off x="1820875" y="1641225"/>
            <a:ext cx="5805300" cy="1310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70" name="Google Shape;70;p2"/>
          <p:cNvGrpSpPr/>
          <p:nvPr/>
        </p:nvGrpSpPr>
        <p:grpSpPr>
          <a:xfrm rot="2794334">
            <a:off x="7589809" y="2159583"/>
            <a:ext cx="660499" cy="2317384"/>
            <a:chOff x="14766875" y="4320259"/>
            <a:chExt cx="1321074" cy="4635035"/>
          </a:xfrm>
        </p:grpSpPr>
        <p:sp>
          <p:nvSpPr>
            <p:cNvPr id="71" name="Google Shape;71;p2"/>
            <p:cNvSpPr/>
            <p:nvPr/>
          </p:nvSpPr>
          <p:spPr>
            <a:xfrm>
              <a:off x="14813958" y="4580220"/>
              <a:ext cx="395401" cy="116994"/>
            </a:xfrm>
            <a:custGeom>
              <a:avLst/>
              <a:gdLst/>
              <a:ahLst/>
              <a:cxnLst/>
              <a:rect l="l" t="t" r="r" b="b"/>
              <a:pathLst>
                <a:path w="395401" h="116994" extrusionOk="0">
                  <a:moveTo>
                    <a:pt x="393736" y="8423"/>
                  </a:moveTo>
                  <a:cubicBezTo>
                    <a:pt x="394272" y="10806"/>
                    <a:pt x="394865" y="13188"/>
                    <a:pt x="395401" y="15571"/>
                  </a:cubicBezTo>
                  <a:lnTo>
                    <a:pt x="395346" y="15571"/>
                  </a:lnTo>
                  <a:cubicBezTo>
                    <a:pt x="395225" y="15571"/>
                    <a:pt x="395050" y="15571"/>
                    <a:pt x="394929" y="15626"/>
                  </a:cubicBezTo>
                  <a:cubicBezTo>
                    <a:pt x="394874" y="15626"/>
                    <a:pt x="394809" y="15626"/>
                    <a:pt x="394754" y="15626"/>
                  </a:cubicBezTo>
                  <a:cubicBezTo>
                    <a:pt x="394513" y="15626"/>
                    <a:pt x="394282" y="15626"/>
                    <a:pt x="394041" y="15682"/>
                  </a:cubicBezTo>
                  <a:cubicBezTo>
                    <a:pt x="390118" y="15978"/>
                    <a:pt x="386140" y="16340"/>
                    <a:pt x="382161" y="16757"/>
                  </a:cubicBezTo>
                  <a:cubicBezTo>
                    <a:pt x="382041" y="16757"/>
                    <a:pt x="381921" y="16757"/>
                    <a:pt x="381800" y="16757"/>
                  </a:cubicBezTo>
                  <a:cubicBezTo>
                    <a:pt x="381504" y="16813"/>
                    <a:pt x="381143" y="16813"/>
                    <a:pt x="380847" y="16878"/>
                  </a:cubicBezTo>
                  <a:cubicBezTo>
                    <a:pt x="380255" y="16933"/>
                    <a:pt x="379718" y="16998"/>
                    <a:pt x="379126" y="17054"/>
                  </a:cubicBezTo>
                  <a:cubicBezTo>
                    <a:pt x="375620" y="16637"/>
                    <a:pt x="372057" y="16284"/>
                    <a:pt x="368551" y="15978"/>
                  </a:cubicBezTo>
                  <a:cubicBezTo>
                    <a:pt x="363740" y="15561"/>
                    <a:pt x="358928" y="15144"/>
                    <a:pt x="354173" y="14792"/>
                  </a:cubicBezTo>
                  <a:cubicBezTo>
                    <a:pt x="353932" y="14792"/>
                    <a:pt x="353756" y="14792"/>
                    <a:pt x="353580" y="14736"/>
                  </a:cubicBezTo>
                  <a:cubicBezTo>
                    <a:pt x="348945" y="14440"/>
                    <a:pt x="344310" y="14199"/>
                    <a:pt x="339739" y="13967"/>
                  </a:cubicBezTo>
                  <a:cubicBezTo>
                    <a:pt x="330052" y="13494"/>
                    <a:pt x="320429" y="13253"/>
                    <a:pt x="310751" y="13253"/>
                  </a:cubicBezTo>
                  <a:cubicBezTo>
                    <a:pt x="302674" y="13253"/>
                    <a:pt x="294652" y="13429"/>
                    <a:pt x="286575" y="13726"/>
                  </a:cubicBezTo>
                  <a:cubicBezTo>
                    <a:pt x="278617" y="14087"/>
                    <a:pt x="270651" y="14560"/>
                    <a:pt x="262694" y="15218"/>
                  </a:cubicBezTo>
                  <a:cubicBezTo>
                    <a:pt x="254672" y="15932"/>
                    <a:pt x="246650" y="16766"/>
                    <a:pt x="238693" y="17721"/>
                  </a:cubicBezTo>
                  <a:cubicBezTo>
                    <a:pt x="226813" y="19269"/>
                    <a:pt x="214989" y="21114"/>
                    <a:pt x="203284" y="23432"/>
                  </a:cubicBezTo>
                  <a:cubicBezTo>
                    <a:pt x="195438" y="24980"/>
                    <a:pt x="187602" y="26704"/>
                    <a:pt x="179876" y="28549"/>
                  </a:cubicBezTo>
                  <a:cubicBezTo>
                    <a:pt x="172150" y="30449"/>
                    <a:pt x="164489" y="32535"/>
                    <a:pt x="156884" y="34797"/>
                  </a:cubicBezTo>
                  <a:lnTo>
                    <a:pt x="156828" y="34797"/>
                  </a:lnTo>
                  <a:cubicBezTo>
                    <a:pt x="149223" y="37114"/>
                    <a:pt x="141682" y="39562"/>
                    <a:pt x="134197" y="42176"/>
                  </a:cubicBezTo>
                  <a:cubicBezTo>
                    <a:pt x="130450" y="43483"/>
                    <a:pt x="126712" y="44855"/>
                    <a:pt x="123029" y="46282"/>
                  </a:cubicBezTo>
                  <a:cubicBezTo>
                    <a:pt x="82393" y="61819"/>
                    <a:pt x="43958" y="83186"/>
                    <a:pt x="9206" y="110978"/>
                  </a:cubicBezTo>
                  <a:cubicBezTo>
                    <a:pt x="6652" y="112879"/>
                    <a:pt x="4154" y="114909"/>
                    <a:pt x="1721" y="116994"/>
                  </a:cubicBezTo>
                  <a:cubicBezTo>
                    <a:pt x="1129" y="114612"/>
                    <a:pt x="537" y="112174"/>
                    <a:pt x="0" y="109792"/>
                  </a:cubicBezTo>
                  <a:cubicBezTo>
                    <a:pt x="9743" y="100151"/>
                    <a:pt x="20318" y="91455"/>
                    <a:pt x="31190" y="83186"/>
                  </a:cubicBezTo>
                  <a:cubicBezTo>
                    <a:pt x="131051" y="15626"/>
                    <a:pt x="259076" y="-13296"/>
                    <a:pt x="378432" y="5744"/>
                  </a:cubicBezTo>
                  <a:cubicBezTo>
                    <a:pt x="378969" y="5151"/>
                    <a:pt x="379441" y="4669"/>
                    <a:pt x="379922" y="4252"/>
                  </a:cubicBezTo>
                  <a:cubicBezTo>
                    <a:pt x="380459" y="2648"/>
                    <a:pt x="381587" y="1276"/>
                    <a:pt x="383780" y="386"/>
                  </a:cubicBezTo>
                  <a:cubicBezTo>
                    <a:pt x="389720" y="-1106"/>
                    <a:pt x="391922" y="3241"/>
                    <a:pt x="393227" y="8303"/>
                  </a:cubicBezTo>
                  <a:cubicBezTo>
                    <a:pt x="393384" y="8358"/>
                    <a:pt x="393560" y="8358"/>
                    <a:pt x="393736" y="8423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5152902" y="4373068"/>
              <a:ext cx="27" cy="55"/>
            </a:xfrm>
            <a:custGeom>
              <a:avLst/>
              <a:gdLst/>
              <a:ahLst/>
              <a:cxnLst/>
              <a:rect l="l" t="t" r="r" b="b"/>
              <a:pathLst>
                <a:path w="27" h="55" extrusionOk="0">
                  <a:moveTo>
                    <a:pt x="0" y="0"/>
                  </a:moveTo>
                  <a:cubicBezTo>
                    <a:pt x="28" y="0"/>
                    <a:pt x="28" y="9"/>
                    <a:pt x="28" y="56"/>
                  </a:cubicBezTo>
                  <a:cubicBezTo>
                    <a:pt x="18" y="37"/>
                    <a:pt x="9" y="19"/>
                    <a:pt x="0" y="0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4767141" y="4469078"/>
              <a:ext cx="56" cy="658"/>
            </a:xfrm>
            <a:custGeom>
              <a:avLst/>
              <a:gdLst/>
              <a:ahLst/>
              <a:cxnLst/>
              <a:rect l="l" t="t" r="r" b="b"/>
              <a:pathLst>
                <a:path w="56" h="658" extrusionOk="0">
                  <a:moveTo>
                    <a:pt x="0" y="0"/>
                  </a:moveTo>
                  <a:cubicBezTo>
                    <a:pt x="56" y="241"/>
                    <a:pt x="56" y="473"/>
                    <a:pt x="56" y="658"/>
                  </a:cubicBezTo>
                  <a:cubicBezTo>
                    <a:pt x="65" y="473"/>
                    <a:pt x="0" y="241"/>
                    <a:pt x="0" y="0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5724080" y="8328118"/>
              <a:ext cx="363869" cy="409635"/>
            </a:xfrm>
            <a:custGeom>
              <a:avLst/>
              <a:gdLst/>
              <a:ahLst/>
              <a:cxnLst/>
              <a:rect l="l" t="t" r="r" b="b"/>
              <a:pathLst>
                <a:path w="363869" h="409635" extrusionOk="0">
                  <a:moveTo>
                    <a:pt x="363869" y="63565"/>
                  </a:moveTo>
                  <a:cubicBezTo>
                    <a:pt x="363869" y="64816"/>
                    <a:pt x="363814" y="66068"/>
                    <a:pt x="363814" y="67319"/>
                  </a:cubicBezTo>
                  <a:cubicBezTo>
                    <a:pt x="362685" y="75653"/>
                    <a:pt x="361797" y="83922"/>
                    <a:pt x="361380" y="92200"/>
                  </a:cubicBezTo>
                  <a:cubicBezTo>
                    <a:pt x="353775" y="184994"/>
                    <a:pt x="346169" y="277667"/>
                    <a:pt x="338388" y="370349"/>
                  </a:cubicBezTo>
                  <a:cubicBezTo>
                    <a:pt x="284086" y="377607"/>
                    <a:pt x="229080" y="387072"/>
                    <a:pt x="180301" y="409635"/>
                  </a:cubicBezTo>
                  <a:cubicBezTo>
                    <a:pt x="119226" y="305774"/>
                    <a:pt x="55607" y="203274"/>
                    <a:pt x="0" y="96724"/>
                  </a:cubicBezTo>
                  <a:cubicBezTo>
                    <a:pt x="15803" y="75477"/>
                    <a:pt x="30894" y="53989"/>
                    <a:pt x="47881" y="33039"/>
                  </a:cubicBezTo>
                  <a:cubicBezTo>
                    <a:pt x="97372" y="58633"/>
                    <a:pt x="114239" y="108933"/>
                    <a:pt x="139073" y="23398"/>
                  </a:cubicBezTo>
                  <a:cubicBezTo>
                    <a:pt x="169670" y="31073"/>
                    <a:pt x="196225" y="51254"/>
                    <a:pt x="227350" y="55361"/>
                  </a:cubicBezTo>
                  <a:cubicBezTo>
                    <a:pt x="247372" y="49651"/>
                    <a:pt x="249805" y="24288"/>
                    <a:pt x="255745" y="7323"/>
                  </a:cubicBezTo>
                  <a:cubicBezTo>
                    <a:pt x="294060" y="32556"/>
                    <a:pt x="320318" y="60237"/>
                    <a:pt x="344023" y="0"/>
                  </a:cubicBezTo>
                  <a:cubicBezTo>
                    <a:pt x="350740" y="3569"/>
                    <a:pt x="357328" y="7444"/>
                    <a:pt x="363684" y="11606"/>
                  </a:cubicBezTo>
                  <a:cubicBezTo>
                    <a:pt x="363397" y="28923"/>
                    <a:pt x="363758" y="46239"/>
                    <a:pt x="363869" y="635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4922600" y="5054720"/>
              <a:ext cx="1165293" cy="3370113"/>
            </a:xfrm>
            <a:custGeom>
              <a:avLst/>
              <a:gdLst/>
              <a:ahLst/>
              <a:cxnLst/>
              <a:rect l="l" t="t" r="r" b="b"/>
              <a:pathLst>
                <a:path w="1165293" h="3370113" extrusionOk="0">
                  <a:moveTo>
                    <a:pt x="1165053" y="3276727"/>
                  </a:moveTo>
                  <a:cubicBezTo>
                    <a:pt x="1165108" y="3277199"/>
                    <a:pt x="1165229" y="3277681"/>
                    <a:pt x="1165293" y="3278154"/>
                  </a:cubicBezTo>
                  <a:cubicBezTo>
                    <a:pt x="1165238" y="3280416"/>
                    <a:pt x="1165173" y="3282734"/>
                    <a:pt x="1165173" y="3284995"/>
                  </a:cubicBezTo>
                  <a:cubicBezTo>
                    <a:pt x="1158817" y="3280833"/>
                    <a:pt x="1152220" y="3276958"/>
                    <a:pt x="1145512" y="3273389"/>
                  </a:cubicBezTo>
                  <a:cubicBezTo>
                    <a:pt x="1121807" y="3333626"/>
                    <a:pt x="1095549" y="3305946"/>
                    <a:pt x="1057235" y="3280713"/>
                  </a:cubicBezTo>
                  <a:cubicBezTo>
                    <a:pt x="1051295" y="3297677"/>
                    <a:pt x="1048861" y="3323030"/>
                    <a:pt x="1028839" y="3328750"/>
                  </a:cubicBezTo>
                  <a:cubicBezTo>
                    <a:pt x="997705" y="3324644"/>
                    <a:pt x="971150" y="3304463"/>
                    <a:pt x="940562" y="3296787"/>
                  </a:cubicBezTo>
                  <a:cubicBezTo>
                    <a:pt x="915728" y="3382322"/>
                    <a:pt x="898861" y="3332022"/>
                    <a:pt x="849370" y="3306428"/>
                  </a:cubicBezTo>
                  <a:cubicBezTo>
                    <a:pt x="832383" y="3327378"/>
                    <a:pt x="817292" y="3348866"/>
                    <a:pt x="801489" y="3370113"/>
                  </a:cubicBezTo>
                  <a:cubicBezTo>
                    <a:pt x="799888" y="3367082"/>
                    <a:pt x="798278" y="3364041"/>
                    <a:pt x="796733" y="3361010"/>
                  </a:cubicBezTo>
                  <a:cubicBezTo>
                    <a:pt x="793763" y="3355235"/>
                    <a:pt x="790793" y="3349524"/>
                    <a:pt x="787879" y="3343749"/>
                  </a:cubicBezTo>
                  <a:cubicBezTo>
                    <a:pt x="787823" y="3343508"/>
                    <a:pt x="787759" y="3343211"/>
                    <a:pt x="787703" y="3342980"/>
                  </a:cubicBezTo>
                  <a:cubicBezTo>
                    <a:pt x="787111" y="3340301"/>
                    <a:pt x="786454" y="3337742"/>
                    <a:pt x="785806" y="3335184"/>
                  </a:cubicBezTo>
                  <a:cubicBezTo>
                    <a:pt x="785214" y="3330715"/>
                    <a:pt x="783910" y="3326312"/>
                    <a:pt x="782836" y="3321974"/>
                  </a:cubicBezTo>
                  <a:cubicBezTo>
                    <a:pt x="781828" y="3317923"/>
                    <a:pt x="780875" y="3313881"/>
                    <a:pt x="779866" y="3309830"/>
                  </a:cubicBezTo>
                  <a:cubicBezTo>
                    <a:pt x="777609" y="3300958"/>
                    <a:pt x="775647" y="3291911"/>
                    <a:pt x="772853" y="3283225"/>
                  </a:cubicBezTo>
                  <a:cubicBezTo>
                    <a:pt x="772853" y="3283225"/>
                    <a:pt x="772797" y="3283225"/>
                    <a:pt x="772733" y="3283280"/>
                  </a:cubicBezTo>
                  <a:cubicBezTo>
                    <a:pt x="772612" y="3282984"/>
                    <a:pt x="772557" y="3282743"/>
                    <a:pt x="772437" y="3282511"/>
                  </a:cubicBezTo>
                  <a:cubicBezTo>
                    <a:pt x="769106" y="3269774"/>
                    <a:pt x="765784" y="3257037"/>
                    <a:pt x="762518" y="3244300"/>
                  </a:cubicBezTo>
                  <a:cubicBezTo>
                    <a:pt x="751942" y="3202575"/>
                    <a:pt x="741608" y="3160851"/>
                    <a:pt x="731384" y="3119061"/>
                  </a:cubicBezTo>
                  <a:cubicBezTo>
                    <a:pt x="711954" y="3039774"/>
                    <a:pt x="692949" y="2960376"/>
                    <a:pt x="673815" y="2881033"/>
                  </a:cubicBezTo>
                  <a:cubicBezTo>
                    <a:pt x="634252" y="2716934"/>
                    <a:pt x="594679" y="2552771"/>
                    <a:pt x="555116" y="2388672"/>
                  </a:cubicBezTo>
                  <a:cubicBezTo>
                    <a:pt x="515192" y="2223257"/>
                    <a:pt x="475333" y="2057786"/>
                    <a:pt x="435464" y="1892380"/>
                  </a:cubicBezTo>
                  <a:cubicBezTo>
                    <a:pt x="394892" y="1724285"/>
                    <a:pt x="354432" y="1556200"/>
                    <a:pt x="313851" y="1388050"/>
                  </a:cubicBezTo>
                  <a:cubicBezTo>
                    <a:pt x="274935" y="1226862"/>
                    <a:pt x="236149" y="1065683"/>
                    <a:pt x="197289" y="904431"/>
                  </a:cubicBezTo>
                  <a:cubicBezTo>
                    <a:pt x="156597" y="735687"/>
                    <a:pt x="115840" y="567000"/>
                    <a:pt x="75268" y="398257"/>
                  </a:cubicBezTo>
                  <a:cubicBezTo>
                    <a:pt x="50194" y="294209"/>
                    <a:pt x="25130" y="190051"/>
                    <a:pt x="0" y="86003"/>
                  </a:cubicBezTo>
                  <a:cubicBezTo>
                    <a:pt x="115553" y="10888"/>
                    <a:pt x="258660" y="-8162"/>
                    <a:pt x="395716" y="2906"/>
                  </a:cubicBezTo>
                  <a:cubicBezTo>
                    <a:pt x="422687" y="117364"/>
                    <a:pt x="449657" y="231710"/>
                    <a:pt x="476693" y="346168"/>
                  </a:cubicBezTo>
                  <a:cubicBezTo>
                    <a:pt x="515729" y="511639"/>
                    <a:pt x="554580" y="677165"/>
                    <a:pt x="593726" y="842636"/>
                  </a:cubicBezTo>
                  <a:cubicBezTo>
                    <a:pt x="634363" y="1014420"/>
                    <a:pt x="674639" y="1186259"/>
                    <a:pt x="715099" y="1358099"/>
                  </a:cubicBezTo>
                  <a:cubicBezTo>
                    <a:pt x="754542" y="1525832"/>
                    <a:pt x="793754" y="1693685"/>
                    <a:pt x="833327" y="1861418"/>
                  </a:cubicBezTo>
                  <a:cubicBezTo>
                    <a:pt x="873371" y="2031292"/>
                    <a:pt x="913526" y="2201045"/>
                    <a:pt x="953395" y="2370929"/>
                  </a:cubicBezTo>
                  <a:cubicBezTo>
                    <a:pt x="973297" y="2455926"/>
                    <a:pt x="993199" y="2540924"/>
                    <a:pt x="1013156" y="2625865"/>
                  </a:cubicBezTo>
                  <a:cubicBezTo>
                    <a:pt x="1032466" y="2708359"/>
                    <a:pt x="1052127" y="2790798"/>
                    <a:pt x="1071613" y="2873237"/>
                  </a:cubicBezTo>
                  <a:cubicBezTo>
                    <a:pt x="1088896" y="2946035"/>
                    <a:pt x="1106189" y="3018824"/>
                    <a:pt x="1123297" y="3091687"/>
                  </a:cubicBezTo>
                  <a:cubicBezTo>
                    <a:pt x="1131966" y="3128711"/>
                    <a:pt x="1140700" y="3165736"/>
                    <a:pt x="1149314" y="3202816"/>
                  </a:cubicBezTo>
                  <a:cubicBezTo>
                    <a:pt x="1152645" y="3217101"/>
                    <a:pt x="1155911" y="3231331"/>
                    <a:pt x="1159113" y="3245616"/>
                  </a:cubicBezTo>
                  <a:cubicBezTo>
                    <a:pt x="1159409" y="3247044"/>
                    <a:pt x="1159705" y="3248471"/>
                    <a:pt x="1159946" y="3249899"/>
                  </a:cubicBezTo>
                  <a:cubicBezTo>
                    <a:pt x="1160417" y="3252161"/>
                    <a:pt x="1160834" y="3254367"/>
                    <a:pt x="1161250" y="3256564"/>
                  </a:cubicBezTo>
                  <a:cubicBezTo>
                    <a:pt x="1162499" y="3263276"/>
                    <a:pt x="1163804" y="3269996"/>
                    <a:pt x="1165053" y="327672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4815659" y="4593485"/>
              <a:ext cx="491764" cy="528355"/>
            </a:xfrm>
            <a:custGeom>
              <a:avLst/>
              <a:gdLst/>
              <a:ahLst/>
              <a:cxnLst/>
              <a:rect l="l" t="t" r="r" b="b"/>
              <a:pathLst>
                <a:path w="491764" h="528355" extrusionOk="0">
                  <a:moveTo>
                    <a:pt x="491765" y="417670"/>
                  </a:moveTo>
                  <a:cubicBezTo>
                    <a:pt x="440044" y="404229"/>
                    <a:pt x="385918" y="402189"/>
                    <a:pt x="333086" y="414704"/>
                  </a:cubicBezTo>
                  <a:cubicBezTo>
                    <a:pt x="251388" y="428516"/>
                    <a:pt x="153590" y="459293"/>
                    <a:pt x="102332" y="528355"/>
                  </a:cubicBezTo>
                  <a:cubicBezTo>
                    <a:pt x="99648" y="517046"/>
                    <a:pt x="96873" y="505736"/>
                    <a:pt x="94189" y="494427"/>
                  </a:cubicBezTo>
                  <a:cubicBezTo>
                    <a:pt x="92802" y="488494"/>
                    <a:pt x="91321" y="482746"/>
                    <a:pt x="89933" y="476814"/>
                  </a:cubicBezTo>
                  <a:cubicBezTo>
                    <a:pt x="87713" y="467729"/>
                    <a:pt x="85585" y="458737"/>
                    <a:pt x="83364" y="449745"/>
                  </a:cubicBezTo>
                  <a:cubicBezTo>
                    <a:pt x="76887" y="422676"/>
                    <a:pt x="70318" y="395608"/>
                    <a:pt x="63842" y="368446"/>
                  </a:cubicBezTo>
                  <a:cubicBezTo>
                    <a:pt x="45059" y="290856"/>
                    <a:pt x="26369" y="213265"/>
                    <a:pt x="7679" y="135675"/>
                  </a:cubicBezTo>
                  <a:cubicBezTo>
                    <a:pt x="7587" y="135304"/>
                    <a:pt x="7494" y="134933"/>
                    <a:pt x="7402" y="134562"/>
                  </a:cubicBezTo>
                  <a:cubicBezTo>
                    <a:pt x="5274" y="125941"/>
                    <a:pt x="3238" y="117320"/>
                    <a:pt x="1203" y="108699"/>
                  </a:cubicBezTo>
                  <a:cubicBezTo>
                    <a:pt x="740" y="107030"/>
                    <a:pt x="370" y="105362"/>
                    <a:pt x="0" y="103693"/>
                  </a:cubicBezTo>
                  <a:cubicBezTo>
                    <a:pt x="2406" y="101654"/>
                    <a:pt x="4904" y="99614"/>
                    <a:pt x="7494" y="97760"/>
                  </a:cubicBezTo>
                  <a:cubicBezTo>
                    <a:pt x="111121" y="14793"/>
                    <a:pt x="246947" y="-10514"/>
                    <a:pt x="377405" y="3762"/>
                  </a:cubicBezTo>
                  <a:cubicBezTo>
                    <a:pt x="383142" y="4410"/>
                    <a:pt x="388786" y="5059"/>
                    <a:pt x="394522" y="5894"/>
                  </a:cubicBezTo>
                  <a:cubicBezTo>
                    <a:pt x="396465" y="13959"/>
                    <a:pt x="398408" y="22024"/>
                    <a:pt x="400259" y="30181"/>
                  </a:cubicBezTo>
                  <a:cubicBezTo>
                    <a:pt x="400629" y="31665"/>
                    <a:pt x="400999" y="33148"/>
                    <a:pt x="401369" y="34631"/>
                  </a:cubicBezTo>
                  <a:cubicBezTo>
                    <a:pt x="421262" y="118989"/>
                    <a:pt x="441062" y="203254"/>
                    <a:pt x="461047" y="287611"/>
                  </a:cubicBezTo>
                  <a:cubicBezTo>
                    <a:pt x="465673" y="307449"/>
                    <a:pt x="470392" y="327287"/>
                    <a:pt x="475018" y="347125"/>
                  </a:cubicBezTo>
                  <a:cubicBezTo>
                    <a:pt x="477146" y="356024"/>
                    <a:pt x="479274" y="364831"/>
                    <a:pt x="481310" y="373730"/>
                  </a:cubicBezTo>
                  <a:cubicBezTo>
                    <a:pt x="482420" y="378458"/>
                    <a:pt x="483623" y="383279"/>
                    <a:pt x="484733" y="388099"/>
                  </a:cubicBezTo>
                  <a:cubicBezTo>
                    <a:pt x="487046" y="397925"/>
                    <a:pt x="489359" y="407844"/>
                    <a:pt x="491765" y="417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5904381" y="8698458"/>
              <a:ext cx="158086" cy="256836"/>
            </a:xfrm>
            <a:custGeom>
              <a:avLst/>
              <a:gdLst/>
              <a:ahLst/>
              <a:cxnLst/>
              <a:rect l="l" t="t" r="r" b="b"/>
              <a:pathLst>
                <a:path w="158086" h="256836" extrusionOk="0">
                  <a:moveTo>
                    <a:pt x="158086" y="0"/>
                  </a:moveTo>
                  <a:cubicBezTo>
                    <a:pt x="157550" y="6192"/>
                    <a:pt x="157013" y="12385"/>
                    <a:pt x="156486" y="18512"/>
                  </a:cubicBezTo>
                  <a:cubicBezTo>
                    <a:pt x="153692" y="51968"/>
                    <a:pt x="150842" y="85359"/>
                    <a:pt x="147992" y="118750"/>
                  </a:cubicBezTo>
                  <a:cubicBezTo>
                    <a:pt x="145559" y="151482"/>
                    <a:pt x="143532" y="184224"/>
                    <a:pt x="140923" y="216901"/>
                  </a:cubicBezTo>
                  <a:cubicBezTo>
                    <a:pt x="138370" y="230528"/>
                    <a:pt x="143597" y="256837"/>
                    <a:pt x="123936" y="256837"/>
                  </a:cubicBezTo>
                  <a:cubicBezTo>
                    <a:pt x="123640" y="256837"/>
                    <a:pt x="123279" y="256837"/>
                    <a:pt x="122983" y="256837"/>
                  </a:cubicBezTo>
                  <a:cubicBezTo>
                    <a:pt x="114841" y="255048"/>
                    <a:pt x="111815" y="248920"/>
                    <a:pt x="111158" y="240948"/>
                  </a:cubicBezTo>
                  <a:cubicBezTo>
                    <a:pt x="79672" y="177679"/>
                    <a:pt x="44976" y="116071"/>
                    <a:pt x="9271" y="54999"/>
                  </a:cubicBezTo>
                  <a:cubicBezTo>
                    <a:pt x="6181" y="49762"/>
                    <a:pt x="3090" y="44524"/>
                    <a:pt x="0" y="39287"/>
                  </a:cubicBezTo>
                  <a:cubicBezTo>
                    <a:pt x="48769" y="16723"/>
                    <a:pt x="103784" y="7258"/>
                    <a:pt x="1580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5204259" y="5105024"/>
              <a:ext cx="783584" cy="3155051"/>
            </a:xfrm>
            <a:custGeom>
              <a:avLst/>
              <a:gdLst/>
              <a:ahLst/>
              <a:cxnLst/>
              <a:rect l="l" t="t" r="r" b="b"/>
              <a:pathLst>
                <a:path w="783584" h="3155051" extrusionOk="0">
                  <a:moveTo>
                    <a:pt x="783356" y="3144159"/>
                  </a:moveTo>
                  <a:cubicBezTo>
                    <a:pt x="784540" y="3148980"/>
                    <a:pt x="780978" y="3153921"/>
                    <a:pt x="776287" y="3154875"/>
                  </a:cubicBezTo>
                  <a:cubicBezTo>
                    <a:pt x="775695" y="3154996"/>
                    <a:pt x="775103" y="3155052"/>
                    <a:pt x="774501" y="3155052"/>
                  </a:cubicBezTo>
                  <a:cubicBezTo>
                    <a:pt x="770226" y="3155052"/>
                    <a:pt x="766600" y="3151956"/>
                    <a:pt x="765591" y="3147728"/>
                  </a:cubicBezTo>
                  <a:cubicBezTo>
                    <a:pt x="732560" y="3012617"/>
                    <a:pt x="699529" y="2877496"/>
                    <a:pt x="666498" y="2742385"/>
                  </a:cubicBezTo>
                  <a:cubicBezTo>
                    <a:pt x="632218" y="2601851"/>
                    <a:pt x="597882" y="2461381"/>
                    <a:pt x="563546" y="2320847"/>
                  </a:cubicBezTo>
                  <a:cubicBezTo>
                    <a:pt x="530571" y="2185791"/>
                    <a:pt x="497540" y="2050735"/>
                    <a:pt x="464573" y="1915624"/>
                  </a:cubicBezTo>
                  <a:cubicBezTo>
                    <a:pt x="433800" y="1789671"/>
                    <a:pt x="403027" y="1663728"/>
                    <a:pt x="372253" y="1537776"/>
                  </a:cubicBezTo>
                  <a:cubicBezTo>
                    <a:pt x="339879" y="1405343"/>
                    <a:pt x="307496" y="1272902"/>
                    <a:pt x="275177" y="1140405"/>
                  </a:cubicBezTo>
                  <a:cubicBezTo>
                    <a:pt x="240897" y="999991"/>
                    <a:pt x="206561" y="859521"/>
                    <a:pt x="172225" y="719107"/>
                  </a:cubicBezTo>
                  <a:cubicBezTo>
                    <a:pt x="138362" y="580242"/>
                    <a:pt x="104442" y="441320"/>
                    <a:pt x="70579" y="302390"/>
                  </a:cubicBezTo>
                  <a:cubicBezTo>
                    <a:pt x="59115" y="255427"/>
                    <a:pt x="47651" y="208465"/>
                    <a:pt x="36243" y="161438"/>
                  </a:cubicBezTo>
                  <a:cubicBezTo>
                    <a:pt x="29415" y="133341"/>
                    <a:pt x="22577" y="105187"/>
                    <a:pt x="15804" y="77034"/>
                  </a:cubicBezTo>
                  <a:cubicBezTo>
                    <a:pt x="12659" y="64000"/>
                    <a:pt x="9503" y="50967"/>
                    <a:pt x="6422" y="37924"/>
                  </a:cubicBezTo>
                  <a:cubicBezTo>
                    <a:pt x="5053" y="32028"/>
                    <a:pt x="3693" y="26141"/>
                    <a:pt x="2324" y="20246"/>
                  </a:cubicBezTo>
                  <a:cubicBezTo>
                    <a:pt x="1491" y="16556"/>
                    <a:pt x="427" y="12746"/>
                    <a:pt x="122" y="8992"/>
                  </a:cubicBezTo>
                  <a:cubicBezTo>
                    <a:pt x="-646" y="4941"/>
                    <a:pt x="2324" y="899"/>
                    <a:pt x="6237" y="185"/>
                  </a:cubicBezTo>
                  <a:cubicBezTo>
                    <a:pt x="9985" y="-649"/>
                    <a:pt x="13426" y="1437"/>
                    <a:pt x="14731" y="4412"/>
                  </a:cubicBezTo>
                  <a:cubicBezTo>
                    <a:pt x="16868" y="9233"/>
                    <a:pt x="17942" y="14647"/>
                    <a:pt x="19246" y="19708"/>
                  </a:cubicBezTo>
                  <a:cubicBezTo>
                    <a:pt x="21504" y="28515"/>
                    <a:pt x="23706" y="37386"/>
                    <a:pt x="25963" y="46193"/>
                  </a:cubicBezTo>
                  <a:cubicBezTo>
                    <a:pt x="30358" y="63871"/>
                    <a:pt x="34698" y="81604"/>
                    <a:pt x="39093" y="99282"/>
                  </a:cubicBezTo>
                  <a:cubicBezTo>
                    <a:pt x="46337" y="128566"/>
                    <a:pt x="53526" y="157916"/>
                    <a:pt x="60716" y="187255"/>
                  </a:cubicBezTo>
                  <a:cubicBezTo>
                    <a:pt x="78480" y="259692"/>
                    <a:pt x="96245" y="332128"/>
                    <a:pt x="113945" y="404629"/>
                  </a:cubicBezTo>
                  <a:cubicBezTo>
                    <a:pt x="144959" y="531351"/>
                    <a:pt x="175908" y="658129"/>
                    <a:pt x="206922" y="784860"/>
                  </a:cubicBezTo>
                  <a:cubicBezTo>
                    <a:pt x="239241" y="916884"/>
                    <a:pt x="271494" y="1048900"/>
                    <a:pt x="303758" y="1180980"/>
                  </a:cubicBezTo>
                  <a:cubicBezTo>
                    <a:pt x="338510" y="1323359"/>
                    <a:pt x="373206" y="1465793"/>
                    <a:pt x="408078" y="1608108"/>
                  </a:cubicBezTo>
                  <a:cubicBezTo>
                    <a:pt x="442710" y="1749356"/>
                    <a:pt x="477166" y="1890660"/>
                    <a:pt x="511687" y="2031963"/>
                  </a:cubicBezTo>
                  <a:cubicBezTo>
                    <a:pt x="544126" y="2164998"/>
                    <a:pt x="576676" y="2298024"/>
                    <a:pt x="609179" y="2431059"/>
                  </a:cubicBezTo>
                  <a:cubicBezTo>
                    <a:pt x="641081" y="2561646"/>
                    <a:pt x="672984" y="2692243"/>
                    <a:pt x="704886" y="2822831"/>
                  </a:cubicBezTo>
                  <a:cubicBezTo>
                    <a:pt x="731070" y="2929937"/>
                    <a:pt x="757208" y="3037081"/>
                    <a:pt x="783356" y="31441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5046705" y="5151560"/>
              <a:ext cx="777167" cy="3154671"/>
            </a:xfrm>
            <a:custGeom>
              <a:avLst/>
              <a:gdLst/>
              <a:ahLst/>
              <a:cxnLst/>
              <a:rect l="l" t="t" r="r" b="b"/>
              <a:pathLst>
                <a:path w="777167" h="3154671" extrusionOk="0">
                  <a:moveTo>
                    <a:pt x="759240" y="3147673"/>
                  </a:moveTo>
                  <a:cubicBezTo>
                    <a:pt x="741541" y="3074643"/>
                    <a:pt x="723831" y="3001548"/>
                    <a:pt x="706132" y="2928509"/>
                  </a:cubicBezTo>
                  <a:cubicBezTo>
                    <a:pt x="690088" y="2862562"/>
                    <a:pt x="673989" y="2796606"/>
                    <a:pt x="658130" y="2730603"/>
                  </a:cubicBezTo>
                  <a:cubicBezTo>
                    <a:pt x="642503" y="2665545"/>
                    <a:pt x="626524" y="2600543"/>
                    <a:pt x="610841" y="2535486"/>
                  </a:cubicBezTo>
                  <a:cubicBezTo>
                    <a:pt x="593909" y="2465543"/>
                    <a:pt x="576922" y="2395665"/>
                    <a:pt x="559990" y="2325732"/>
                  </a:cubicBezTo>
                  <a:cubicBezTo>
                    <a:pt x="526718" y="2188535"/>
                    <a:pt x="493456" y="2051338"/>
                    <a:pt x="460184" y="1914141"/>
                  </a:cubicBezTo>
                  <a:cubicBezTo>
                    <a:pt x="428698" y="1784387"/>
                    <a:pt x="397213" y="1654625"/>
                    <a:pt x="365782" y="1524927"/>
                  </a:cubicBezTo>
                  <a:cubicBezTo>
                    <a:pt x="332631" y="1388082"/>
                    <a:pt x="299424" y="1251247"/>
                    <a:pt x="266273" y="1114402"/>
                  </a:cubicBezTo>
                  <a:cubicBezTo>
                    <a:pt x="232770" y="976074"/>
                    <a:pt x="199202" y="837801"/>
                    <a:pt x="165690" y="699538"/>
                  </a:cubicBezTo>
                  <a:cubicBezTo>
                    <a:pt x="133491" y="566800"/>
                    <a:pt x="101349" y="434071"/>
                    <a:pt x="69271" y="301277"/>
                  </a:cubicBezTo>
                  <a:cubicBezTo>
                    <a:pt x="57150" y="251274"/>
                    <a:pt x="45029" y="201225"/>
                    <a:pt x="33029" y="151167"/>
                  </a:cubicBezTo>
                  <a:cubicBezTo>
                    <a:pt x="26201" y="122717"/>
                    <a:pt x="19363" y="94202"/>
                    <a:pt x="12590" y="65752"/>
                  </a:cubicBezTo>
                  <a:cubicBezTo>
                    <a:pt x="9565" y="53191"/>
                    <a:pt x="6650" y="40630"/>
                    <a:pt x="3736" y="28079"/>
                  </a:cubicBezTo>
                  <a:cubicBezTo>
                    <a:pt x="3264" y="25993"/>
                    <a:pt x="2783" y="23852"/>
                    <a:pt x="2311" y="21766"/>
                  </a:cubicBezTo>
                  <a:cubicBezTo>
                    <a:pt x="1719" y="18911"/>
                    <a:pt x="942" y="16055"/>
                    <a:pt x="525" y="13135"/>
                  </a:cubicBezTo>
                  <a:cubicBezTo>
                    <a:pt x="53" y="9798"/>
                    <a:pt x="-659" y="6294"/>
                    <a:pt x="1293" y="3253"/>
                  </a:cubicBezTo>
                  <a:cubicBezTo>
                    <a:pt x="3255" y="157"/>
                    <a:pt x="7113" y="-974"/>
                    <a:pt x="10323" y="936"/>
                  </a:cubicBezTo>
                  <a:cubicBezTo>
                    <a:pt x="13950" y="2957"/>
                    <a:pt x="15135" y="7360"/>
                    <a:pt x="16208" y="11114"/>
                  </a:cubicBezTo>
                  <a:cubicBezTo>
                    <a:pt x="18410" y="19448"/>
                    <a:pt x="20603" y="27717"/>
                    <a:pt x="22685" y="36051"/>
                  </a:cubicBezTo>
                  <a:cubicBezTo>
                    <a:pt x="27200" y="53905"/>
                    <a:pt x="31595" y="71824"/>
                    <a:pt x="35990" y="89743"/>
                  </a:cubicBezTo>
                  <a:cubicBezTo>
                    <a:pt x="43179" y="118786"/>
                    <a:pt x="50248" y="147774"/>
                    <a:pt x="57316" y="176826"/>
                  </a:cubicBezTo>
                  <a:cubicBezTo>
                    <a:pt x="73295" y="242357"/>
                    <a:pt x="89219" y="307896"/>
                    <a:pt x="105142" y="373491"/>
                  </a:cubicBezTo>
                  <a:cubicBezTo>
                    <a:pt x="138173" y="509316"/>
                    <a:pt x="171149" y="645206"/>
                    <a:pt x="204059" y="781096"/>
                  </a:cubicBezTo>
                  <a:cubicBezTo>
                    <a:pt x="236970" y="916810"/>
                    <a:pt x="269881" y="1052459"/>
                    <a:pt x="302792" y="1188164"/>
                  </a:cubicBezTo>
                  <a:cubicBezTo>
                    <a:pt x="336360" y="1326613"/>
                    <a:pt x="369983" y="1465061"/>
                    <a:pt x="403550" y="1603510"/>
                  </a:cubicBezTo>
                  <a:cubicBezTo>
                    <a:pt x="437414" y="1743441"/>
                    <a:pt x="471333" y="1883438"/>
                    <a:pt x="505318" y="2023379"/>
                  </a:cubicBezTo>
                  <a:cubicBezTo>
                    <a:pt x="521657" y="2090699"/>
                    <a:pt x="537988" y="2158074"/>
                    <a:pt x="554328" y="2225458"/>
                  </a:cubicBezTo>
                  <a:cubicBezTo>
                    <a:pt x="568946" y="2285936"/>
                    <a:pt x="583500" y="2346349"/>
                    <a:pt x="598286" y="2406762"/>
                  </a:cubicBezTo>
                  <a:cubicBezTo>
                    <a:pt x="615689" y="2477947"/>
                    <a:pt x="632806" y="2549197"/>
                    <a:pt x="650090" y="2620446"/>
                  </a:cubicBezTo>
                  <a:cubicBezTo>
                    <a:pt x="666245" y="2687172"/>
                    <a:pt x="682464" y="2753954"/>
                    <a:pt x="698628" y="2820680"/>
                  </a:cubicBezTo>
                  <a:cubicBezTo>
                    <a:pt x="724710" y="2928296"/>
                    <a:pt x="750849" y="3035848"/>
                    <a:pt x="776931" y="3143408"/>
                  </a:cubicBezTo>
                  <a:cubicBezTo>
                    <a:pt x="778060" y="3148229"/>
                    <a:pt x="775034" y="3153225"/>
                    <a:pt x="770214" y="3154421"/>
                  </a:cubicBezTo>
                  <a:cubicBezTo>
                    <a:pt x="769511" y="3154597"/>
                    <a:pt x="768817" y="3154672"/>
                    <a:pt x="768123" y="3154672"/>
                  </a:cubicBezTo>
                  <a:cubicBezTo>
                    <a:pt x="764052" y="3154653"/>
                    <a:pt x="760258" y="3151789"/>
                    <a:pt x="759240" y="31476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4918030" y="4999858"/>
              <a:ext cx="400286" cy="140855"/>
            </a:xfrm>
            <a:custGeom>
              <a:avLst/>
              <a:gdLst/>
              <a:ahLst/>
              <a:cxnLst/>
              <a:rect l="l" t="t" r="r" b="b"/>
              <a:pathLst>
                <a:path w="400286" h="140855" extrusionOk="0">
                  <a:moveTo>
                    <a:pt x="395827" y="38774"/>
                  </a:moveTo>
                  <a:cubicBezTo>
                    <a:pt x="397317" y="45142"/>
                    <a:pt x="398797" y="51455"/>
                    <a:pt x="400287" y="57759"/>
                  </a:cubicBezTo>
                  <a:cubicBezTo>
                    <a:pt x="263231" y="46690"/>
                    <a:pt x="120115" y="65731"/>
                    <a:pt x="4571" y="140856"/>
                  </a:cubicBezTo>
                  <a:cubicBezTo>
                    <a:pt x="3026" y="134663"/>
                    <a:pt x="1545" y="128415"/>
                    <a:pt x="56" y="122223"/>
                  </a:cubicBezTo>
                  <a:cubicBezTo>
                    <a:pt x="56" y="122167"/>
                    <a:pt x="0" y="122047"/>
                    <a:pt x="0" y="121982"/>
                  </a:cubicBezTo>
                  <a:cubicBezTo>
                    <a:pt x="51268" y="52873"/>
                    <a:pt x="149056" y="22162"/>
                    <a:pt x="230681" y="8359"/>
                  </a:cubicBezTo>
                  <a:cubicBezTo>
                    <a:pt x="283558" y="-4202"/>
                    <a:pt x="337676" y="-2117"/>
                    <a:pt x="389359" y="11334"/>
                  </a:cubicBezTo>
                  <a:cubicBezTo>
                    <a:pt x="391497" y="20493"/>
                    <a:pt x="393690" y="29606"/>
                    <a:pt x="395827" y="387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4766875" y="4320259"/>
              <a:ext cx="447711" cy="398620"/>
            </a:xfrm>
            <a:custGeom>
              <a:avLst/>
              <a:gdLst/>
              <a:ahLst/>
              <a:cxnLst/>
              <a:rect l="l" t="t" r="r" b="b"/>
              <a:pathLst>
                <a:path w="447711" h="398620" extrusionOk="0">
                  <a:moveTo>
                    <a:pt x="443317" y="279101"/>
                  </a:moveTo>
                  <a:cubicBezTo>
                    <a:pt x="444806" y="285294"/>
                    <a:pt x="446287" y="291542"/>
                    <a:pt x="447712" y="297734"/>
                  </a:cubicBezTo>
                  <a:cubicBezTo>
                    <a:pt x="311313" y="267560"/>
                    <a:pt x="157325" y="303630"/>
                    <a:pt x="54013" y="398620"/>
                  </a:cubicBezTo>
                  <a:cubicBezTo>
                    <a:pt x="52588" y="393086"/>
                    <a:pt x="51283" y="387552"/>
                    <a:pt x="49969" y="381953"/>
                  </a:cubicBezTo>
                  <a:cubicBezTo>
                    <a:pt x="49553" y="380284"/>
                    <a:pt x="49137" y="378616"/>
                    <a:pt x="48785" y="376956"/>
                  </a:cubicBezTo>
                  <a:cubicBezTo>
                    <a:pt x="48193" y="374574"/>
                    <a:pt x="47601" y="372136"/>
                    <a:pt x="47064" y="369753"/>
                  </a:cubicBezTo>
                  <a:cubicBezTo>
                    <a:pt x="35064" y="320233"/>
                    <a:pt x="23119" y="270768"/>
                    <a:pt x="11239" y="221247"/>
                  </a:cubicBezTo>
                  <a:cubicBezTo>
                    <a:pt x="9573" y="210651"/>
                    <a:pt x="7612" y="200120"/>
                    <a:pt x="5956" y="189460"/>
                  </a:cubicBezTo>
                  <a:cubicBezTo>
                    <a:pt x="4883" y="182730"/>
                    <a:pt x="4059" y="175944"/>
                    <a:pt x="2986" y="169158"/>
                  </a:cubicBezTo>
                  <a:cubicBezTo>
                    <a:pt x="1977" y="162734"/>
                    <a:pt x="1024" y="156301"/>
                    <a:pt x="367" y="149812"/>
                  </a:cubicBezTo>
                  <a:cubicBezTo>
                    <a:pt x="367" y="149691"/>
                    <a:pt x="312" y="149571"/>
                    <a:pt x="312" y="149450"/>
                  </a:cubicBezTo>
                  <a:cubicBezTo>
                    <a:pt x="71" y="146178"/>
                    <a:pt x="-105" y="142961"/>
                    <a:pt x="71" y="139689"/>
                  </a:cubicBezTo>
                  <a:cubicBezTo>
                    <a:pt x="192" y="138196"/>
                    <a:pt x="247" y="136713"/>
                    <a:pt x="367" y="135220"/>
                  </a:cubicBezTo>
                  <a:lnTo>
                    <a:pt x="367" y="135165"/>
                  </a:lnTo>
                  <a:cubicBezTo>
                    <a:pt x="488" y="133617"/>
                    <a:pt x="663" y="132134"/>
                    <a:pt x="839" y="130641"/>
                  </a:cubicBezTo>
                  <a:cubicBezTo>
                    <a:pt x="839" y="130585"/>
                    <a:pt x="839" y="130465"/>
                    <a:pt x="895" y="130400"/>
                  </a:cubicBezTo>
                  <a:cubicBezTo>
                    <a:pt x="1663" y="126117"/>
                    <a:pt x="2791" y="122122"/>
                    <a:pt x="4105" y="118015"/>
                  </a:cubicBezTo>
                  <a:cubicBezTo>
                    <a:pt x="4050" y="118377"/>
                    <a:pt x="3930" y="118729"/>
                    <a:pt x="3809" y="119146"/>
                  </a:cubicBezTo>
                  <a:cubicBezTo>
                    <a:pt x="4762" y="116050"/>
                    <a:pt x="5947" y="113074"/>
                    <a:pt x="6955" y="110043"/>
                  </a:cubicBezTo>
                  <a:cubicBezTo>
                    <a:pt x="69103" y="9463"/>
                    <a:pt x="269899" y="-33449"/>
                    <a:pt x="365967" y="29467"/>
                  </a:cubicBezTo>
                  <a:cubicBezTo>
                    <a:pt x="366207" y="29644"/>
                    <a:pt x="366383" y="29829"/>
                    <a:pt x="366559" y="30005"/>
                  </a:cubicBezTo>
                  <a:cubicBezTo>
                    <a:pt x="366855" y="30246"/>
                    <a:pt x="367216" y="30543"/>
                    <a:pt x="367512" y="30839"/>
                  </a:cubicBezTo>
                  <a:cubicBezTo>
                    <a:pt x="368400" y="31553"/>
                    <a:pt x="369298" y="32267"/>
                    <a:pt x="370130" y="33046"/>
                  </a:cubicBezTo>
                  <a:cubicBezTo>
                    <a:pt x="370186" y="33046"/>
                    <a:pt x="370186" y="33046"/>
                    <a:pt x="370186" y="33166"/>
                  </a:cubicBezTo>
                  <a:cubicBezTo>
                    <a:pt x="370241" y="33166"/>
                    <a:pt x="370306" y="33222"/>
                    <a:pt x="370362" y="33287"/>
                  </a:cubicBezTo>
                  <a:cubicBezTo>
                    <a:pt x="371611" y="34000"/>
                    <a:pt x="372795" y="35076"/>
                    <a:pt x="373803" y="36383"/>
                  </a:cubicBezTo>
                  <a:cubicBezTo>
                    <a:pt x="373859" y="36383"/>
                    <a:pt x="373859" y="36439"/>
                    <a:pt x="373924" y="36559"/>
                  </a:cubicBezTo>
                  <a:cubicBezTo>
                    <a:pt x="373979" y="36559"/>
                    <a:pt x="373979" y="36559"/>
                    <a:pt x="373979" y="36615"/>
                  </a:cubicBezTo>
                  <a:cubicBezTo>
                    <a:pt x="375052" y="37569"/>
                    <a:pt x="376061" y="38580"/>
                    <a:pt x="377005" y="39590"/>
                  </a:cubicBezTo>
                  <a:lnTo>
                    <a:pt x="377060" y="39590"/>
                  </a:lnTo>
                  <a:cubicBezTo>
                    <a:pt x="377236" y="39831"/>
                    <a:pt x="377477" y="40063"/>
                    <a:pt x="377652" y="40304"/>
                  </a:cubicBezTo>
                  <a:cubicBezTo>
                    <a:pt x="378365" y="41379"/>
                    <a:pt x="379077" y="42446"/>
                    <a:pt x="379734" y="43576"/>
                  </a:cubicBezTo>
                  <a:cubicBezTo>
                    <a:pt x="379734" y="43632"/>
                    <a:pt x="379790" y="43697"/>
                    <a:pt x="379910" y="43817"/>
                  </a:cubicBezTo>
                  <a:cubicBezTo>
                    <a:pt x="379910" y="43817"/>
                    <a:pt x="379910" y="43873"/>
                    <a:pt x="379966" y="43873"/>
                  </a:cubicBezTo>
                  <a:cubicBezTo>
                    <a:pt x="382223" y="46728"/>
                    <a:pt x="384185" y="49704"/>
                    <a:pt x="386026" y="52800"/>
                  </a:cubicBezTo>
                  <a:cubicBezTo>
                    <a:pt x="398859" y="74344"/>
                    <a:pt x="402958" y="100893"/>
                    <a:pt x="407297" y="126488"/>
                  </a:cubicBezTo>
                  <a:cubicBezTo>
                    <a:pt x="418465" y="173747"/>
                    <a:pt x="429632" y="221126"/>
                    <a:pt x="440800" y="268385"/>
                  </a:cubicBezTo>
                  <a:cubicBezTo>
                    <a:pt x="441337" y="270768"/>
                    <a:pt x="441929" y="273150"/>
                    <a:pt x="442465" y="275532"/>
                  </a:cubicBezTo>
                  <a:lnTo>
                    <a:pt x="442410" y="275532"/>
                  </a:lnTo>
                  <a:cubicBezTo>
                    <a:pt x="442586" y="276422"/>
                    <a:pt x="442771" y="277321"/>
                    <a:pt x="442882" y="278211"/>
                  </a:cubicBezTo>
                  <a:cubicBezTo>
                    <a:pt x="442937" y="278211"/>
                    <a:pt x="442937" y="278211"/>
                    <a:pt x="442882" y="278267"/>
                  </a:cubicBezTo>
                  <a:cubicBezTo>
                    <a:pt x="443002" y="278564"/>
                    <a:pt x="443122" y="278805"/>
                    <a:pt x="443178" y="279101"/>
                  </a:cubicBezTo>
                  <a:cubicBezTo>
                    <a:pt x="443261" y="279101"/>
                    <a:pt x="443261" y="279101"/>
                    <a:pt x="443317" y="2791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solidFill>
          <a:schemeClr val="lt2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5"/>
          <p:cNvGrpSpPr/>
          <p:nvPr/>
        </p:nvGrpSpPr>
        <p:grpSpPr>
          <a:xfrm>
            <a:off x="655694" y="430015"/>
            <a:ext cx="4203060" cy="5652014"/>
            <a:chOff x="1311389" y="860031"/>
            <a:chExt cx="8406119" cy="11304028"/>
          </a:xfrm>
        </p:grpSpPr>
        <p:sp>
          <p:nvSpPr>
            <p:cNvPr id="181" name="Google Shape;181;p5"/>
            <p:cNvSpPr/>
            <p:nvPr/>
          </p:nvSpPr>
          <p:spPr>
            <a:xfrm>
              <a:off x="1320376" y="860031"/>
              <a:ext cx="8397132" cy="11304028"/>
            </a:xfrm>
            <a:custGeom>
              <a:avLst/>
              <a:gdLst/>
              <a:ahLst/>
              <a:cxnLst/>
              <a:rect l="l" t="t" r="r" b="b"/>
              <a:pathLst>
                <a:path w="8397132" h="11304028" extrusionOk="0">
                  <a:moveTo>
                    <a:pt x="8350042" y="10894789"/>
                  </a:moveTo>
                  <a:cubicBezTo>
                    <a:pt x="8333930" y="10620758"/>
                    <a:pt x="8377406" y="10298616"/>
                    <a:pt x="8359487" y="9964809"/>
                  </a:cubicBezTo>
                  <a:cubicBezTo>
                    <a:pt x="8315491" y="9191818"/>
                    <a:pt x="8340596" y="9753378"/>
                    <a:pt x="8340596" y="8991488"/>
                  </a:cubicBezTo>
                  <a:cubicBezTo>
                    <a:pt x="8342291" y="8133243"/>
                    <a:pt x="8227295" y="7589768"/>
                    <a:pt x="8268082" y="6202540"/>
                  </a:cubicBezTo>
                  <a:cubicBezTo>
                    <a:pt x="8283313" y="5877459"/>
                    <a:pt x="8289323" y="6049258"/>
                    <a:pt x="8245350" y="5274029"/>
                  </a:cubicBezTo>
                  <a:cubicBezTo>
                    <a:pt x="8169108" y="4175618"/>
                    <a:pt x="8161719" y="14137"/>
                    <a:pt x="8080143" y="12124"/>
                  </a:cubicBezTo>
                  <a:cubicBezTo>
                    <a:pt x="7390145" y="-6866"/>
                    <a:pt x="6595884" y="26729"/>
                    <a:pt x="6600177" y="26729"/>
                  </a:cubicBezTo>
                  <a:cubicBezTo>
                    <a:pt x="5821825" y="26729"/>
                    <a:pt x="6542984" y="-49709"/>
                    <a:pt x="5593934" y="55939"/>
                  </a:cubicBezTo>
                  <a:cubicBezTo>
                    <a:pt x="5172116" y="102670"/>
                    <a:pt x="4131978" y="44748"/>
                    <a:pt x="4083055" y="41809"/>
                  </a:cubicBezTo>
                  <a:cubicBezTo>
                    <a:pt x="4044007" y="44725"/>
                    <a:pt x="3167358" y="113386"/>
                    <a:pt x="3076382" y="105586"/>
                  </a:cubicBezTo>
                  <a:cubicBezTo>
                    <a:pt x="2179034" y="29080"/>
                    <a:pt x="453800" y="146913"/>
                    <a:pt x="560955" y="138729"/>
                  </a:cubicBezTo>
                  <a:cubicBezTo>
                    <a:pt x="533070" y="138729"/>
                    <a:pt x="77357" y="129957"/>
                    <a:pt x="81651" y="130455"/>
                  </a:cubicBezTo>
                  <a:cubicBezTo>
                    <a:pt x="78758" y="130455"/>
                    <a:pt x="76499" y="1482821"/>
                    <a:pt x="76499" y="2476828"/>
                  </a:cubicBezTo>
                  <a:cubicBezTo>
                    <a:pt x="76408" y="2478501"/>
                    <a:pt x="23147" y="3284772"/>
                    <a:pt x="18560" y="3648783"/>
                  </a:cubicBezTo>
                  <a:cubicBezTo>
                    <a:pt x="18560" y="3694564"/>
                    <a:pt x="75211" y="4231483"/>
                    <a:pt x="67912" y="4302698"/>
                  </a:cubicBezTo>
                  <a:cubicBezTo>
                    <a:pt x="-27719" y="5251217"/>
                    <a:pt x="120133" y="6186760"/>
                    <a:pt x="32299" y="8078102"/>
                  </a:cubicBezTo>
                  <a:cubicBezTo>
                    <a:pt x="-2433" y="8755415"/>
                    <a:pt x="44230" y="8654629"/>
                    <a:pt x="32728" y="9006613"/>
                  </a:cubicBezTo>
                  <a:cubicBezTo>
                    <a:pt x="-25097" y="10604525"/>
                    <a:pt x="6990" y="9777027"/>
                    <a:pt x="28435" y="10808133"/>
                  </a:cubicBezTo>
                  <a:cubicBezTo>
                    <a:pt x="37835" y="11247678"/>
                    <a:pt x="19893" y="11266782"/>
                    <a:pt x="48162" y="11267279"/>
                  </a:cubicBezTo>
                  <a:cubicBezTo>
                    <a:pt x="1858925" y="11294929"/>
                    <a:pt x="3412738" y="11311930"/>
                    <a:pt x="5766823" y="11270196"/>
                  </a:cubicBezTo>
                  <a:cubicBezTo>
                    <a:pt x="6700982" y="11252177"/>
                    <a:pt x="6714292" y="11311094"/>
                    <a:pt x="6814261" y="11303317"/>
                  </a:cubicBezTo>
                  <a:cubicBezTo>
                    <a:pt x="8715637" y="11158195"/>
                    <a:pt x="8393382" y="11538960"/>
                    <a:pt x="8350042" y="10894789"/>
                  </a:cubicBezTo>
                  <a:close/>
                  <a:moveTo>
                    <a:pt x="454975" y="1272703"/>
                  </a:moveTo>
                  <a:cubicBezTo>
                    <a:pt x="375592" y="1240577"/>
                    <a:pt x="333539" y="1133460"/>
                    <a:pt x="367864" y="1046283"/>
                  </a:cubicBezTo>
                  <a:cubicBezTo>
                    <a:pt x="425373" y="898743"/>
                    <a:pt x="623187" y="914343"/>
                    <a:pt x="674663" y="1056999"/>
                  </a:cubicBezTo>
                  <a:cubicBezTo>
                    <a:pt x="725303" y="1178744"/>
                    <a:pt x="601291" y="1332591"/>
                    <a:pt x="454975" y="1272703"/>
                  </a:cubicBezTo>
                  <a:close/>
                  <a:moveTo>
                    <a:pt x="439948" y="2197823"/>
                  </a:moveTo>
                  <a:cubicBezTo>
                    <a:pt x="376451" y="2163730"/>
                    <a:pt x="343391" y="2079018"/>
                    <a:pt x="361853" y="2002580"/>
                  </a:cubicBezTo>
                  <a:cubicBezTo>
                    <a:pt x="402618" y="1835575"/>
                    <a:pt x="620611" y="1835077"/>
                    <a:pt x="676380" y="1989919"/>
                  </a:cubicBezTo>
                  <a:cubicBezTo>
                    <a:pt x="730455" y="2119418"/>
                    <a:pt x="588004" y="2277674"/>
                    <a:pt x="439948" y="2197823"/>
                  </a:cubicBezTo>
                  <a:close/>
                  <a:moveTo>
                    <a:pt x="458410" y="3138995"/>
                  </a:moveTo>
                  <a:cubicBezTo>
                    <a:pt x="379027" y="3106869"/>
                    <a:pt x="336974" y="3000724"/>
                    <a:pt x="370869" y="2913073"/>
                  </a:cubicBezTo>
                  <a:cubicBezTo>
                    <a:pt x="427949" y="2764561"/>
                    <a:pt x="627051" y="2780635"/>
                    <a:pt x="678098" y="2923292"/>
                  </a:cubicBezTo>
                  <a:cubicBezTo>
                    <a:pt x="729167" y="3045511"/>
                    <a:pt x="604296" y="3198386"/>
                    <a:pt x="458410" y="3138995"/>
                  </a:cubicBezTo>
                  <a:close/>
                  <a:moveTo>
                    <a:pt x="460557" y="4072367"/>
                  </a:moveTo>
                  <a:cubicBezTo>
                    <a:pt x="381174" y="4040241"/>
                    <a:pt x="339121" y="3934096"/>
                    <a:pt x="373016" y="3846943"/>
                  </a:cubicBezTo>
                  <a:cubicBezTo>
                    <a:pt x="430096" y="3697955"/>
                    <a:pt x="629198" y="3714030"/>
                    <a:pt x="680245" y="3856687"/>
                  </a:cubicBezTo>
                  <a:cubicBezTo>
                    <a:pt x="731743" y="3979855"/>
                    <a:pt x="605155" y="4131284"/>
                    <a:pt x="460557" y="4072367"/>
                  </a:cubicBezTo>
                  <a:close/>
                  <a:moveTo>
                    <a:pt x="367435" y="4802719"/>
                  </a:moveTo>
                  <a:cubicBezTo>
                    <a:pt x="408200" y="4635714"/>
                    <a:pt x="626193" y="4634742"/>
                    <a:pt x="681962" y="4790059"/>
                  </a:cubicBezTo>
                  <a:cubicBezTo>
                    <a:pt x="794382" y="5059320"/>
                    <a:pt x="292774" y="5109962"/>
                    <a:pt x="367435" y="4802719"/>
                  </a:cubicBezTo>
                  <a:close/>
                  <a:moveTo>
                    <a:pt x="369581" y="5735617"/>
                  </a:moveTo>
                  <a:cubicBezTo>
                    <a:pt x="410346" y="5569108"/>
                    <a:pt x="627910" y="5567142"/>
                    <a:pt x="684109" y="5722956"/>
                  </a:cubicBezTo>
                  <a:cubicBezTo>
                    <a:pt x="796958" y="5993665"/>
                    <a:pt x="295350" y="6042860"/>
                    <a:pt x="369581" y="5735617"/>
                  </a:cubicBezTo>
                  <a:close/>
                  <a:moveTo>
                    <a:pt x="466138" y="6872031"/>
                  </a:moveTo>
                  <a:cubicBezTo>
                    <a:pt x="386755" y="6839906"/>
                    <a:pt x="344702" y="6733761"/>
                    <a:pt x="378598" y="6646607"/>
                  </a:cubicBezTo>
                  <a:cubicBezTo>
                    <a:pt x="435677" y="6497620"/>
                    <a:pt x="634779" y="6513695"/>
                    <a:pt x="685826" y="6656351"/>
                  </a:cubicBezTo>
                  <a:cubicBezTo>
                    <a:pt x="736895" y="6779045"/>
                    <a:pt x="611166" y="6930948"/>
                    <a:pt x="466138" y="6872031"/>
                  </a:cubicBezTo>
                  <a:close/>
                  <a:moveTo>
                    <a:pt x="373016" y="7602384"/>
                  </a:moveTo>
                  <a:cubicBezTo>
                    <a:pt x="413781" y="7434881"/>
                    <a:pt x="631774" y="7434881"/>
                    <a:pt x="687543" y="7589724"/>
                  </a:cubicBezTo>
                  <a:cubicBezTo>
                    <a:pt x="799963" y="7858984"/>
                    <a:pt x="298356" y="7909627"/>
                    <a:pt x="373016" y="7602384"/>
                  </a:cubicBezTo>
                  <a:close/>
                  <a:moveTo>
                    <a:pt x="453258" y="8730524"/>
                  </a:moveTo>
                  <a:cubicBezTo>
                    <a:pt x="389760" y="8696431"/>
                    <a:pt x="356701" y="8611719"/>
                    <a:pt x="375163" y="8535281"/>
                  </a:cubicBezTo>
                  <a:cubicBezTo>
                    <a:pt x="415928" y="8368276"/>
                    <a:pt x="633921" y="8367778"/>
                    <a:pt x="689690" y="8522620"/>
                  </a:cubicBezTo>
                  <a:cubicBezTo>
                    <a:pt x="743765" y="8652142"/>
                    <a:pt x="601720" y="8810375"/>
                    <a:pt x="453258" y="8730524"/>
                  </a:cubicBezTo>
                  <a:close/>
                  <a:moveTo>
                    <a:pt x="471697" y="9671696"/>
                  </a:moveTo>
                  <a:cubicBezTo>
                    <a:pt x="392314" y="9639569"/>
                    <a:pt x="350261" y="9533425"/>
                    <a:pt x="384156" y="9446271"/>
                  </a:cubicBezTo>
                  <a:cubicBezTo>
                    <a:pt x="441236" y="9297284"/>
                    <a:pt x="640338" y="9313359"/>
                    <a:pt x="691385" y="9456015"/>
                  </a:cubicBezTo>
                  <a:cubicBezTo>
                    <a:pt x="742477" y="9578709"/>
                    <a:pt x="616747" y="9730612"/>
                    <a:pt x="471697" y="9671696"/>
                  </a:cubicBezTo>
                  <a:close/>
                  <a:moveTo>
                    <a:pt x="473414" y="10605090"/>
                  </a:moveTo>
                  <a:cubicBezTo>
                    <a:pt x="305632" y="10536927"/>
                    <a:pt x="361853" y="10242345"/>
                    <a:pt x="562672" y="10276438"/>
                  </a:cubicBezTo>
                  <a:cubicBezTo>
                    <a:pt x="805974" y="10318782"/>
                    <a:pt x="703000" y="10698575"/>
                    <a:pt x="473414" y="106050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2" name="Google Shape;182;p5"/>
            <p:cNvGrpSpPr/>
            <p:nvPr/>
          </p:nvGrpSpPr>
          <p:grpSpPr>
            <a:xfrm>
              <a:off x="1311389" y="1449204"/>
              <a:ext cx="8372592" cy="10305615"/>
              <a:chOff x="1311389" y="1449204"/>
              <a:chExt cx="8372592" cy="10305615"/>
            </a:xfrm>
          </p:grpSpPr>
          <p:sp>
            <p:nvSpPr>
              <p:cNvPr id="183" name="Google Shape;183;p5"/>
              <p:cNvSpPr/>
              <p:nvPr/>
            </p:nvSpPr>
            <p:spPr>
              <a:xfrm>
                <a:off x="1387571" y="1449204"/>
                <a:ext cx="8066151" cy="81726"/>
              </a:xfrm>
              <a:custGeom>
                <a:avLst/>
                <a:gdLst/>
                <a:ahLst/>
                <a:cxnLst/>
                <a:rect l="l" t="t" r="r" b="b"/>
                <a:pathLst>
                  <a:path w="8066151" h="81726" extrusionOk="0">
                    <a:moveTo>
                      <a:pt x="8062278" y="81727"/>
                    </a:moveTo>
                    <a:cubicBezTo>
                      <a:pt x="8060108" y="81750"/>
                      <a:pt x="14297" y="54484"/>
                      <a:pt x="11450" y="54462"/>
                    </a:cubicBezTo>
                    <a:cubicBezTo>
                      <a:pt x="11450" y="-28442"/>
                      <a:pt x="-569134" y="293"/>
                      <a:pt x="6538112" y="30113"/>
                    </a:cubicBezTo>
                    <a:cubicBezTo>
                      <a:pt x="8229495" y="36624"/>
                      <a:pt x="8060289" y="11574"/>
                      <a:pt x="8062278" y="817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5"/>
              <p:cNvSpPr/>
              <p:nvPr/>
            </p:nvSpPr>
            <p:spPr>
              <a:xfrm>
                <a:off x="1388104" y="2375002"/>
                <a:ext cx="8089328" cy="85411"/>
              </a:xfrm>
              <a:custGeom>
                <a:avLst/>
                <a:gdLst/>
                <a:ahLst/>
                <a:cxnLst/>
                <a:rect l="l" t="t" r="r" b="b"/>
                <a:pathLst>
                  <a:path w="8089328" h="85411" extrusionOk="0">
                    <a:moveTo>
                      <a:pt x="8084930" y="85412"/>
                    </a:moveTo>
                    <a:cubicBezTo>
                      <a:pt x="8082354" y="85457"/>
                      <a:pt x="10850" y="58169"/>
                      <a:pt x="9201" y="58147"/>
                    </a:cubicBezTo>
                    <a:cubicBezTo>
                      <a:pt x="11121" y="-28691"/>
                      <a:pt x="-538234" y="-1945"/>
                      <a:pt x="6559453" y="33798"/>
                    </a:cubicBezTo>
                    <a:cubicBezTo>
                      <a:pt x="8249888" y="40286"/>
                      <a:pt x="8084930" y="14400"/>
                      <a:pt x="8084930" y="854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5"/>
              <p:cNvSpPr/>
              <p:nvPr/>
            </p:nvSpPr>
            <p:spPr>
              <a:xfrm>
                <a:off x="1390436" y="3304213"/>
                <a:ext cx="8143082" cy="67619"/>
              </a:xfrm>
              <a:custGeom>
                <a:avLst/>
                <a:gdLst/>
                <a:ahLst/>
                <a:cxnLst/>
                <a:rect l="l" t="t" r="r" b="b"/>
                <a:pathLst>
                  <a:path w="8143082" h="67619" extrusionOk="0">
                    <a:moveTo>
                      <a:pt x="1080925" y="62330"/>
                    </a:moveTo>
                    <a:cubicBezTo>
                      <a:pt x="-150339" y="62330"/>
                      <a:pt x="6461" y="78631"/>
                      <a:pt x="6461" y="0"/>
                    </a:cubicBezTo>
                    <a:cubicBezTo>
                      <a:pt x="9919776" y="56430"/>
                      <a:pt x="11354910" y="78812"/>
                      <a:pt x="1080925" y="623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5"/>
              <p:cNvSpPr/>
              <p:nvPr/>
            </p:nvSpPr>
            <p:spPr>
              <a:xfrm>
                <a:off x="1336840" y="4236545"/>
                <a:ext cx="8175321" cy="82858"/>
              </a:xfrm>
              <a:custGeom>
                <a:avLst/>
                <a:gdLst/>
                <a:ahLst/>
                <a:cxnLst/>
                <a:rect l="l" t="t" r="r" b="b"/>
                <a:pathLst>
                  <a:path w="8175321" h="82858" extrusionOk="0">
                    <a:moveTo>
                      <a:pt x="8170948" y="82859"/>
                    </a:moveTo>
                    <a:cubicBezTo>
                      <a:pt x="8169185" y="82882"/>
                      <a:pt x="11000" y="55119"/>
                      <a:pt x="8537" y="55096"/>
                    </a:cubicBezTo>
                    <a:cubicBezTo>
                      <a:pt x="12536" y="-29119"/>
                      <a:pt x="-542784" y="566"/>
                      <a:pt x="6654917" y="30748"/>
                    </a:cubicBezTo>
                    <a:cubicBezTo>
                      <a:pt x="8334911" y="37236"/>
                      <a:pt x="8170948" y="12164"/>
                      <a:pt x="8170948" y="828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5"/>
              <p:cNvSpPr/>
              <p:nvPr/>
            </p:nvSpPr>
            <p:spPr>
              <a:xfrm>
                <a:off x="1374472" y="5166158"/>
                <a:ext cx="8158643" cy="82254"/>
              </a:xfrm>
              <a:custGeom>
                <a:avLst/>
                <a:gdLst/>
                <a:ahLst/>
                <a:cxnLst/>
                <a:rect l="l" t="t" r="r" b="b"/>
                <a:pathLst>
                  <a:path w="8158643" h="82254" extrusionOk="0">
                    <a:moveTo>
                      <a:pt x="8154760" y="82255"/>
                    </a:moveTo>
                    <a:cubicBezTo>
                      <a:pt x="8152771" y="82278"/>
                      <a:pt x="8460" y="54515"/>
                      <a:pt x="6088" y="54492"/>
                    </a:cubicBezTo>
                    <a:cubicBezTo>
                      <a:pt x="18584" y="-28795"/>
                      <a:pt x="-545595" y="482"/>
                      <a:pt x="6639588" y="30641"/>
                    </a:cubicBezTo>
                    <a:cubicBezTo>
                      <a:pt x="8321774" y="37129"/>
                      <a:pt x="8152726" y="12645"/>
                      <a:pt x="8154760" y="822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5"/>
              <p:cNvSpPr/>
              <p:nvPr/>
            </p:nvSpPr>
            <p:spPr>
              <a:xfrm>
                <a:off x="1345121" y="6095104"/>
                <a:ext cx="8226396" cy="82792"/>
              </a:xfrm>
              <a:custGeom>
                <a:avLst/>
                <a:gdLst/>
                <a:ahLst/>
                <a:cxnLst/>
                <a:rect l="l" t="t" r="r" b="b"/>
                <a:pathLst>
                  <a:path w="8226396" h="82792" extrusionOk="0">
                    <a:moveTo>
                      <a:pt x="8224018" y="82793"/>
                    </a:moveTo>
                    <a:cubicBezTo>
                      <a:pt x="8222368" y="82815"/>
                      <a:pt x="201775" y="55867"/>
                      <a:pt x="10989" y="54555"/>
                    </a:cubicBezTo>
                    <a:cubicBezTo>
                      <a:pt x="9136" y="-29253"/>
                      <a:pt x="-556941" y="771"/>
                      <a:pt x="6690836" y="31178"/>
                    </a:cubicBezTo>
                    <a:cubicBezTo>
                      <a:pt x="8391574" y="37690"/>
                      <a:pt x="8217645" y="12640"/>
                      <a:pt x="8224018" y="8279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5"/>
              <p:cNvSpPr/>
              <p:nvPr/>
            </p:nvSpPr>
            <p:spPr>
              <a:xfrm>
                <a:off x="1370096" y="7021673"/>
                <a:ext cx="8243411" cy="75373"/>
              </a:xfrm>
              <a:custGeom>
                <a:avLst/>
                <a:gdLst/>
                <a:ahLst/>
                <a:cxnLst/>
                <a:rect l="l" t="t" r="r" b="b"/>
                <a:pathLst>
                  <a:path w="8243411" h="75373" extrusionOk="0">
                    <a:moveTo>
                      <a:pt x="3011635" y="65745"/>
                    </a:moveTo>
                    <a:cubicBezTo>
                      <a:pt x="-275230" y="53106"/>
                      <a:pt x="7322" y="90455"/>
                      <a:pt x="5334" y="0"/>
                    </a:cubicBezTo>
                    <a:cubicBezTo>
                      <a:pt x="8792573" y="24439"/>
                      <a:pt x="11693618" y="102369"/>
                      <a:pt x="3011635" y="657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5"/>
              <p:cNvSpPr/>
              <p:nvPr/>
            </p:nvSpPr>
            <p:spPr>
              <a:xfrm>
                <a:off x="1368631" y="7952235"/>
                <a:ext cx="8225471" cy="84628"/>
              </a:xfrm>
              <a:custGeom>
                <a:avLst/>
                <a:gdLst/>
                <a:ahLst/>
                <a:cxnLst/>
                <a:rect l="l" t="t" r="r" b="b"/>
                <a:pathLst>
                  <a:path w="8225471" h="84628" extrusionOk="0">
                    <a:moveTo>
                      <a:pt x="8221115" y="84629"/>
                    </a:moveTo>
                    <a:cubicBezTo>
                      <a:pt x="8219466" y="84651"/>
                      <a:pt x="185880" y="57589"/>
                      <a:pt x="9782" y="56391"/>
                    </a:cubicBezTo>
                    <a:cubicBezTo>
                      <a:pt x="9782" y="-31531"/>
                      <a:pt x="-545516" y="2087"/>
                      <a:pt x="6711525" y="32539"/>
                    </a:cubicBezTo>
                    <a:cubicBezTo>
                      <a:pt x="8384401" y="40633"/>
                      <a:pt x="8221115" y="10971"/>
                      <a:pt x="8221115" y="846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5"/>
              <p:cNvSpPr/>
              <p:nvPr/>
            </p:nvSpPr>
            <p:spPr>
              <a:xfrm>
                <a:off x="1344228" y="8880443"/>
                <a:ext cx="8287285" cy="85904"/>
              </a:xfrm>
              <a:custGeom>
                <a:avLst/>
                <a:gdLst/>
                <a:ahLst/>
                <a:cxnLst/>
                <a:rect l="l" t="t" r="r" b="b"/>
                <a:pathLst>
                  <a:path w="8287285" h="85904" extrusionOk="0">
                    <a:moveTo>
                      <a:pt x="8285425" y="85904"/>
                    </a:moveTo>
                    <a:cubicBezTo>
                      <a:pt x="8283775" y="85927"/>
                      <a:pt x="155033" y="58616"/>
                      <a:pt x="8447" y="57667"/>
                    </a:cubicBezTo>
                    <a:cubicBezTo>
                      <a:pt x="12673" y="-33330"/>
                      <a:pt x="-547529" y="3159"/>
                      <a:pt x="6758231" y="33815"/>
                    </a:cubicBezTo>
                    <a:cubicBezTo>
                      <a:pt x="8451828" y="40326"/>
                      <a:pt x="8277629" y="15209"/>
                      <a:pt x="8285425" y="8590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192;p5"/>
              <p:cNvSpPr/>
              <p:nvPr/>
            </p:nvSpPr>
            <p:spPr>
              <a:xfrm>
                <a:off x="1345866" y="9809174"/>
                <a:ext cx="8338115" cy="76836"/>
              </a:xfrm>
              <a:custGeom>
                <a:avLst/>
                <a:gdLst/>
                <a:ahLst/>
                <a:cxnLst/>
                <a:rect l="l" t="t" r="r" b="b"/>
                <a:pathLst>
                  <a:path w="8338115" h="76836" extrusionOk="0">
                    <a:moveTo>
                      <a:pt x="3102369" y="66219"/>
                    </a:moveTo>
                    <a:cubicBezTo>
                      <a:pt x="-326089" y="53061"/>
                      <a:pt x="8956" y="93507"/>
                      <a:pt x="8956" y="0"/>
                    </a:cubicBezTo>
                    <a:cubicBezTo>
                      <a:pt x="8743093" y="33664"/>
                      <a:pt x="11908070" y="103386"/>
                      <a:pt x="3102369" y="66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5"/>
              <p:cNvSpPr/>
              <p:nvPr/>
            </p:nvSpPr>
            <p:spPr>
              <a:xfrm>
                <a:off x="1311389" y="10740791"/>
                <a:ext cx="8371617" cy="84049"/>
              </a:xfrm>
              <a:custGeom>
                <a:avLst/>
                <a:gdLst/>
                <a:ahLst/>
                <a:cxnLst/>
                <a:rect l="l" t="t" r="r" b="b"/>
                <a:pathLst>
                  <a:path w="8371617" h="84049" extrusionOk="0">
                    <a:moveTo>
                      <a:pt x="8368475" y="84049"/>
                    </a:moveTo>
                    <a:cubicBezTo>
                      <a:pt x="8366757" y="84072"/>
                      <a:pt x="355000" y="57756"/>
                      <a:pt x="10396" y="54839"/>
                    </a:cubicBezTo>
                    <a:cubicBezTo>
                      <a:pt x="10396" y="-30302"/>
                      <a:pt x="-564471" y="1394"/>
                      <a:pt x="6835293" y="32435"/>
                    </a:cubicBezTo>
                    <a:cubicBezTo>
                      <a:pt x="8535534" y="38946"/>
                      <a:pt x="8364475" y="13874"/>
                      <a:pt x="8368475" y="840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5"/>
              <p:cNvSpPr/>
              <p:nvPr/>
            </p:nvSpPr>
            <p:spPr>
              <a:xfrm>
                <a:off x="1339402" y="11667943"/>
                <a:ext cx="8334023" cy="86876"/>
              </a:xfrm>
              <a:custGeom>
                <a:avLst/>
                <a:gdLst/>
                <a:ahLst/>
                <a:cxnLst/>
                <a:rect l="l" t="t" r="r" b="b"/>
                <a:pathLst>
                  <a:path w="8334023" h="86876" extrusionOk="0">
                    <a:moveTo>
                      <a:pt x="8331016" y="86877"/>
                    </a:moveTo>
                    <a:cubicBezTo>
                      <a:pt x="8329389" y="86900"/>
                      <a:pt x="229164" y="59001"/>
                      <a:pt x="10697" y="57170"/>
                    </a:cubicBezTo>
                    <a:cubicBezTo>
                      <a:pt x="8663" y="-28198"/>
                      <a:pt x="-557143" y="-2424"/>
                      <a:pt x="6829153" y="34766"/>
                    </a:cubicBezTo>
                    <a:cubicBezTo>
                      <a:pt x="8495408" y="41277"/>
                      <a:pt x="8326745" y="14305"/>
                      <a:pt x="8331016" y="8687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5" name="Google Shape;195;p5"/>
            <p:cNvSpPr/>
            <p:nvPr/>
          </p:nvSpPr>
          <p:spPr>
            <a:xfrm>
              <a:off x="2414275" y="959307"/>
              <a:ext cx="224846" cy="11195268"/>
            </a:xfrm>
            <a:custGeom>
              <a:avLst/>
              <a:gdLst/>
              <a:ahLst/>
              <a:cxnLst/>
              <a:rect l="l" t="t" r="r" b="b"/>
              <a:pathLst>
                <a:path w="224846" h="11195268" extrusionOk="0">
                  <a:moveTo>
                    <a:pt x="224846" y="11195269"/>
                  </a:moveTo>
                  <a:cubicBezTo>
                    <a:pt x="100744" y="11195269"/>
                    <a:pt x="-94652" y="4728131"/>
                    <a:pt x="52770" y="3"/>
                  </a:cubicBezTo>
                  <a:cubicBezTo>
                    <a:pt x="178409" y="-3818"/>
                    <a:pt x="-124277" y="4362130"/>
                    <a:pt x="224846" y="11195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" name="Google Shape;196;p5"/>
          <p:cNvSpPr>
            <a:spLocks noGrp="1"/>
          </p:cNvSpPr>
          <p:nvPr>
            <p:ph type="pic" idx="2"/>
          </p:nvPr>
        </p:nvSpPr>
        <p:spPr>
          <a:xfrm>
            <a:off x="4571950" y="863075"/>
            <a:ext cx="3769500" cy="3417300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1627350" y="1751900"/>
            <a:ext cx="2944800" cy="1256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5"/>
          <p:cNvSpPr txBox="1">
            <a:spLocks noGrp="1"/>
          </p:cNvSpPr>
          <p:nvPr>
            <p:ph type="body" idx="1"/>
          </p:nvPr>
        </p:nvSpPr>
        <p:spPr>
          <a:xfrm>
            <a:off x="1627350" y="3293250"/>
            <a:ext cx="6661500" cy="200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Char char="●"/>
              <a:defRPr sz="1800"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Nunito"/>
              <a:buChar char="○"/>
              <a:defRPr sz="1800"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Nunito"/>
              <a:buChar char="■"/>
              <a:defRPr sz="1800"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Nunito"/>
              <a:buChar char="●"/>
              <a:defRPr sz="1800"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Nunito"/>
              <a:buChar char="○"/>
              <a:defRPr sz="1800"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Nunito"/>
              <a:buChar char="■"/>
              <a:defRPr sz="1800"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Nunito"/>
              <a:buChar char="●"/>
              <a:defRPr sz="1800"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Nunito"/>
              <a:buChar char="○"/>
              <a:defRPr sz="1800"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429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Font typeface="Nunito"/>
              <a:buChar char="■"/>
              <a:defRPr sz="18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9" name="Google Shape;199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00" name="Google Shape;200;p5"/>
          <p:cNvGrpSpPr/>
          <p:nvPr/>
        </p:nvGrpSpPr>
        <p:grpSpPr>
          <a:xfrm rot="-746285">
            <a:off x="3078239" y="4111419"/>
            <a:ext cx="1129767" cy="1037669"/>
            <a:chOff x="6155178" y="8221041"/>
            <a:chExt cx="2259370" cy="2075099"/>
          </a:xfrm>
        </p:grpSpPr>
        <p:sp>
          <p:nvSpPr>
            <p:cNvPr id="201" name="Google Shape;201;p5"/>
            <p:cNvSpPr/>
            <p:nvPr/>
          </p:nvSpPr>
          <p:spPr>
            <a:xfrm>
              <a:off x="6155178" y="8468184"/>
              <a:ext cx="2019800" cy="1827955"/>
            </a:xfrm>
            <a:custGeom>
              <a:avLst/>
              <a:gdLst/>
              <a:ahLst/>
              <a:cxnLst/>
              <a:rect l="l" t="t" r="r" b="b"/>
              <a:pathLst>
                <a:path w="2019800" h="1827955" extrusionOk="0">
                  <a:moveTo>
                    <a:pt x="1929391" y="1557351"/>
                  </a:moveTo>
                  <a:cubicBezTo>
                    <a:pt x="1914922" y="1547019"/>
                    <a:pt x="1902640" y="1525944"/>
                    <a:pt x="1882315" y="1530401"/>
                  </a:cubicBezTo>
                  <a:cubicBezTo>
                    <a:pt x="1831094" y="1553772"/>
                    <a:pt x="1903236" y="1602091"/>
                    <a:pt x="1942211" y="1630913"/>
                  </a:cubicBezTo>
                  <a:cubicBezTo>
                    <a:pt x="1856910" y="1632120"/>
                    <a:pt x="1771556" y="1635943"/>
                    <a:pt x="1686373" y="1642352"/>
                  </a:cubicBezTo>
                  <a:cubicBezTo>
                    <a:pt x="1686074" y="1640133"/>
                    <a:pt x="1685849" y="1637905"/>
                    <a:pt x="1685541" y="1635686"/>
                  </a:cubicBezTo>
                  <a:cubicBezTo>
                    <a:pt x="1683928" y="1618850"/>
                    <a:pt x="1681492" y="1590819"/>
                    <a:pt x="1657864" y="1595488"/>
                  </a:cubicBezTo>
                  <a:cubicBezTo>
                    <a:pt x="1640096" y="1599479"/>
                    <a:pt x="1642654" y="1619157"/>
                    <a:pt x="1643964" y="1633168"/>
                  </a:cubicBezTo>
                  <a:cubicBezTo>
                    <a:pt x="1644213" y="1637385"/>
                    <a:pt x="1644294" y="1641606"/>
                    <a:pt x="1644502" y="1645823"/>
                  </a:cubicBezTo>
                  <a:cubicBezTo>
                    <a:pt x="1569093" y="1652223"/>
                    <a:pt x="1493843" y="1660449"/>
                    <a:pt x="1418931" y="1670614"/>
                  </a:cubicBezTo>
                  <a:cubicBezTo>
                    <a:pt x="1327232" y="1682523"/>
                    <a:pt x="1235248" y="1691444"/>
                    <a:pt x="1143138" y="1699024"/>
                  </a:cubicBezTo>
                  <a:cubicBezTo>
                    <a:pt x="1140025" y="1672973"/>
                    <a:pt x="1132452" y="1646488"/>
                    <a:pt x="1103586" y="1655983"/>
                  </a:cubicBezTo>
                  <a:cubicBezTo>
                    <a:pt x="1087061" y="1665931"/>
                    <a:pt x="1092447" y="1685004"/>
                    <a:pt x="1095560" y="1702902"/>
                  </a:cubicBezTo>
                  <a:cubicBezTo>
                    <a:pt x="944752" y="1714513"/>
                    <a:pt x="793632" y="1722775"/>
                    <a:pt x="642715" y="1733012"/>
                  </a:cubicBezTo>
                  <a:cubicBezTo>
                    <a:pt x="640686" y="1712782"/>
                    <a:pt x="638133" y="1692611"/>
                    <a:pt x="634418" y="1672661"/>
                  </a:cubicBezTo>
                  <a:cubicBezTo>
                    <a:pt x="632032" y="1661140"/>
                    <a:pt x="619588" y="1653918"/>
                    <a:pt x="608395" y="1656571"/>
                  </a:cubicBezTo>
                  <a:cubicBezTo>
                    <a:pt x="598200" y="1658953"/>
                    <a:pt x="590252" y="1669285"/>
                    <a:pt x="591775" y="1679883"/>
                  </a:cubicBezTo>
                  <a:cubicBezTo>
                    <a:pt x="594283" y="1698739"/>
                    <a:pt x="595815" y="1717469"/>
                    <a:pt x="596813" y="1736248"/>
                  </a:cubicBezTo>
                  <a:cubicBezTo>
                    <a:pt x="567274" y="1738349"/>
                    <a:pt x="537731" y="1740456"/>
                    <a:pt x="508214" y="1742801"/>
                  </a:cubicBezTo>
                  <a:cubicBezTo>
                    <a:pt x="431576" y="1748220"/>
                    <a:pt x="354880" y="1755994"/>
                    <a:pt x="279444" y="1770068"/>
                  </a:cubicBezTo>
                  <a:cubicBezTo>
                    <a:pt x="314012" y="1736682"/>
                    <a:pt x="347952" y="1702617"/>
                    <a:pt x="380993" y="1667762"/>
                  </a:cubicBezTo>
                  <a:cubicBezTo>
                    <a:pt x="506244" y="1529709"/>
                    <a:pt x="623921" y="1383707"/>
                    <a:pt x="745584" y="1242360"/>
                  </a:cubicBezTo>
                  <a:cubicBezTo>
                    <a:pt x="851801" y="1114671"/>
                    <a:pt x="955832" y="985115"/>
                    <a:pt x="1061155" y="856667"/>
                  </a:cubicBezTo>
                  <a:cubicBezTo>
                    <a:pt x="1061702" y="856911"/>
                    <a:pt x="1062149" y="857228"/>
                    <a:pt x="1062709" y="857463"/>
                  </a:cubicBezTo>
                  <a:cubicBezTo>
                    <a:pt x="1144160" y="880748"/>
                    <a:pt x="1207680" y="779626"/>
                    <a:pt x="1175443" y="719162"/>
                  </a:cubicBezTo>
                  <a:cubicBezTo>
                    <a:pt x="1203007" y="686376"/>
                    <a:pt x="1230422" y="653464"/>
                    <a:pt x="1258434" y="621063"/>
                  </a:cubicBezTo>
                  <a:cubicBezTo>
                    <a:pt x="1408416" y="463445"/>
                    <a:pt x="1539586" y="289841"/>
                    <a:pt x="1676210" y="121015"/>
                  </a:cubicBezTo>
                  <a:cubicBezTo>
                    <a:pt x="1685153" y="110556"/>
                    <a:pt x="1683300" y="94069"/>
                    <a:pt x="1672839" y="85391"/>
                  </a:cubicBezTo>
                  <a:cubicBezTo>
                    <a:pt x="1661913" y="76383"/>
                    <a:pt x="1646423" y="78503"/>
                    <a:pt x="1637286" y="88835"/>
                  </a:cubicBezTo>
                  <a:cubicBezTo>
                    <a:pt x="1606942" y="121575"/>
                    <a:pt x="1580318" y="157466"/>
                    <a:pt x="1553332" y="192872"/>
                  </a:cubicBezTo>
                  <a:cubicBezTo>
                    <a:pt x="1467241" y="306040"/>
                    <a:pt x="1376423" y="415542"/>
                    <a:pt x="1280946" y="520872"/>
                  </a:cubicBezTo>
                  <a:cubicBezTo>
                    <a:pt x="1231895" y="575008"/>
                    <a:pt x="1184146" y="630251"/>
                    <a:pt x="1136948" y="685965"/>
                  </a:cubicBezTo>
                  <a:cubicBezTo>
                    <a:pt x="1132953" y="684324"/>
                    <a:pt x="1128778" y="682810"/>
                    <a:pt x="1124214" y="681576"/>
                  </a:cubicBezTo>
                  <a:cubicBezTo>
                    <a:pt x="1093428" y="674503"/>
                    <a:pt x="1059045" y="687348"/>
                    <a:pt x="1045163" y="716744"/>
                  </a:cubicBezTo>
                  <a:cubicBezTo>
                    <a:pt x="1030744" y="743984"/>
                    <a:pt x="1019284" y="784959"/>
                    <a:pt x="1027707" y="816840"/>
                  </a:cubicBezTo>
                  <a:cubicBezTo>
                    <a:pt x="891562" y="982706"/>
                    <a:pt x="758792" y="1151461"/>
                    <a:pt x="618783" y="1314082"/>
                  </a:cubicBezTo>
                  <a:cubicBezTo>
                    <a:pt x="524125" y="1422576"/>
                    <a:pt x="434685" y="1535526"/>
                    <a:pt x="337726" y="1641954"/>
                  </a:cubicBezTo>
                  <a:cubicBezTo>
                    <a:pt x="303235" y="1678053"/>
                    <a:pt x="267216" y="1716339"/>
                    <a:pt x="231107" y="1752717"/>
                  </a:cubicBezTo>
                  <a:cubicBezTo>
                    <a:pt x="229878" y="1744062"/>
                    <a:pt x="228933" y="1735895"/>
                    <a:pt x="229376" y="1729193"/>
                  </a:cubicBezTo>
                  <a:cubicBezTo>
                    <a:pt x="219593" y="1628685"/>
                    <a:pt x="208486" y="1528245"/>
                    <a:pt x="199697" y="1427651"/>
                  </a:cubicBezTo>
                  <a:cubicBezTo>
                    <a:pt x="210122" y="1424402"/>
                    <a:pt x="220488" y="1420998"/>
                    <a:pt x="230704" y="1417143"/>
                  </a:cubicBezTo>
                  <a:cubicBezTo>
                    <a:pt x="240564" y="1413094"/>
                    <a:pt x="251952" y="1408601"/>
                    <a:pt x="254541" y="1397144"/>
                  </a:cubicBezTo>
                  <a:cubicBezTo>
                    <a:pt x="259308" y="1383237"/>
                    <a:pt x="245273" y="1369529"/>
                    <a:pt x="231568" y="1372842"/>
                  </a:cubicBezTo>
                  <a:cubicBezTo>
                    <a:pt x="219850" y="1376557"/>
                    <a:pt x="207862" y="1379373"/>
                    <a:pt x="195806" y="1381944"/>
                  </a:cubicBezTo>
                  <a:cubicBezTo>
                    <a:pt x="183203" y="1214374"/>
                    <a:pt x="169765" y="1046831"/>
                    <a:pt x="156624" y="879270"/>
                  </a:cubicBezTo>
                  <a:cubicBezTo>
                    <a:pt x="169914" y="875840"/>
                    <a:pt x="183145" y="872219"/>
                    <a:pt x="195901" y="867234"/>
                  </a:cubicBezTo>
                  <a:cubicBezTo>
                    <a:pt x="211785" y="861607"/>
                    <a:pt x="221635" y="842010"/>
                    <a:pt x="211391" y="827037"/>
                  </a:cubicBezTo>
                  <a:cubicBezTo>
                    <a:pt x="202630" y="814838"/>
                    <a:pt x="181911" y="811661"/>
                    <a:pt x="173335" y="825459"/>
                  </a:cubicBezTo>
                  <a:cubicBezTo>
                    <a:pt x="166425" y="826698"/>
                    <a:pt x="159611" y="828275"/>
                    <a:pt x="152770" y="829762"/>
                  </a:cubicBezTo>
                  <a:cubicBezTo>
                    <a:pt x="140266" y="669423"/>
                    <a:pt x="128242" y="509057"/>
                    <a:pt x="117596" y="348628"/>
                  </a:cubicBezTo>
                  <a:cubicBezTo>
                    <a:pt x="124017" y="346906"/>
                    <a:pt x="130190" y="345324"/>
                    <a:pt x="135598" y="344782"/>
                  </a:cubicBezTo>
                  <a:cubicBezTo>
                    <a:pt x="156918" y="339955"/>
                    <a:pt x="195228" y="340158"/>
                    <a:pt x="189295" y="308489"/>
                  </a:cubicBezTo>
                  <a:cubicBezTo>
                    <a:pt x="180917" y="278596"/>
                    <a:pt x="145775" y="293299"/>
                    <a:pt x="124148" y="296042"/>
                  </a:cubicBezTo>
                  <a:cubicBezTo>
                    <a:pt x="121179" y="296860"/>
                    <a:pt x="117849" y="297538"/>
                    <a:pt x="114315" y="298171"/>
                  </a:cubicBezTo>
                  <a:cubicBezTo>
                    <a:pt x="110339" y="236406"/>
                    <a:pt x="106597" y="174631"/>
                    <a:pt x="103145" y="112843"/>
                  </a:cubicBezTo>
                  <a:cubicBezTo>
                    <a:pt x="114415" y="138171"/>
                    <a:pt x="128852" y="163526"/>
                    <a:pt x="153913" y="152571"/>
                  </a:cubicBezTo>
                  <a:cubicBezTo>
                    <a:pt x="165833" y="146212"/>
                    <a:pt x="171197" y="130316"/>
                    <a:pt x="164442" y="118330"/>
                  </a:cubicBezTo>
                  <a:cubicBezTo>
                    <a:pt x="149417" y="91673"/>
                    <a:pt x="135558" y="64510"/>
                    <a:pt x="123592" y="36412"/>
                  </a:cubicBezTo>
                  <a:cubicBezTo>
                    <a:pt x="117691" y="12932"/>
                    <a:pt x="88735" y="-14846"/>
                    <a:pt x="67447" y="9325"/>
                  </a:cubicBezTo>
                  <a:cubicBezTo>
                    <a:pt x="57695" y="22631"/>
                    <a:pt x="52445" y="38626"/>
                    <a:pt x="44871" y="53166"/>
                  </a:cubicBezTo>
                  <a:cubicBezTo>
                    <a:pt x="34510" y="74756"/>
                    <a:pt x="23186" y="95958"/>
                    <a:pt x="10646" y="116328"/>
                  </a:cubicBezTo>
                  <a:cubicBezTo>
                    <a:pt x="4379" y="120400"/>
                    <a:pt x="0" y="127351"/>
                    <a:pt x="0" y="135211"/>
                  </a:cubicBezTo>
                  <a:cubicBezTo>
                    <a:pt x="0" y="147545"/>
                    <a:pt x="9959" y="159310"/>
                    <a:pt x="22562" y="159310"/>
                  </a:cubicBezTo>
                  <a:cubicBezTo>
                    <a:pt x="30985" y="159432"/>
                    <a:pt x="38766" y="156263"/>
                    <a:pt x="44555" y="149312"/>
                  </a:cubicBezTo>
                  <a:cubicBezTo>
                    <a:pt x="52413" y="139545"/>
                    <a:pt x="59196" y="129042"/>
                    <a:pt x="65549" y="118267"/>
                  </a:cubicBezTo>
                  <a:cubicBezTo>
                    <a:pt x="64568" y="183115"/>
                    <a:pt x="65644" y="247895"/>
                    <a:pt x="68251" y="312620"/>
                  </a:cubicBezTo>
                  <a:cubicBezTo>
                    <a:pt x="62738" y="317723"/>
                    <a:pt x="59837" y="324941"/>
                    <a:pt x="61658" y="335630"/>
                  </a:cubicBezTo>
                  <a:cubicBezTo>
                    <a:pt x="63543" y="341853"/>
                    <a:pt x="66385" y="346152"/>
                    <a:pt x="69882" y="349098"/>
                  </a:cubicBezTo>
                  <a:cubicBezTo>
                    <a:pt x="75079" y="457077"/>
                    <a:pt x="83687" y="564938"/>
                    <a:pt x="92399" y="672799"/>
                  </a:cubicBezTo>
                  <a:cubicBezTo>
                    <a:pt x="96697" y="729096"/>
                    <a:pt x="100736" y="785424"/>
                    <a:pt x="104781" y="841743"/>
                  </a:cubicBezTo>
                  <a:cubicBezTo>
                    <a:pt x="84921" y="847379"/>
                    <a:pt x="65196" y="853544"/>
                    <a:pt x="45486" y="859799"/>
                  </a:cubicBezTo>
                  <a:cubicBezTo>
                    <a:pt x="32309" y="863903"/>
                    <a:pt x="26087" y="879998"/>
                    <a:pt x="30723" y="892314"/>
                  </a:cubicBezTo>
                  <a:cubicBezTo>
                    <a:pt x="46028" y="924353"/>
                    <a:pt x="82851" y="898953"/>
                    <a:pt x="108481" y="892350"/>
                  </a:cubicBezTo>
                  <a:cubicBezTo>
                    <a:pt x="120384" y="1059346"/>
                    <a:pt x="132331" y="1226356"/>
                    <a:pt x="146615" y="1393166"/>
                  </a:cubicBezTo>
                  <a:cubicBezTo>
                    <a:pt x="116950" y="1399205"/>
                    <a:pt x="72829" y="1401903"/>
                    <a:pt x="78305" y="1435339"/>
                  </a:cubicBezTo>
                  <a:cubicBezTo>
                    <a:pt x="87790" y="1465820"/>
                    <a:pt x="122173" y="1452347"/>
                    <a:pt x="150903" y="1442010"/>
                  </a:cubicBezTo>
                  <a:cubicBezTo>
                    <a:pt x="153461" y="1470760"/>
                    <a:pt x="155725" y="1499532"/>
                    <a:pt x="158477" y="1528263"/>
                  </a:cubicBezTo>
                  <a:cubicBezTo>
                    <a:pt x="166764" y="1616554"/>
                    <a:pt x="177275" y="1704642"/>
                    <a:pt x="183904" y="1793127"/>
                  </a:cubicBezTo>
                  <a:cubicBezTo>
                    <a:pt x="183628" y="1795446"/>
                    <a:pt x="183714" y="1797737"/>
                    <a:pt x="183972" y="1799997"/>
                  </a:cubicBezTo>
                  <a:cubicBezTo>
                    <a:pt x="180058" y="1811265"/>
                    <a:pt x="185223" y="1826220"/>
                    <a:pt x="199489" y="1827956"/>
                  </a:cubicBezTo>
                  <a:cubicBezTo>
                    <a:pt x="331436" y="1807934"/>
                    <a:pt x="464735" y="1795717"/>
                    <a:pt x="598413" y="1786113"/>
                  </a:cubicBezTo>
                  <a:cubicBezTo>
                    <a:pt x="598467" y="1789290"/>
                    <a:pt x="598557" y="1792440"/>
                    <a:pt x="598598" y="1795631"/>
                  </a:cubicBezTo>
                  <a:cubicBezTo>
                    <a:pt x="599249" y="1830238"/>
                    <a:pt x="649845" y="1828182"/>
                    <a:pt x="647857" y="1793710"/>
                  </a:cubicBezTo>
                  <a:cubicBezTo>
                    <a:pt x="647563" y="1790027"/>
                    <a:pt x="647265" y="1786325"/>
                    <a:pt x="646976" y="1782633"/>
                  </a:cubicBezTo>
                  <a:cubicBezTo>
                    <a:pt x="789072" y="1773065"/>
                    <a:pt x="931485" y="1765892"/>
                    <a:pt x="1073120" y="1755312"/>
                  </a:cubicBezTo>
                  <a:cubicBezTo>
                    <a:pt x="1081119" y="1754787"/>
                    <a:pt x="1089108" y="1754150"/>
                    <a:pt x="1097101" y="1753576"/>
                  </a:cubicBezTo>
                  <a:cubicBezTo>
                    <a:pt x="1095981" y="1777345"/>
                    <a:pt x="1096121" y="1801755"/>
                    <a:pt x="1122388" y="1804991"/>
                  </a:cubicBezTo>
                  <a:cubicBezTo>
                    <a:pt x="1152099" y="1803532"/>
                    <a:pt x="1149623" y="1774317"/>
                    <a:pt x="1147363" y="1749657"/>
                  </a:cubicBezTo>
                  <a:cubicBezTo>
                    <a:pt x="1314069" y="1735633"/>
                    <a:pt x="1479880" y="1712646"/>
                    <a:pt x="1646364" y="1697135"/>
                  </a:cubicBezTo>
                  <a:cubicBezTo>
                    <a:pt x="1646635" y="1708877"/>
                    <a:pt x="1646911" y="1720619"/>
                    <a:pt x="1647073" y="1732374"/>
                  </a:cubicBezTo>
                  <a:cubicBezTo>
                    <a:pt x="1647484" y="1766782"/>
                    <a:pt x="1698736" y="1764532"/>
                    <a:pt x="1696201" y="1730517"/>
                  </a:cubicBezTo>
                  <a:cubicBezTo>
                    <a:pt x="1695089" y="1717997"/>
                    <a:pt x="1693779" y="1705514"/>
                    <a:pt x="1692446" y="1693035"/>
                  </a:cubicBezTo>
                  <a:cubicBezTo>
                    <a:pt x="1759346" y="1687427"/>
                    <a:pt x="1826377" y="1683259"/>
                    <a:pt x="1893652" y="1681668"/>
                  </a:cubicBezTo>
                  <a:cubicBezTo>
                    <a:pt x="1907638" y="1681090"/>
                    <a:pt x="1921808" y="1680512"/>
                    <a:pt x="1936020" y="1679657"/>
                  </a:cubicBezTo>
                  <a:cubicBezTo>
                    <a:pt x="1922572" y="1698314"/>
                    <a:pt x="1909685" y="1717365"/>
                    <a:pt x="1898076" y="1737215"/>
                  </a:cubicBezTo>
                  <a:cubicBezTo>
                    <a:pt x="1890990" y="1749070"/>
                    <a:pt x="1894371" y="1764699"/>
                    <a:pt x="1906219" y="1772048"/>
                  </a:cubicBezTo>
                  <a:cubicBezTo>
                    <a:pt x="1917732" y="1779220"/>
                    <a:pt x="1933928" y="1775763"/>
                    <a:pt x="1941045" y="1763903"/>
                  </a:cubicBezTo>
                  <a:cubicBezTo>
                    <a:pt x="1953670" y="1743045"/>
                    <a:pt x="1967036" y="1722806"/>
                    <a:pt x="1981076" y="1702884"/>
                  </a:cubicBezTo>
                  <a:cubicBezTo>
                    <a:pt x="1993995" y="1679580"/>
                    <a:pt x="2030434" y="1658573"/>
                    <a:pt x="2016792" y="1628680"/>
                  </a:cubicBezTo>
                  <a:cubicBezTo>
                    <a:pt x="1991871" y="1601156"/>
                    <a:pt x="1957091" y="1582603"/>
                    <a:pt x="1929391" y="15573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7263523" y="9422260"/>
              <a:ext cx="46125" cy="97993"/>
            </a:xfrm>
            <a:custGeom>
              <a:avLst/>
              <a:gdLst/>
              <a:ahLst/>
              <a:cxnLst/>
              <a:rect l="l" t="t" r="r" b="b"/>
              <a:pathLst>
                <a:path w="46125" h="97993" extrusionOk="0">
                  <a:moveTo>
                    <a:pt x="22136" y="97994"/>
                  </a:moveTo>
                  <a:cubicBezTo>
                    <a:pt x="50315" y="97872"/>
                    <a:pt x="46288" y="65231"/>
                    <a:pt x="45439" y="45480"/>
                  </a:cubicBezTo>
                  <a:cubicBezTo>
                    <a:pt x="43776" y="29688"/>
                    <a:pt x="48995" y="4089"/>
                    <a:pt x="28159" y="184"/>
                  </a:cubicBezTo>
                  <a:cubicBezTo>
                    <a:pt x="5322" y="-2528"/>
                    <a:pt x="4115" y="25349"/>
                    <a:pt x="2470" y="41575"/>
                  </a:cubicBezTo>
                  <a:cubicBezTo>
                    <a:pt x="613" y="61909"/>
                    <a:pt x="-7688" y="96100"/>
                    <a:pt x="22136" y="979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7261700" y="9632546"/>
              <a:ext cx="49326" cy="110929"/>
            </a:xfrm>
            <a:custGeom>
              <a:avLst/>
              <a:gdLst/>
              <a:ahLst/>
              <a:cxnLst/>
              <a:rect l="l" t="t" r="r" b="b"/>
              <a:pathLst>
                <a:path w="49326" h="110929" extrusionOk="0">
                  <a:moveTo>
                    <a:pt x="24392" y="110923"/>
                  </a:moveTo>
                  <a:cubicBezTo>
                    <a:pt x="35373" y="111190"/>
                    <a:pt x="45915" y="102910"/>
                    <a:pt x="47302" y="91783"/>
                  </a:cubicBezTo>
                  <a:cubicBezTo>
                    <a:pt x="49652" y="65225"/>
                    <a:pt x="51970" y="36412"/>
                    <a:pt x="41808" y="11256"/>
                  </a:cubicBezTo>
                  <a:cubicBezTo>
                    <a:pt x="32255" y="-8386"/>
                    <a:pt x="366" y="-531"/>
                    <a:pt x="935" y="21018"/>
                  </a:cubicBezTo>
                  <a:cubicBezTo>
                    <a:pt x="899" y="20987"/>
                    <a:pt x="859" y="20960"/>
                    <a:pt x="818" y="20928"/>
                  </a:cubicBezTo>
                  <a:cubicBezTo>
                    <a:pt x="4451" y="46979"/>
                    <a:pt x="-12494" y="106851"/>
                    <a:pt x="24392" y="1109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5"/>
            <p:cNvSpPr/>
            <p:nvPr/>
          </p:nvSpPr>
          <p:spPr>
            <a:xfrm>
              <a:off x="7271384" y="9847381"/>
              <a:ext cx="48079" cy="118421"/>
            </a:xfrm>
            <a:custGeom>
              <a:avLst/>
              <a:gdLst/>
              <a:ahLst/>
              <a:cxnLst/>
              <a:rect l="l" t="t" r="r" b="b"/>
              <a:pathLst>
                <a:path w="48079" h="118421" extrusionOk="0">
                  <a:moveTo>
                    <a:pt x="47998" y="92421"/>
                  </a:moveTo>
                  <a:cubicBezTo>
                    <a:pt x="46150" y="70496"/>
                    <a:pt x="44636" y="48540"/>
                    <a:pt x="42173" y="26665"/>
                  </a:cubicBezTo>
                  <a:cubicBezTo>
                    <a:pt x="40980" y="15804"/>
                    <a:pt x="38070" y="4216"/>
                    <a:pt x="26349" y="772"/>
                  </a:cubicBezTo>
                  <a:cubicBezTo>
                    <a:pt x="13281" y="-3233"/>
                    <a:pt x="1600" y="9029"/>
                    <a:pt x="2549" y="21775"/>
                  </a:cubicBezTo>
                  <a:cubicBezTo>
                    <a:pt x="474" y="45837"/>
                    <a:pt x="226" y="70080"/>
                    <a:pt x="0" y="94279"/>
                  </a:cubicBezTo>
                  <a:cubicBezTo>
                    <a:pt x="334" y="127787"/>
                    <a:pt x="50366" y="125713"/>
                    <a:pt x="47998" y="924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5"/>
            <p:cNvSpPr/>
            <p:nvPr/>
          </p:nvSpPr>
          <p:spPr>
            <a:xfrm>
              <a:off x="6848697" y="9202174"/>
              <a:ext cx="155669" cy="57390"/>
            </a:xfrm>
            <a:custGeom>
              <a:avLst/>
              <a:gdLst/>
              <a:ahLst/>
              <a:cxnLst/>
              <a:rect l="l" t="t" r="r" b="b"/>
              <a:pathLst>
                <a:path w="155669" h="57390" extrusionOk="0">
                  <a:moveTo>
                    <a:pt x="25006" y="57350"/>
                  </a:moveTo>
                  <a:cubicBezTo>
                    <a:pt x="63695" y="55881"/>
                    <a:pt x="101427" y="46114"/>
                    <a:pt x="139944" y="43710"/>
                  </a:cubicBezTo>
                  <a:cubicBezTo>
                    <a:pt x="139922" y="43665"/>
                    <a:pt x="139895" y="43620"/>
                    <a:pt x="139872" y="43574"/>
                  </a:cubicBezTo>
                  <a:cubicBezTo>
                    <a:pt x="162448" y="38874"/>
                    <a:pt x="160170" y="3878"/>
                    <a:pt x="137229" y="665"/>
                  </a:cubicBezTo>
                  <a:cubicBezTo>
                    <a:pt x="97382" y="-2431"/>
                    <a:pt x="56741" y="5917"/>
                    <a:pt x="17459" y="12647"/>
                  </a:cubicBezTo>
                  <a:cubicBezTo>
                    <a:pt x="5345" y="15232"/>
                    <a:pt x="-2206" y="28144"/>
                    <a:pt x="577" y="39932"/>
                  </a:cubicBezTo>
                  <a:cubicBezTo>
                    <a:pt x="3194" y="51402"/>
                    <a:pt x="13799" y="57969"/>
                    <a:pt x="25006" y="573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6596102" y="9233061"/>
              <a:ext cx="160574" cy="67894"/>
            </a:xfrm>
            <a:custGeom>
              <a:avLst/>
              <a:gdLst/>
              <a:ahLst/>
              <a:cxnLst/>
              <a:rect l="l" t="t" r="r" b="b"/>
              <a:pathLst>
                <a:path w="160574" h="67894" extrusionOk="0">
                  <a:moveTo>
                    <a:pt x="120850" y="47100"/>
                  </a:moveTo>
                  <a:cubicBezTo>
                    <a:pt x="135604" y="44704"/>
                    <a:pt x="159973" y="46182"/>
                    <a:pt x="160574" y="23652"/>
                  </a:cubicBezTo>
                  <a:cubicBezTo>
                    <a:pt x="156580" y="-16596"/>
                    <a:pt x="94835" y="5948"/>
                    <a:pt x="69142" y="9410"/>
                  </a:cubicBezTo>
                  <a:cubicBezTo>
                    <a:pt x="46666" y="18206"/>
                    <a:pt x="-4224" y="17618"/>
                    <a:pt x="281" y="51393"/>
                  </a:cubicBezTo>
                  <a:cubicBezTo>
                    <a:pt x="11785" y="90570"/>
                    <a:pt x="91446" y="47782"/>
                    <a:pt x="120850" y="47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6157132" y="8221041"/>
              <a:ext cx="192961" cy="210740"/>
            </a:xfrm>
            <a:custGeom>
              <a:avLst/>
              <a:gdLst/>
              <a:ahLst/>
              <a:cxnLst/>
              <a:rect l="l" t="t" r="r" b="b"/>
              <a:pathLst>
                <a:path w="192961" h="210740" extrusionOk="0">
                  <a:moveTo>
                    <a:pt x="15781" y="45428"/>
                  </a:moveTo>
                  <a:cubicBezTo>
                    <a:pt x="19826" y="47833"/>
                    <a:pt x="22415" y="50662"/>
                    <a:pt x="26916" y="54716"/>
                  </a:cubicBezTo>
                  <a:cubicBezTo>
                    <a:pt x="42650" y="70888"/>
                    <a:pt x="57114" y="88275"/>
                    <a:pt x="71339" y="105951"/>
                  </a:cubicBezTo>
                  <a:cubicBezTo>
                    <a:pt x="55488" y="134845"/>
                    <a:pt x="36518" y="169935"/>
                    <a:pt x="63698" y="183883"/>
                  </a:cubicBezTo>
                  <a:cubicBezTo>
                    <a:pt x="88330" y="193334"/>
                    <a:pt x="98090" y="170148"/>
                    <a:pt x="106016" y="149462"/>
                  </a:cubicBezTo>
                  <a:cubicBezTo>
                    <a:pt x="120318" y="167581"/>
                    <a:pt x="134832" y="185646"/>
                    <a:pt x="150594" y="202988"/>
                  </a:cubicBezTo>
                  <a:cubicBezTo>
                    <a:pt x="159473" y="212931"/>
                    <a:pt x="175632" y="213243"/>
                    <a:pt x="185289" y="204312"/>
                  </a:cubicBezTo>
                  <a:cubicBezTo>
                    <a:pt x="201823" y="188963"/>
                    <a:pt x="188285" y="169497"/>
                    <a:pt x="176070" y="156702"/>
                  </a:cubicBezTo>
                  <a:cubicBezTo>
                    <a:pt x="165167" y="146131"/>
                    <a:pt x="148041" y="122805"/>
                    <a:pt x="128529" y="97346"/>
                  </a:cubicBezTo>
                  <a:cubicBezTo>
                    <a:pt x="140567" y="73428"/>
                    <a:pt x="153775" y="49813"/>
                    <a:pt x="158126" y="24290"/>
                  </a:cubicBezTo>
                  <a:cubicBezTo>
                    <a:pt x="156667" y="11707"/>
                    <a:pt x="143025" y="2171"/>
                    <a:pt x="130779" y="7337"/>
                  </a:cubicBezTo>
                  <a:cubicBezTo>
                    <a:pt x="113526" y="17931"/>
                    <a:pt x="104882" y="37799"/>
                    <a:pt x="95989" y="56660"/>
                  </a:cubicBezTo>
                  <a:cubicBezTo>
                    <a:pt x="66491" y="21922"/>
                    <a:pt x="36080" y="-6245"/>
                    <a:pt x="14932" y="1204"/>
                  </a:cubicBezTo>
                  <a:cubicBezTo>
                    <a:pt x="-5692" y="8019"/>
                    <a:pt x="-4521" y="39472"/>
                    <a:pt x="15781" y="454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5"/>
            <p:cNvSpPr/>
            <p:nvPr/>
          </p:nvSpPr>
          <p:spPr>
            <a:xfrm>
              <a:off x="8249871" y="9977770"/>
              <a:ext cx="164677" cy="287020"/>
            </a:xfrm>
            <a:custGeom>
              <a:avLst/>
              <a:gdLst/>
              <a:ahLst/>
              <a:cxnLst/>
              <a:rect l="l" t="t" r="r" b="b"/>
              <a:pathLst>
                <a:path w="164677" h="287020" extrusionOk="0">
                  <a:moveTo>
                    <a:pt x="144214" y="20"/>
                  </a:moveTo>
                  <a:cubicBezTo>
                    <a:pt x="132537" y="-491"/>
                    <a:pt x="124439" y="8973"/>
                    <a:pt x="122148" y="19626"/>
                  </a:cubicBezTo>
                  <a:cubicBezTo>
                    <a:pt x="106129" y="49677"/>
                    <a:pt x="91832" y="79950"/>
                    <a:pt x="79058" y="111090"/>
                  </a:cubicBezTo>
                  <a:cubicBezTo>
                    <a:pt x="59392" y="87746"/>
                    <a:pt x="50838" y="57894"/>
                    <a:pt x="38086" y="30912"/>
                  </a:cubicBezTo>
                  <a:cubicBezTo>
                    <a:pt x="25542" y="12806"/>
                    <a:pt x="-2709" y="25705"/>
                    <a:pt x="210" y="46608"/>
                  </a:cubicBezTo>
                  <a:cubicBezTo>
                    <a:pt x="6780" y="84135"/>
                    <a:pt x="20987" y="121155"/>
                    <a:pt x="46292" y="150112"/>
                  </a:cubicBezTo>
                  <a:cubicBezTo>
                    <a:pt x="50951" y="155156"/>
                    <a:pt x="56234" y="157543"/>
                    <a:pt x="61484" y="158117"/>
                  </a:cubicBezTo>
                  <a:cubicBezTo>
                    <a:pt x="58538" y="166767"/>
                    <a:pt x="55465" y="175319"/>
                    <a:pt x="52781" y="184186"/>
                  </a:cubicBezTo>
                  <a:cubicBezTo>
                    <a:pt x="46943" y="204077"/>
                    <a:pt x="41498" y="224140"/>
                    <a:pt x="37006" y="244370"/>
                  </a:cubicBezTo>
                  <a:cubicBezTo>
                    <a:pt x="23848" y="258331"/>
                    <a:pt x="32786" y="281313"/>
                    <a:pt x="50599" y="285774"/>
                  </a:cubicBezTo>
                  <a:cubicBezTo>
                    <a:pt x="70300" y="292223"/>
                    <a:pt x="84503" y="272405"/>
                    <a:pt x="86265" y="254918"/>
                  </a:cubicBezTo>
                  <a:cubicBezTo>
                    <a:pt x="95610" y="214477"/>
                    <a:pt x="106898" y="174478"/>
                    <a:pt x="121444" y="135582"/>
                  </a:cubicBezTo>
                  <a:cubicBezTo>
                    <a:pt x="130580" y="112577"/>
                    <a:pt x="142944" y="82901"/>
                    <a:pt x="154082" y="58432"/>
                  </a:cubicBezTo>
                  <a:cubicBezTo>
                    <a:pt x="164557" y="39937"/>
                    <a:pt x="175149" y="3364"/>
                    <a:pt x="144214" y="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" name="Google Shape;209;p5"/>
          <p:cNvSpPr txBox="1">
            <a:spLocks noGrp="1"/>
          </p:cNvSpPr>
          <p:nvPr>
            <p:ph type="sldNum" idx="3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10" name="Google Shape;210;p5"/>
          <p:cNvGrpSpPr/>
          <p:nvPr/>
        </p:nvGrpSpPr>
        <p:grpSpPr>
          <a:xfrm rot="2997405">
            <a:off x="528074" y="-35352"/>
            <a:ext cx="547327" cy="1920024"/>
            <a:chOff x="1055940" y="-71006"/>
            <a:chExt cx="1094595" cy="3840431"/>
          </a:xfrm>
        </p:grpSpPr>
        <p:sp>
          <p:nvSpPr>
            <p:cNvPr id="211" name="Google Shape;211;p5"/>
            <p:cNvSpPr/>
            <p:nvPr/>
          </p:nvSpPr>
          <p:spPr>
            <a:xfrm>
              <a:off x="1094951" y="144389"/>
              <a:ext cx="327615" cy="96937"/>
            </a:xfrm>
            <a:custGeom>
              <a:avLst/>
              <a:gdLst/>
              <a:ahLst/>
              <a:cxnLst/>
              <a:rect l="l" t="t" r="r" b="b"/>
              <a:pathLst>
                <a:path w="327615" h="96937" extrusionOk="0">
                  <a:moveTo>
                    <a:pt x="326236" y="6979"/>
                  </a:moveTo>
                  <a:cubicBezTo>
                    <a:pt x="326681" y="8953"/>
                    <a:pt x="327171" y="10927"/>
                    <a:pt x="327616" y="12901"/>
                  </a:cubicBezTo>
                  <a:lnTo>
                    <a:pt x="327570" y="12901"/>
                  </a:lnTo>
                  <a:cubicBezTo>
                    <a:pt x="327470" y="12901"/>
                    <a:pt x="327324" y="12901"/>
                    <a:pt x="327225" y="12947"/>
                  </a:cubicBezTo>
                  <a:cubicBezTo>
                    <a:pt x="327179" y="12947"/>
                    <a:pt x="327125" y="12947"/>
                    <a:pt x="327079" y="12947"/>
                  </a:cubicBezTo>
                  <a:cubicBezTo>
                    <a:pt x="326880" y="12947"/>
                    <a:pt x="326688" y="12947"/>
                    <a:pt x="326489" y="12993"/>
                  </a:cubicBezTo>
                  <a:cubicBezTo>
                    <a:pt x="323238" y="13239"/>
                    <a:pt x="319942" y="13539"/>
                    <a:pt x="316645" y="13884"/>
                  </a:cubicBezTo>
                  <a:cubicBezTo>
                    <a:pt x="316546" y="13884"/>
                    <a:pt x="316446" y="13884"/>
                    <a:pt x="316346" y="13884"/>
                  </a:cubicBezTo>
                  <a:cubicBezTo>
                    <a:pt x="316101" y="13930"/>
                    <a:pt x="315802" y="13930"/>
                    <a:pt x="315557" y="13984"/>
                  </a:cubicBezTo>
                  <a:cubicBezTo>
                    <a:pt x="315066" y="14030"/>
                    <a:pt x="314622" y="14084"/>
                    <a:pt x="314131" y="14130"/>
                  </a:cubicBezTo>
                  <a:cubicBezTo>
                    <a:pt x="311225" y="13785"/>
                    <a:pt x="308274" y="13493"/>
                    <a:pt x="305368" y="13239"/>
                  </a:cubicBezTo>
                  <a:cubicBezTo>
                    <a:pt x="301382" y="12894"/>
                    <a:pt x="297396" y="12548"/>
                    <a:pt x="293455" y="12256"/>
                  </a:cubicBezTo>
                  <a:cubicBezTo>
                    <a:pt x="293256" y="12256"/>
                    <a:pt x="293110" y="12256"/>
                    <a:pt x="292964" y="12210"/>
                  </a:cubicBezTo>
                  <a:cubicBezTo>
                    <a:pt x="289124" y="11964"/>
                    <a:pt x="285283" y="11764"/>
                    <a:pt x="281496" y="11572"/>
                  </a:cubicBezTo>
                  <a:cubicBezTo>
                    <a:pt x="273469" y="11181"/>
                    <a:pt x="265496" y="10981"/>
                    <a:pt x="257478" y="10981"/>
                  </a:cubicBezTo>
                  <a:cubicBezTo>
                    <a:pt x="250785" y="10981"/>
                    <a:pt x="244138" y="11127"/>
                    <a:pt x="237446" y="11373"/>
                  </a:cubicBezTo>
                  <a:cubicBezTo>
                    <a:pt x="230853" y="11672"/>
                    <a:pt x="224252" y="12064"/>
                    <a:pt x="217659" y="12609"/>
                  </a:cubicBezTo>
                  <a:cubicBezTo>
                    <a:pt x="211013" y="13201"/>
                    <a:pt x="204366" y="13892"/>
                    <a:pt x="197773" y="14683"/>
                  </a:cubicBezTo>
                  <a:cubicBezTo>
                    <a:pt x="187930" y="15966"/>
                    <a:pt x="178132" y="17494"/>
                    <a:pt x="168434" y="19415"/>
                  </a:cubicBezTo>
                  <a:cubicBezTo>
                    <a:pt x="161934" y="20697"/>
                    <a:pt x="155440" y="22126"/>
                    <a:pt x="149039" y="23654"/>
                  </a:cubicBezTo>
                  <a:cubicBezTo>
                    <a:pt x="142638" y="25229"/>
                    <a:pt x="136290" y="26957"/>
                    <a:pt x="129988" y="28831"/>
                  </a:cubicBezTo>
                  <a:lnTo>
                    <a:pt x="129942" y="28831"/>
                  </a:lnTo>
                  <a:cubicBezTo>
                    <a:pt x="123641" y="30752"/>
                    <a:pt x="117393" y="32779"/>
                    <a:pt x="111191" y="34945"/>
                  </a:cubicBezTo>
                  <a:cubicBezTo>
                    <a:pt x="108086" y="36028"/>
                    <a:pt x="104989" y="37165"/>
                    <a:pt x="101938" y="38348"/>
                  </a:cubicBezTo>
                  <a:cubicBezTo>
                    <a:pt x="68268" y="51221"/>
                    <a:pt x="36422" y="68925"/>
                    <a:pt x="7628" y="91953"/>
                  </a:cubicBezTo>
                  <a:cubicBezTo>
                    <a:pt x="5512" y="93527"/>
                    <a:pt x="3442" y="95209"/>
                    <a:pt x="1426" y="96938"/>
                  </a:cubicBezTo>
                  <a:cubicBezTo>
                    <a:pt x="935" y="94964"/>
                    <a:pt x="445" y="92944"/>
                    <a:pt x="0" y="90970"/>
                  </a:cubicBezTo>
                  <a:cubicBezTo>
                    <a:pt x="8073" y="82981"/>
                    <a:pt x="16835" y="75777"/>
                    <a:pt x="25843" y="68925"/>
                  </a:cubicBezTo>
                  <a:cubicBezTo>
                    <a:pt x="108584" y="12947"/>
                    <a:pt x="214662" y="-11017"/>
                    <a:pt x="313556" y="4760"/>
                  </a:cubicBezTo>
                  <a:cubicBezTo>
                    <a:pt x="314001" y="4268"/>
                    <a:pt x="314392" y="3869"/>
                    <a:pt x="314790" y="3523"/>
                  </a:cubicBezTo>
                  <a:cubicBezTo>
                    <a:pt x="315235" y="2194"/>
                    <a:pt x="316170" y="1057"/>
                    <a:pt x="317987" y="320"/>
                  </a:cubicBezTo>
                  <a:cubicBezTo>
                    <a:pt x="322909" y="-917"/>
                    <a:pt x="324733" y="2686"/>
                    <a:pt x="325814" y="6879"/>
                  </a:cubicBezTo>
                  <a:cubicBezTo>
                    <a:pt x="325945" y="6926"/>
                    <a:pt x="326090" y="6926"/>
                    <a:pt x="326236" y="6979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5"/>
            <p:cNvSpPr/>
            <p:nvPr/>
          </p:nvSpPr>
          <p:spPr>
            <a:xfrm>
              <a:off x="1375787" y="-27250"/>
              <a:ext cx="22" cy="46"/>
            </a:xfrm>
            <a:custGeom>
              <a:avLst/>
              <a:gdLst/>
              <a:ahLst/>
              <a:cxnLst/>
              <a:rect l="l" t="t" r="r" b="b"/>
              <a:pathLst>
                <a:path w="22" h="46" extrusionOk="0">
                  <a:moveTo>
                    <a:pt x="0" y="0"/>
                  </a:moveTo>
                  <a:cubicBezTo>
                    <a:pt x="23" y="0"/>
                    <a:pt x="23" y="8"/>
                    <a:pt x="23" y="46"/>
                  </a:cubicBezTo>
                  <a:cubicBezTo>
                    <a:pt x="15" y="31"/>
                    <a:pt x="8" y="15"/>
                    <a:pt x="0" y="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5"/>
            <p:cNvSpPr/>
            <p:nvPr/>
          </p:nvSpPr>
          <p:spPr>
            <a:xfrm>
              <a:off x="1056160" y="52300"/>
              <a:ext cx="46" cy="545"/>
            </a:xfrm>
            <a:custGeom>
              <a:avLst/>
              <a:gdLst/>
              <a:ahLst/>
              <a:cxnLst/>
              <a:rect l="l" t="t" r="r" b="b"/>
              <a:pathLst>
                <a:path w="46" h="545" extrusionOk="0">
                  <a:moveTo>
                    <a:pt x="0" y="0"/>
                  </a:moveTo>
                  <a:cubicBezTo>
                    <a:pt x="46" y="200"/>
                    <a:pt x="46" y="392"/>
                    <a:pt x="46" y="545"/>
                  </a:cubicBezTo>
                  <a:cubicBezTo>
                    <a:pt x="54" y="392"/>
                    <a:pt x="0" y="200"/>
                    <a:pt x="0" y="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5"/>
            <p:cNvSpPr/>
            <p:nvPr/>
          </p:nvSpPr>
          <p:spPr>
            <a:xfrm>
              <a:off x="1849046" y="3249769"/>
              <a:ext cx="301489" cy="339409"/>
            </a:xfrm>
            <a:custGeom>
              <a:avLst/>
              <a:gdLst/>
              <a:ahLst/>
              <a:cxnLst/>
              <a:rect l="l" t="t" r="r" b="b"/>
              <a:pathLst>
                <a:path w="301489" h="339409" extrusionOk="0">
                  <a:moveTo>
                    <a:pt x="301489" y="52668"/>
                  </a:moveTo>
                  <a:cubicBezTo>
                    <a:pt x="301489" y="53705"/>
                    <a:pt x="301443" y="54742"/>
                    <a:pt x="301443" y="55778"/>
                  </a:cubicBezTo>
                  <a:cubicBezTo>
                    <a:pt x="300508" y="62684"/>
                    <a:pt x="299772" y="69535"/>
                    <a:pt x="299427" y="76394"/>
                  </a:cubicBezTo>
                  <a:cubicBezTo>
                    <a:pt x="293125" y="153279"/>
                    <a:pt x="286824" y="230065"/>
                    <a:pt x="280377" y="306859"/>
                  </a:cubicBezTo>
                  <a:cubicBezTo>
                    <a:pt x="235383" y="312873"/>
                    <a:pt x="189808" y="320715"/>
                    <a:pt x="149392" y="339410"/>
                  </a:cubicBezTo>
                  <a:cubicBezTo>
                    <a:pt x="98787" y="253354"/>
                    <a:pt x="46074" y="168426"/>
                    <a:pt x="0" y="80142"/>
                  </a:cubicBezTo>
                  <a:cubicBezTo>
                    <a:pt x="13094" y="62538"/>
                    <a:pt x="25597" y="44733"/>
                    <a:pt x="39673" y="27375"/>
                  </a:cubicBezTo>
                  <a:cubicBezTo>
                    <a:pt x="80679" y="48582"/>
                    <a:pt x="94655" y="90258"/>
                    <a:pt x="115231" y="19387"/>
                  </a:cubicBezTo>
                  <a:cubicBezTo>
                    <a:pt x="140583" y="25746"/>
                    <a:pt x="162585" y="42467"/>
                    <a:pt x="188374" y="45870"/>
                  </a:cubicBezTo>
                  <a:cubicBezTo>
                    <a:pt x="204964" y="41139"/>
                    <a:pt x="206980" y="20124"/>
                    <a:pt x="211902" y="6068"/>
                  </a:cubicBezTo>
                  <a:cubicBezTo>
                    <a:pt x="243648" y="26975"/>
                    <a:pt x="265404" y="49910"/>
                    <a:pt x="285045" y="0"/>
                  </a:cubicBezTo>
                  <a:cubicBezTo>
                    <a:pt x="290611" y="2957"/>
                    <a:pt x="296069" y="6168"/>
                    <a:pt x="301336" y="9617"/>
                  </a:cubicBezTo>
                  <a:cubicBezTo>
                    <a:pt x="301098" y="23964"/>
                    <a:pt x="301397" y="38312"/>
                    <a:pt x="301489" y="526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5"/>
            <p:cNvSpPr/>
            <p:nvPr/>
          </p:nvSpPr>
          <p:spPr>
            <a:xfrm>
              <a:off x="1184968" y="537543"/>
              <a:ext cx="965521" cy="2792360"/>
            </a:xfrm>
            <a:custGeom>
              <a:avLst/>
              <a:gdLst/>
              <a:ahLst/>
              <a:cxnLst/>
              <a:rect l="l" t="t" r="r" b="b"/>
              <a:pathLst>
                <a:path w="965521" h="2792360" extrusionOk="0">
                  <a:moveTo>
                    <a:pt x="965322" y="2714984"/>
                  </a:moveTo>
                  <a:cubicBezTo>
                    <a:pt x="965368" y="2715375"/>
                    <a:pt x="965468" y="2715775"/>
                    <a:pt x="965522" y="2716166"/>
                  </a:cubicBezTo>
                  <a:cubicBezTo>
                    <a:pt x="965476" y="2718041"/>
                    <a:pt x="965422" y="2719961"/>
                    <a:pt x="965422" y="2721835"/>
                  </a:cubicBezTo>
                  <a:cubicBezTo>
                    <a:pt x="960155" y="2718386"/>
                    <a:pt x="954689" y="2715176"/>
                    <a:pt x="949131" y="2712218"/>
                  </a:cubicBezTo>
                  <a:cubicBezTo>
                    <a:pt x="929491" y="2762129"/>
                    <a:pt x="907734" y="2739194"/>
                    <a:pt x="875988" y="2718286"/>
                  </a:cubicBezTo>
                  <a:cubicBezTo>
                    <a:pt x="871066" y="2732342"/>
                    <a:pt x="869050" y="2753349"/>
                    <a:pt x="852460" y="2758089"/>
                  </a:cubicBezTo>
                  <a:cubicBezTo>
                    <a:pt x="826664" y="2754686"/>
                    <a:pt x="804661" y="2737965"/>
                    <a:pt x="779317" y="2731605"/>
                  </a:cubicBezTo>
                  <a:cubicBezTo>
                    <a:pt x="758741" y="2802476"/>
                    <a:pt x="744765" y="2760800"/>
                    <a:pt x="703759" y="2739593"/>
                  </a:cubicBezTo>
                  <a:cubicBezTo>
                    <a:pt x="689684" y="2756952"/>
                    <a:pt x="677180" y="2774756"/>
                    <a:pt x="664086" y="2792361"/>
                  </a:cubicBezTo>
                  <a:cubicBezTo>
                    <a:pt x="662760" y="2789849"/>
                    <a:pt x="661426" y="2787330"/>
                    <a:pt x="660146" y="2784818"/>
                  </a:cubicBezTo>
                  <a:cubicBezTo>
                    <a:pt x="657685" y="2780033"/>
                    <a:pt x="655224" y="2775301"/>
                    <a:pt x="652809" y="2770516"/>
                  </a:cubicBezTo>
                  <a:cubicBezTo>
                    <a:pt x="652763" y="2770317"/>
                    <a:pt x="652709" y="2770071"/>
                    <a:pt x="652663" y="2769879"/>
                  </a:cubicBezTo>
                  <a:cubicBezTo>
                    <a:pt x="652173" y="2767659"/>
                    <a:pt x="651628" y="2765539"/>
                    <a:pt x="651092" y="2763419"/>
                  </a:cubicBezTo>
                  <a:cubicBezTo>
                    <a:pt x="650601" y="2759717"/>
                    <a:pt x="649520" y="2756069"/>
                    <a:pt x="648631" y="2752474"/>
                  </a:cubicBezTo>
                  <a:cubicBezTo>
                    <a:pt x="647795" y="2749117"/>
                    <a:pt x="647006" y="2745768"/>
                    <a:pt x="646170" y="2742412"/>
                  </a:cubicBezTo>
                  <a:cubicBezTo>
                    <a:pt x="644300" y="2735061"/>
                    <a:pt x="642674" y="2727565"/>
                    <a:pt x="640359" y="2720368"/>
                  </a:cubicBezTo>
                  <a:cubicBezTo>
                    <a:pt x="640359" y="2720368"/>
                    <a:pt x="640313" y="2720368"/>
                    <a:pt x="640259" y="2720414"/>
                  </a:cubicBezTo>
                  <a:cubicBezTo>
                    <a:pt x="640160" y="2720168"/>
                    <a:pt x="640114" y="2719968"/>
                    <a:pt x="640014" y="2719776"/>
                  </a:cubicBezTo>
                  <a:cubicBezTo>
                    <a:pt x="637254" y="2709223"/>
                    <a:pt x="634502" y="2698669"/>
                    <a:pt x="631796" y="2688116"/>
                  </a:cubicBezTo>
                  <a:cubicBezTo>
                    <a:pt x="623033" y="2653544"/>
                    <a:pt x="614470" y="2618973"/>
                    <a:pt x="605999" y="2584347"/>
                  </a:cubicBezTo>
                  <a:cubicBezTo>
                    <a:pt x="589900" y="2518653"/>
                    <a:pt x="574154" y="2452866"/>
                    <a:pt x="558300" y="2387126"/>
                  </a:cubicBezTo>
                  <a:cubicBezTo>
                    <a:pt x="525519" y="2251159"/>
                    <a:pt x="492731" y="2115138"/>
                    <a:pt x="459950" y="1979172"/>
                  </a:cubicBezTo>
                  <a:cubicBezTo>
                    <a:pt x="426870" y="1842114"/>
                    <a:pt x="393844" y="1705011"/>
                    <a:pt x="360811" y="1567961"/>
                  </a:cubicBezTo>
                  <a:cubicBezTo>
                    <a:pt x="327194" y="1428684"/>
                    <a:pt x="293670" y="1289414"/>
                    <a:pt x="260046" y="1150091"/>
                  </a:cubicBezTo>
                  <a:cubicBezTo>
                    <a:pt x="227802" y="1016536"/>
                    <a:pt x="195665" y="882989"/>
                    <a:pt x="163467" y="749380"/>
                  </a:cubicBezTo>
                  <a:cubicBezTo>
                    <a:pt x="129751" y="609565"/>
                    <a:pt x="95981" y="469797"/>
                    <a:pt x="62365" y="329982"/>
                  </a:cubicBezTo>
                  <a:cubicBezTo>
                    <a:pt x="41589" y="243772"/>
                    <a:pt x="20821" y="157469"/>
                    <a:pt x="0" y="71259"/>
                  </a:cubicBezTo>
                  <a:cubicBezTo>
                    <a:pt x="95743" y="9021"/>
                    <a:pt x="214317" y="-6763"/>
                    <a:pt x="327876" y="2408"/>
                  </a:cubicBezTo>
                  <a:cubicBezTo>
                    <a:pt x="350223" y="97244"/>
                    <a:pt x="372570" y="191987"/>
                    <a:pt x="394971" y="286823"/>
                  </a:cubicBezTo>
                  <a:cubicBezTo>
                    <a:pt x="427315" y="423926"/>
                    <a:pt x="459505" y="561076"/>
                    <a:pt x="491941" y="698180"/>
                  </a:cubicBezTo>
                  <a:cubicBezTo>
                    <a:pt x="525611" y="840514"/>
                    <a:pt x="558982" y="982894"/>
                    <a:pt x="592507" y="1125274"/>
                  </a:cubicBezTo>
                  <a:cubicBezTo>
                    <a:pt x="625188" y="1264252"/>
                    <a:pt x="657677" y="1403329"/>
                    <a:pt x="690466" y="1542307"/>
                  </a:cubicBezTo>
                  <a:cubicBezTo>
                    <a:pt x="723645" y="1683059"/>
                    <a:pt x="756916" y="1823711"/>
                    <a:pt x="789950" y="1964470"/>
                  </a:cubicBezTo>
                  <a:cubicBezTo>
                    <a:pt x="806440" y="2034896"/>
                    <a:pt x="822930" y="2105322"/>
                    <a:pt x="839466" y="2175702"/>
                  </a:cubicBezTo>
                  <a:cubicBezTo>
                    <a:pt x="855465" y="2244054"/>
                    <a:pt x="871756" y="2312360"/>
                    <a:pt x="887901" y="2380666"/>
                  </a:cubicBezTo>
                  <a:cubicBezTo>
                    <a:pt x="902222" y="2440984"/>
                    <a:pt x="916550" y="2501294"/>
                    <a:pt x="930725" y="2561666"/>
                  </a:cubicBezTo>
                  <a:cubicBezTo>
                    <a:pt x="937908" y="2592343"/>
                    <a:pt x="945145" y="2623021"/>
                    <a:pt x="952282" y="2653744"/>
                  </a:cubicBezTo>
                  <a:cubicBezTo>
                    <a:pt x="955042" y="2665580"/>
                    <a:pt x="957748" y="2677370"/>
                    <a:pt x="960401" y="2689206"/>
                  </a:cubicBezTo>
                  <a:cubicBezTo>
                    <a:pt x="960646" y="2690389"/>
                    <a:pt x="960891" y="2691572"/>
                    <a:pt x="961091" y="2692755"/>
                  </a:cubicBezTo>
                  <a:cubicBezTo>
                    <a:pt x="961482" y="2694629"/>
                    <a:pt x="961827" y="2696457"/>
                    <a:pt x="962172" y="2698278"/>
                  </a:cubicBezTo>
                  <a:cubicBezTo>
                    <a:pt x="963207" y="2703839"/>
                    <a:pt x="964287" y="2709407"/>
                    <a:pt x="965322" y="27149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1096361" y="155379"/>
              <a:ext cx="407459" cy="437777"/>
            </a:xfrm>
            <a:custGeom>
              <a:avLst/>
              <a:gdLst/>
              <a:ahLst/>
              <a:cxnLst/>
              <a:rect l="l" t="t" r="r" b="b"/>
              <a:pathLst>
                <a:path w="407459" h="437777" extrusionOk="0">
                  <a:moveTo>
                    <a:pt x="407459" y="346067"/>
                  </a:moveTo>
                  <a:cubicBezTo>
                    <a:pt x="364605" y="334930"/>
                    <a:pt x="319758" y="333240"/>
                    <a:pt x="275984" y="343610"/>
                  </a:cubicBezTo>
                  <a:cubicBezTo>
                    <a:pt x="208291" y="355054"/>
                    <a:pt x="127259" y="380555"/>
                    <a:pt x="84788" y="437777"/>
                  </a:cubicBezTo>
                  <a:cubicBezTo>
                    <a:pt x="82565" y="428406"/>
                    <a:pt x="80265" y="419036"/>
                    <a:pt x="78042" y="409665"/>
                  </a:cubicBezTo>
                  <a:cubicBezTo>
                    <a:pt x="76892" y="404749"/>
                    <a:pt x="75666" y="399987"/>
                    <a:pt x="74516" y="395071"/>
                  </a:cubicBezTo>
                  <a:cubicBezTo>
                    <a:pt x="72676" y="387544"/>
                    <a:pt x="70913" y="380094"/>
                    <a:pt x="69073" y="372643"/>
                  </a:cubicBezTo>
                  <a:cubicBezTo>
                    <a:pt x="63706" y="350215"/>
                    <a:pt x="58263" y="327787"/>
                    <a:pt x="52897" y="305282"/>
                  </a:cubicBezTo>
                  <a:cubicBezTo>
                    <a:pt x="37334" y="240993"/>
                    <a:pt x="21849" y="176704"/>
                    <a:pt x="6363" y="112415"/>
                  </a:cubicBezTo>
                  <a:cubicBezTo>
                    <a:pt x="6286" y="112108"/>
                    <a:pt x="6210" y="111801"/>
                    <a:pt x="6133" y="111494"/>
                  </a:cubicBezTo>
                  <a:cubicBezTo>
                    <a:pt x="4370" y="104351"/>
                    <a:pt x="2683" y="97207"/>
                    <a:pt x="997" y="90064"/>
                  </a:cubicBezTo>
                  <a:cubicBezTo>
                    <a:pt x="613" y="88682"/>
                    <a:pt x="307" y="87299"/>
                    <a:pt x="0" y="85916"/>
                  </a:cubicBezTo>
                  <a:cubicBezTo>
                    <a:pt x="1993" y="84227"/>
                    <a:pt x="4063" y="82537"/>
                    <a:pt x="6210" y="81001"/>
                  </a:cubicBezTo>
                  <a:cubicBezTo>
                    <a:pt x="92071" y="12257"/>
                    <a:pt x="204611" y="-8712"/>
                    <a:pt x="312705" y="3117"/>
                  </a:cubicBezTo>
                  <a:cubicBezTo>
                    <a:pt x="317458" y="3654"/>
                    <a:pt x="322134" y="4192"/>
                    <a:pt x="326887" y="4883"/>
                  </a:cubicBezTo>
                  <a:cubicBezTo>
                    <a:pt x="328497" y="11566"/>
                    <a:pt x="330107" y="18248"/>
                    <a:pt x="331641" y="25007"/>
                  </a:cubicBezTo>
                  <a:cubicBezTo>
                    <a:pt x="331947" y="26236"/>
                    <a:pt x="332254" y="27465"/>
                    <a:pt x="332561" y="28694"/>
                  </a:cubicBezTo>
                  <a:cubicBezTo>
                    <a:pt x="349043" y="98590"/>
                    <a:pt x="365449" y="168409"/>
                    <a:pt x="382008" y="238305"/>
                  </a:cubicBezTo>
                  <a:cubicBezTo>
                    <a:pt x="385841" y="254742"/>
                    <a:pt x="389750" y="271179"/>
                    <a:pt x="393584" y="287616"/>
                  </a:cubicBezTo>
                  <a:cubicBezTo>
                    <a:pt x="395347" y="294990"/>
                    <a:pt x="397110" y="302287"/>
                    <a:pt x="398797" y="309660"/>
                  </a:cubicBezTo>
                  <a:cubicBezTo>
                    <a:pt x="399717" y="313577"/>
                    <a:pt x="400713" y="317571"/>
                    <a:pt x="401633" y="321565"/>
                  </a:cubicBezTo>
                  <a:cubicBezTo>
                    <a:pt x="403550" y="329707"/>
                    <a:pt x="405466" y="337926"/>
                    <a:pt x="407459" y="346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5"/>
            <p:cNvSpPr/>
            <p:nvPr/>
          </p:nvSpPr>
          <p:spPr>
            <a:xfrm>
              <a:off x="1998438" y="3556619"/>
              <a:ext cx="130984" cy="212806"/>
            </a:xfrm>
            <a:custGeom>
              <a:avLst/>
              <a:gdLst/>
              <a:ahLst/>
              <a:cxnLst/>
              <a:rect l="l" t="t" r="r" b="b"/>
              <a:pathLst>
                <a:path w="130984" h="212806" extrusionOk="0">
                  <a:moveTo>
                    <a:pt x="130985" y="0"/>
                  </a:moveTo>
                  <a:cubicBezTo>
                    <a:pt x="130540" y="5131"/>
                    <a:pt x="130096" y="10262"/>
                    <a:pt x="129659" y="15339"/>
                  </a:cubicBezTo>
                  <a:cubicBezTo>
                    <a:pt x="127343" y="43059"/>
                    <a:pt x="124982" y="70725"/>
                    <a:pt x="122621" y="98392"/>
                  </a:cubicBezTo>
                  <a:cubicBezTo>
                    <a:pt x="120605" y="125513"/>
                    <a:pt x="118926" y="152642"/>
                    <a:pt x="116764" y="179717"/>
                  </a:cubicBezTo>
                  <a:cubicBezTo>
                    <a:pt x="114648" y="191008"/>
                    <a:pt x="118980" y="212806"/>
                    <a:pt x="102689" y="212806"/>
                  </a:cubicBezTo>
                  <a:cubicBezTo>
                    <a:pt x="102444" y="212806"/>
                    <a:pt x="102145" y="212806"/>
                    <a:pt x="101899" y="212806"/>
                  </a:cubicBezTo>
                  <a:cubicBezTo>
                    <a:pt x="95153" y="211324"/>
                    <a:pt x="92646" y="206247"/>
                    <a:pt x="92102" y="199641"/>
                  </a:cubicBezTo>
                  <a:cubicBezTo>
                    <a:pt x="66014" y="147219"/>
                    <a:pt x="37265" y="96172"/>
                    <a:pt x="7682" y="45570"/>
                  </a:cubicBezTo>
                  <a:cubicBezTo>
                    <a:pt x="5121" y="41231"/>
                    <a:pt x="2561" y="36891"/>
                    <a:pt x="0" y="32552"/>
                  </a:cubicBezTo>
                  <a:cubicBezTo>
                    <a:pt x="40409" y="13856"/>
                    <a:pt x="85992" y="6014"/>
                    <a:pt x="130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1418342" y="579223"/>
              <a:ext cx="649251" cy="2614167"/>
            </a:xfrm>
            <a:custGeom>
              <a:avLst/>
              <a:gdLst/>
              <a:ahLst/>
              <a:cxnLst/>
              <a:rect l="l" t="t" r="r" b="b"/>
              <a:pathLst>
                <a:path w="649251" h="2614167" extrusionOk="0">
                  <a:moveTo>
                    <a:pt x="649061" y="2605143"/>
                  </a:moveTo>
                  <a:cubicBezTo>
                    <a:pt x="650043" y="2609137"/>
                    <a:pt x="647091" y="2613231"/>
                    <a:pt x="643204" y="2614022"/>
                  </a:cubicBezTo>
                  <a:cubicBezTo>
                    <a:pt x="642714" y="2614122"/>
                    <a:pt x="642223" y="2614168"/>
                    <a:pt x="641725" y="2614168"/>
                  </a:cubicBezTo>
                  <a:cubicBezTo>
                    <a:pt x="638183" y="2614168"/>
                    <a:pt x="635178" y="2611603"/>
                    <a:pt x="634342" y="2608100"/>
                  </a:cubicBezTo>
                  <a:cubicBezTo>
                    <a:pt x="606974" y="2496152"/>
                    <a:pt x="579605" y="2384195"/>
                    <a:pt x="552237" y="2272247"/>
                  </a:cubicBezTo>
                  <a:cubicBezTo>
                    <a:pt x="523834" y="2155805"/>
                    <a:pt x="495384" y="2039416"/>
                    <a:pt x="466935" y="1922974"/>
                  </a:cubicBezTo>
                  <a:cubicBezTo>
                    <a:pt x="439613" y="1811072"/>
                    <a:pt x="412244" y="1699169"/>
                    <a:pt x="384929" y="1587221"/>
                  </a:cubicBezTo>
                  <a:cubicBezTo>
                    <a:pt x="359432" y="1482861"/>
                    <a:pt x="333934" y="1378508"/>
                    <a:pt x="308436" y="1274148"/>
                  </a:cubicBezTo>
                  <a:cubicBezTo>
                    <a:pt x="281612" y="1164419"/>
                    <a:pt x="254780" y="1054683"/>
                    <a:pt x="228002" y="944900"/>
                  </a:cubicBezTo>
                  <a:cubicBezTo>
                    <a:pt x="199599" y="828558"/>
                    <a:pt x="171149" y="712170"/>
                    <a:pt x="142700" y="595828"/>
                  </a:cubicBezTo>
                  <a:cubicBezTo>
                    <a:pt x="114642" y="480768"/>
                    <a:pt x="86537" y="365663"/>
                    <a:pt x="58479" y="250550"/>
                  </a:cubicBezTo>
                  <a:cubicBezTo>
                    <a:pt x="48981" y="211638"/>
                    <a:pt x="39482" y="172727"/>
                    <a:pt x="30030" y="133762"/>
                  </a:cubicBezTo>
                  <a:cubicBezTo>
                    <a:pt x="24372" y="110481"/>
                    <a:pt x="18707" y="87155"/>
                    <a:pt x="13095" y="63828"/>
                  </a:cubicBezTo>
                  <a:cubicBezTo>
                    <a:pt x="10488" y="53029"/>
                    <a:pt x="7874" y="42229"/>
                    <a:pt x="5321" y="31422"/>
                  </a:cubicBezTo>
                  <a:cubicBezTo>
                    <a:pt x="4187" y="26537"/>
                    <a:pt x="3060" y="21660"/>
                    <a:pt x="1925" y="16775"/>
                  </a:cubicBezTo>
                  <a:cubicBezTo>
                    <a:pt x="1235" y="13718"/>
                    <a:pt x="354" y="10561"/>
                    <a:pt x="101" y="7450"/>
                  </a:cubicBezTo>
                  <a:cubicBezTo>
                    <a:pt x="-536" y="4094"/>
                    <a:pt x="1925" y="745"/>
                    <a:pt x="5168" y="153"/>
                  </a:cubicBezTo>
                  <a:cubicBezTo>
                    <a:pt x="8273" y="-538"/>
                    <a:pt x="11125" y="1190"/>
                    <a:pt x="12206" y="3656"/>
                  </a:cubicBezTo>
                  <a:cubicBezTo>
                    <a:pt x="13977" y="7650"/>
                    <a:pt x="14866" y="12136"/>
                    <a:pt x="15947" y="16329"/>
                  </a:cubicBezTo>
                  <a:cubicBezTo>
                    <a:pt x="17817" y="23626"/>
                    <a:pt x="19642" y="30977"/>
                    <a:pt x="21512" y="38274"/>
                  </a:cubicBezTo>
                  <a:cubicBezTo>
                    <a:pt x="25154" y="52921"/>
                    <a:pt x="28749" y="67614"/>
                    <a:pt x="32391" y="82262"/>
                  </a:cubicBezTo>
                  <a:cubicBezTo>
                    <a:pt x="38393" y="106526"/>
                    <a:pt x="44350" y="130843"/>
                    <a:pt x="50307" y="155153"/>
                  </a:cubicBezTo>
                  <a:cubicBezTo>
                    <a:pt x="65026" y="215172"/>
                    <a:pt x="79745" y="275190"/>
                    <a:pt x="94411" y="335262"/>
                  </a:cubicBezTo>
                  <a:cubicBezTo>
                    <a:pt x="120108" y="440260"/>
                    <a:pt x="145751" y="545303"/>
                    <a:pt x="171448" y="650308"/>
                  </a:cubicBezTo>
                  <a:cubicBezTo>
                    <a:pt x="198226" y="759699"/>
                    <a:pt x="224951" y="869082"/>
                    <a:pt x="251683" y="978519"/>
                  </a:cubicBezTo>
                  <a:cubicBezTo>
                    <a:pt x="280477" y="1096490"/>
                    <a:pt x="309226" y="1214506"/>
                    <a:pt x="338120" y="1332423"/>
                  </a:cubicBezTo>
                  <a:cubicBezTo>
                    <a:pt x="366814" y="1449456"/>
                    <a:pt x="395363" y="1566536"/>
                    <a:pt x="423966" y="1683615"/>
                  </a:cubicBezTo>
                  <a:cubicBezTo>
                    <a:pt x="450844" y="1793844"/>
                    <a:pt x="477813" y="1904064"/>
                    <a:pt x="504745" y="2014292"/>
                  </a:cubicBezTo>
                  <a:cubicBezTo>
                    <a:pt x="531178" y="2122493"/>
                    <a:pt x="557611" y="2230701"/>
                    <a:pt x="584044" y="2338901"/>
                  </a:cubicBezTo>
                  <a:cubicBezTo>
                    <a:pt x="605740" y="2427646"/>
                    <a:pt x="627397" y="2516421"/>
                    <a:pt x="649061" y="26051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5"/>
            <p:cNvSpPr/>
            <p:nvPr/>
          </p:nvSpPr>
          <p:spPr>
            <a:xfrm>
              <a:off x="1287796" y="617781"/>
              <a:ext cx="643933" cy="2613852"/>
            </a:xfrm>
            <a:custGeom>
              <a:avLst/>
              <a:gdLst/>
              <a:ahLst/>
              <a:cxnLst/>
              <a:rect l="l" t="t" r="r" b="b"/>
              <a:pathLst>
                <a:path w="643933" h="2613852" extrusionOk="0">
                  <a:moveTo>
                    <a:pt x="629080" y="2608054"/>
                  </a:moveTo>
                  <a:cubicBezTo>
                    <a:pt x="614415" y="2547544"/>
                    <a:pt x="599742" y="2486980"/>
                    <a:pt x="585076" y="2426463"/>
                  </a:cubicBezTo>
                  <a:cubicBezTo>
                    <a:pt x="571783" y="2371821"/>
                    <a:pt x="558444" y="2317172"/>
                    <a:pt x="545304" y="2262484"/>
                  </a:cubicBezTo>
                  <a:cubicBezTo>
                    <a:pt x="532356" y="2208580"/>
                    <a:pt x="519116" y="2154721"/>
                    <a:pt x="506122" y="2100817"/>
                  </a:cubicBezTo>
                  <a:cubicBezTo>
                    <a:pt x="492093" y="2042865"/>
                    <a:pt x="478017" y="1984966"/>
                    <a:pt x="463988" y="1927022"/>
                  </a:cubicBezTo>
                  <a:cubicBezTo>
                    <a:pt x="436421" y="1813345"/>
                    <a:pt x="408861" y="1699668"/>
                    <a:pt x="381293" y="1585991"/>
                  </a:cubicBezTo>
                  <a:cubicBezTo>
                    <a:pt x="355205" y="1478482"/>
                    <a:pt x="329117" y="1370966"/>
                    <a:pt x="303074" y="1263503"/>
                  </a:cubicBezTo>
                  <a:cubicBezTo>
                    <a:pt x="275606" y="1150118"/>
                    <a:pt x="248092" y="1036740"/>
                    <a:pt x="220624" y="923355"/>
                  </a:cubicBezTo>
                  <a:cubicBezTo>
                    <a:pt x="192865" y="808741"/>
                    <a:pt x="165052" y="694174"/>
                    <a:pt x="137285" y="579613"/>
                  </a:cubicBezTo>
                  <a:cubicBezTo>
                    <a:pt x="110606" y="469631"/>
                    <a:pt x="83974" y="359656"/>
                    <a:pt x="57395" y="249628"/>
                  </a:cubicBezTo>
                  <a:cubicBezTo>
                    <a:pt x="47352" y="208197"/>
                    <a:pt x="37310" y="166728"/>
                    <a:pt x="27367" y="125252"/>
                  </a:cubicBezTo>
                  <a:cubicBezTo>
                    <a:pt x="21709" y="101679"/>
                    <a:pt x="16044" y="78053"/>
                    <a:pt x="10432" y="54480"/>
                  </a:cubicBezTo>
                  <a:cubicBezTo>
                    <a:pt x="7925" y="44073"/>
                    <a:pt x="5510" y="33665"/>
                    <a:pt x="3095" y="23265"/>
                  </a:cubicBezTo>
                  <a:cubicBezTo>
                    <a:pt x="2704" y="21537"/>
                    <a:pt x="2306" y="19763"/>
                    <a:pt x="1915" y="18034"/>
                  </a:cubicBezTo>
                  <a:cubicBezTo>
                    <a:pt x="1424" y="15669"/>
                    <a:pt x="780" y="13303"/>
                    <a:pt x="435" y="10884"/>
                  </a:cubicBezTo>
                  <a:cubicBezTo>
                    <a:pt x="44" y="8118"/>
                    <a:pt x="-546" y="5215"/>
                    <a:pt x="1071" y="2696"/>
                  </a:cubicBezTo>
                  <a:cubicBezTo>
                    <a:pt x="2697" y="130"/>
                    <a:pt x="5894" y="-807"/>
                    <a:pt x="8554" y="775"/>
                  </a:cubicBezTo>
                  <a:cubicBezTo>
                    <a:pt x="11559" y="2450"/>
                    <a:pt x="12540" y="6098"/>
                    <a:pt x="13429" y="9209"/>
                  </a:cubicBezTo>
                  <a:cubicBezTo>
                    <a:pt x="15254" y="16114"/>
                    <a:pt x="17071" y="22966"/>
                    <a:pt x="18796" y="29871"/>
                  </a:cubicBezTo>
                  <a:cubicBezTo>
                    <a:pt x="22537" y="44664"/>
                    <a:pt x="26178" y="59511"/>
                    <a:pt x="29820" y="74358"/>
                  </a:cubicBezTo>
                  <a:cubicBezTo>
                    <a:pt x="35776" y="98422"/>
                    <a:pt x="41633" y="122440"/>
                    <a:pt x="47490" y="146512"/>
                  </a:cubicBezTo>
                  <a:cubicBezTo>
                    <a:pt x="60730" y="200808"/>
                    <a:pt x="73924" y="255112"/>
                    <a:pt x="87117" y="309462"/>
                  </a:cubicBezTo>
                  <a:cubicBezTo>
                    <a:pt x="114485" y="422002"/>
                    <a:pt x="141808" y="534596"/>
                    <a:pt x="169077" y="647190"/>
                  </a:cubicBezTo>
                  <a:cubicBezTo>
                    <a:pt x="196345" y="759638"/>
                    <a:pt x="223614" y="872032"/>
                    <a:pt x="250883" y="984472"/>
                  </a:cubicBezTo>
                  <a:cubicBezTo>
                    <a:pt x="278696" y="1099186"/>
                    <a:pt x="306555" y="1213900"/>
                    <a:pt x="334368" y="1328613"/>
                  </a:cubicBezTo>
                  <a:cubicBezTo>
                    <a:pt x="362426" y="1444556"/>
                    <a:pt x="390531" y="1560553"/>
                    <a:pt x="418689" y="1676503"/>
                  </a:cubicBezTo>
                  <a:cubicBezTo>
                    <a:pt x="432227" y="1732281"/>
                    <a:pt x="445758" y="1788106"/>
                    <a:pt x="459297" y="1843938"/>
                  </a:cubicBezTo>
                  <a:cubicBezTo>
                    <a:pt x="471409" y="1894048"/>
                    <a:pt x="483468" y="1944104"/>
                    <a:pt x="495719" y="1994161"/>
                  </a:cubicBezTo>
                  <a:cubicBezTo>
                    <a:pt x="510139" y="2053142"/>
                    <a:pt x="524321" y="2112177"/>
                    <a:pt x="538642" y="2171212"/>
                  </a:cubicBezTo>
                  <a:cubicBezTo>
                    <a:pt x="552027" y="2226499"/>
                    <a:pt x="565466" y="2281832"/>
                    <a:pt x="578859" y="2337119"/>
                  </a:cubicBezTo>
                  <a:cubicBezTo>
                    <a:pt x="600470" y="2426286"/>
                    <a:pt x="622127" y="2515400"/>
                    <a:pt x="643738" y="2604521"/>
                  </a:cubicBezTo>
                  <a:cubicBezTo>
                    <a:pt x="644673" y="2608515"/>
                    <a:pt x="642167" y="2612655"/>
                    <a:pt x="638172" y="2613646"/>
                  </a:cubicBezTo>
                  <a:cubicBezTo>
                    <a:pt x="637590" y="2613792"/>
                    <a:pt x="637015" y="2613853"/>
                    <a:pt x="636440" y="2613853"/>
                  </a:cubicBezTo>
                  <a:cubicBezTo>
                    <a:pt x="633067" y="2613838"/>
                    <a:pt x="629924" y="2611464"/>
                    <a:pt x="629080" y="2608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1181180" y="492086"/>
              <a:ext cx="331663" cy="116708"/>
            </a:xfrm>
            <a:custGeom>
              <a:avLst/>
              <a:gdLst/>
              <a:ahLst/>
              <a:cxnLst/>
              <a:rect l="l" t="t" r="r" b="b"/>
              <a:pathLst>
                <a:path w="331663" h="116708" extrusionOk="0">
                  <a:moveTo>
                    <a:pt x="327968" y="32127"/>
                  </a:moveTo>
                  <a:cubicBezTo>
                    <a:pt x="329203" y="37403"/>
                    <a:pt x="330429" y="42634"/>
                    <a:pt x="331664" y="47857"/>
                  </a:cubicBezTo>
                  <a:cubicBezTo>
                    <a:pt x="218104" y="38686"/>
                    <a:pt x="99523" y="54463"/>
                    <a:pt x="3787" y="116708"/>
                  </a:cubicBezTo>
                  <a:cubicBezTo>
                    <a:pt x="2507" y="111577"/>
                    <a:pt x="1280" y="106401"/>
                    <a:pt x="46" y="101270"/>
                  </a:cubicBezTo>
                  <a:cubicBezTo>
                    <a:pt x="46" y="101224"/>
                    <a:pt x="0" y="101124"/>
                    <a:pt x="0" y="101070"/>
                  </a:cubicBezTo>
                  <a:cubicBezTo>
                    <a:pt x="42479" y="43809"/>
                    <a:pt x="123503" y="18362"/>
                    <a:pt x="191134" y="6926"/>
                  </a:cubicBezTo>
                  <a:cubicBezTo>
                    <a:pt x="234947" y="-3482"/>
                    <a:pt x="279786" y="-1754"/>
                    <a:pt x="322610" y="9391"/>
                  </a:cubicBezTo>
                  <a:cubicBezTo>
                    <a:pt x="324381" y="16980"/>
                    <a:pt x="326198" y="24530"/>
                    <a:pt x="327968" y="321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5"/>
            <p:cNvSpPr/>
            <p:nvPr/>
          </p:nvSpPr>
          <p:spPr>
            <a:xfrm>
              <a:off x="1055940" y="-71006"/>
              <a:ext cx="370958" cy="330283"/>
            </a:xfrm>
            <a:custGeom>
              <a:avLst/>
              <a:gdLst/>
              <a:ahLst/>
              <a:cxnLst/>
              <a:rect l="l" t="t" r="r" b="b"/>
              <a:pathLst>
                <a:path w="370958" h="330283" extrusionOk="0">
                  <a:moveTo>
                    <a:pt x="367317" y="231254"/>
                  </a:moveTo>
                  <a:cubicBezTo>
                    <a:pt x="368551" y="236385"/>
                    <a:pt x="369778" y="241562"/>
                    <a:pt x="370958" y="246692"/>
                  </a:cubicBezTo>
                  <a:cubicBezTo>
                    <a:pt x="257943" y="221691"/>
                    <a:pt x="130354" y="251577"/>
                    <a:pt x="44753" y="330283"/>
                  </a:cubicBezTo>
                  <a:cubicBezTo>
                    <a:pt x="43573" y="325698"/>
                    <a:pt x="42492" y="321112"/>
                    <a:pt x="41403" y="316473"/>
                  </a:cubicBezTo>
                  <a:cubicBezTo>
                    <a:pt x="41058" y="315090"/>
                    <a:pt x="40713" y="313708"/>
                    <a:pt x="40422" y="312333"/>
                  </a:cubicBezTo>
                  <a:cubicBezTo>
                    <a:pt x="39931" y="310359"/>
                    <a:pt x="39440" y="308339"/>
                    <a:pt x="38996" y="306365"/>
                  </a:cubicBezTo>
                  <a:cubicBezTo>
                    <a:pt x="29053" y="265334"/>
                    <a:pt x="19156" y="224349"/>
                    <a:pt x="9312" y="183317"/>
                  </a:cubicBezTo>
                  <a:cubicBezTo>
                    <a:pt x="7932" y="174538"/>
                    <a:pt x="6307" y="165813"/>
                    <a:pt x="4935" y="156980"/>
                  </a:cubicBezTo>
                  <a:cubicBezTo>
                    <a:pt x="4045" y="151403"/>
                    <a:pt x="3363" y="145781"/>
                    <a:pt x="2474" y="140159"/>
                  </a:cubicBezTo>
                  <a:cubicBezTo>
                    <a:pt x="1638" y="134836"/>
                    <a:pt x="849" y="129505"/>
                    <a:pt x="304" y="124129"/>
                  </a:cubicBezTo>
                  <a:cubicBezTo>
                    <a:pt x="304" y="124029"/>
                    <a:pt x="258" y="123929"/>
                    <a:pt x="258" y="123829"/>
                  </a:cubicBezTo>
                  <a:cubicBezTo>
                    <a:pt x="59" y="121118"/>
                    <a:pt x="-87" y="118453"/>
                    <a:pt x="59" y="115741"/>
                  </a:cubicBezTo>
                  <a:cubicBezTo>
                    <a:pt x="159" y="114505"/>
                    <a:pt x="205" y="113276"/>
                    <a:pt x="304" y="112039"/>
                  </a:cubicBezTo>
                  <a:lnTo>
                    <a:pt x="304" y="111993"/>
                  </a:lnTo>
                  <a:cubicBezTo>
                    <a:pt x="404" y="110710"/>
                    <a:pt x="550" y="109481"/>
                    <a:pt x="695" y="108245"/>
                  </a:cubicBezTo>
                  <a:cubicBezTo>
                    <a:pt x="695" y="108199"/>
                    <a:pt x="695" y="108099"/>
                    <a:pt x="741" y="108045"/>
                  </a:cubicBezTo>
                  <a:cubicBezTo>
                    <a:pt x="1378" y="104496"/>
                    <a:pt x="2313" y="101186"/>
                    <a:pt x="3402" y="97783"/>
                  </a:cubicBezTo>
                  <a:cubicBezTo>
                    <a:pt x="3356" y="98083"/>
                    <a:pt x="3256" y="98375"/>
                    <a:pt x="3156" y="98720"/>
                  </a:cubicBezTo>
                  <a:cubicBezTo>
                    <a:pt x="3946" y="96155"/>
                    <a:pt x="4927" y="93689"/>
                    <a:pt x="5763" y="91178"/>
                  </a:cubicBezTo>
                  <a:cubicBezTo>
                    <a:pt x="57257" y="7840"/>
                    <a:pt x="223629" y="-27714"/>
                    <a:pt x="303227" y="24416"/>
                  </a:cubicBezTo>
                  <a:cubicBezTo>
                    <a:pt x="303427" y="24562"/>
                    <a:pt x="303572" y="24715"/>
                    <a:pt x="303718" y="24861"/>
                  </a:cubicBezTo>
                  <a:cubicBezTo>
                    <a:pt x="303963" y="25061"/>
                    <a:pt x="304262" y="25307"/>
                    <a:pt x="304508" y="25552"/>
                  </a:cubicBezTo>
                  <a:cubicBezTo>
                    <a:pt x="305244" y="26144"/>
                    <a:pt x="305987" y="26735"/>
                    <a:pt x="306677" y="27381"/>
                  </a:cubicBezTo>
                  <a:cubicBezTo>
                    <a:pt x="306723" y="27381"/>
                    <a:pt x="306723" y="27381"/>
                    <a:pt x="306723" y="27480"/>
                  </a:cubicBezTo>
                  <a:cubicBezTo>
                    <a:pt x="306769" y="27480"/>
                    <a:pt x="306823" y="27526"/>
                    <a:pt x="306869" y="27580"/>
                  </a:cubicBezTo>
                  <a:cubicBezTo>
                    <a:pt x="307904" y="28172"/>
                    <a:pt x="308885" y="29063"/>
                    <a:pt x="309721" y="30146"/>
                  </a:cubicBezTo>
                  <a:cubicBezTo>
                    <a:pt x="309767" y="30146"/>
                    <a:pt x="309767" y="30192"/>
                    <a:pt x="309820" y="30292"/>
                  </a:cubicBezTo>
                  <a:cubicBezTo>
                    <a:pt x="309866" y="30292"/>
                    <a:pt x="309866" y="30292"/>
                    <a:pt x="309866" y="30338"/>
                  </a:cubicBezTo>
                  <a:cubicBezTo>
                    <a:pt x="310756" y="31129"/>
                    <a:pt x="311591" y="31966"/>
                    <a:pt x="312373" y="32803"/>
                  </a:cubicBezTo>
                  <a:lnTo>
                    <a:pt x="312419" y="32803"/>
                  </a:lnTo>
                  <a:cubicBezTo>
                    <a:pt x="312565" y="33003"/>
                    <a:pt x="312764" y="33195"/>
                    <a:pt x="312910" y="33395"/>
                  </a:cubicBezTo>
                  <a:cubicBezTo>
                    <a:pt x="313500" y="34286"/>
                    <a:pt x="314090" y="35169"/>
                    <a:pt x="314635" y="36106"/>
                  </a:cubicBezTo>
                  <a:cubicBezTo>
                    <a:pt x="314635" y="36152"/>
                    <a:pt x="314681" y="36206"/>
                    <a:pt x="314780" y="36306"/>
                  </a:cubicBezTo>
                  <a:cubicBezTo>
                    <a:pt x="314780" y="36306"/>
                    <a:pt x="314780" y="36352"/>
                    <a:pt x="314826" y="36352"/>
                  </a:cubicBezTo>
                  <a:cubicBezTo>
                    <a:pt x="316697" y="38717"/>
                    <a:pt x="318322" y="41183"/>
                    <a:pt x="319848" y="43748"/>
                  </a:cubicBezTo>
                  <a:cubicBezTo>
                    <a:pt x="330481" y="61599"/>
                    <a:pt x="333877" y="83597"/>
                    <a:pt x="337472" y="104804"/>
                  </a:cubicBezTo>
                  <a:cubicBezTo>
                    <a:pt x="346725" y="143961"/>
                    <a:pt x="355979" y="183218"/>
                    <a:pt x="365232" y="222375"/>
                  </a:cubicBezTo>
                  <a:cubicBezTo>
                    <a:pt x="365676" y="224349"/>
                    <a:pt x="366167" y="226323"/>
                    <a:pt x="366612" y="228297"/>
                  </a:cubicBezTo>
                  <a:lnTo>
                    <a:pt x="366566" y="228297"/>
                  </a:lnTo>
                  <a:cubicBezTo>
                    <a:pt x="366711" y="229034"/>
                    <a:pt x="366865" y="229779"/>
                    <a:pt x="366957" y="230516"/>
                  </a:cubicBezTo>
                  <a:cubicBezTo>
                    <a:pt x="367003" y="230516"/>
                    <a:pt x="367003" y="230516"/>
                    <a:pt x="366957" y="230563"/>
                  </a:cubicBezTo>
                  <a:cubicBezTo>
                    <a:pt x="367056" y="230808"/>
                    <a:pt x="367156" y="231008"/>
                    <a:pt x="367202" y="231254"/>
                  </a:cubicBezTo>
                  <a:cubicBezTo>
                    <a:pt x="367271" y="231254"/>
                    <a:pt x="367271" y="231254"/>
                    <a:pt x="367317" y="231254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" name="Google Shape;222;p5"/>
          <p:cNvGrpSpPr/>
          <p:nvPr/>
        </p:nvGrpSpPr>
        <p:grpSpPr>
          <a:xfrm>
            <a:off x="3838270" y="1026229"/>
            <a:ext cx="1351229" cy="441011"/>
            <a:chOff x="7676540" y="2052458"/>
            <a:chExt cx="2702459" cy="882022"/>
          </a:xfrm>
        </p:grpSpPr>
        <p:sp>
          <p:nvSpPr>
            <p:cNvPr id="223" name="Google Shape;223;p5"/>
            <p:cNvSpPr/>
            <p:nvPr/>
          </p:nvSpPr>
          <p:spPr>
            <a:xfrm>
              <a:off x="7676540" y="2052458"/>
              <a:ext cx="2702459" cy="882022"/>
            </a:xfrm>
            <a:custGeom>
              <a:avLst/>
              <a:gdLst/>
              <a:ahLst/>
              <a:cxnLst/>
              <a:rect l="l" t="t" r="r" b="b"/>
              <a:pathLst>
                <a:path w="2702459" h="882022" extrusionOk="0">
                  <a:moveTo>
                    <a:pt x="2701237" y="848623"/>
                  </a:moveTo>
                  <a:cubicBezTo>
                    <a:pt x="2676193" y="798154"/>
                    <a:pt x="2633888" y="751780"/>
                    <a:pt x="2589230" y="609107"/>
                  </a:cubicBezTo>
                  <a:cubicBezTo>
                    <a:pt x="2525051" y="396794"/>
                    <a:pt x="2520849" y="469335"/>
                    <a:pt x="2593067" y="324768"/>
                  </a:cubicBezTo>
                  <a:cubicBezTo>
                    <a:pt x="2706842" y="94922"/>
                    <a:pt x="2693537" y="96139"/>
                    <a:pt x="2641757" y="87337"/>
                  </a:cubicBezTo>
                  <a:cubicBezTo>
                    <a:pt x="2487909" y="61477"/>
                    <a:pt x="2292808" y="60232"/>
                    <a:pt x="2142152" y="48001"/>
                  </a:cubicBezTo>
                  <a:cubicBezTo>
                    <a:pt x="964540" y="-55444"/>
                    <a:pt x="668516" y="41094"/>
                    <a:pt x="18304" y="37277"/>
                  </a:cubicBezTo>
                  <a:cubicBezTo>
                    <a:pt x="-19827" y="37965"/>
                    <a:pt x="4415" y="83854"/>
                    <a:pt x="65123" y="300819"/>
                  </a:cubicBezTo>
                  <a:cubicBezTo>
                    <a:pt x="130202" y="536163"/>
                    <a:pt x="103597" y="387741"/>
                    <a:pt x="22402" y="801037"/>
                  </a:cubicBezTo>
                  <a:cubicBezTo>
                    <a:pt x="18337" y="826274"/>
                    <a:pt x="-2876" y="871966"/>
                    <a:pt x="36870" y="876580"/>
                  </a:cubicBezTo>
                  <a:cubicBezTo>
                    <a:pt x="624333" y="830856"/>
                    <a:pt x="1214940" y="892246"/>
                    <a:pt x="1803566" y="880495"/>
                  </a:cubicBezTo>
                  <a:cubicBezTo>
                    <a:pt x="2094558" y="875472"/>
                    <a:pt x="2385878" y="865840"/>
                    <a:pt x="2676843" y="876209"/>
                  </a:cubicBezTo>
                  <a:cubicBezTo>
                    <a:pt x="2692287" y="879223"/>
                    <a:pt x="2706831" y="863667"/>
                    <a:pt x="2701237" y="8486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5"/>
            <p:cNvSpPr/>
            <p:nvPr/>
          </p:nvSpPr>
          <p:spPr>
            <a:xfrm>
              <a:off x="7676540" y="2052458"/>
              <a:ext cx="2702459" cy="882022"/>
            </a:xfrm>
            <a:custGeom>
              <a:avLst/>
              <a:gdLst/>
              <a:ahLst/>
              <a:cxnLst/>
              <a:rect l="l" t="t" r="r" b="b"/>
              <a:pathLst>
                <a:path w="2702459" h="882022" extrusionOk="0">
                  <a:moveTo>
                    <a:pt x="2701237" y="848623"/>
                  </a:moveTo>
                  <a:cubicBezTo>
                    <a:pt x="2676193" y="798154"/>
                    <a:pt x="2633888" y="751780"/>
                    <a:pt x="2589230" y="609107"/>
                  </a:cubicBezTo>
                  <a:cubicBezTo>
                    <a:pt x="2525051" y="396794"/>
                    <a:pt x="2520849" y="469335"/>
                    <a:pt x="2593067" y="324768"/>
                  </a:cubicBezTo>
                  <a:cubicBezTo>
                    <a:pt x="2706842" y="94922"/>
                    <a:pt x="2693537" y="96139"/>
                    <a:pt x="2641757" y="87337"/>
                  </a:cubicBezTo>
                  <a:cubicBezTo>
                    <a:pt x="2487909" y="61477"/>
                    <a:pt x="2292808" y="60232"/>
                    <a:pt x="2142152" y="48001"/>
                  </a:cubicBezTo>
                  <a:cubicBezTo>
                    <a:pt x="964540" y="-55444"/>
                    <a:pt x="668516" y="41094"/>
                    <a:pt x="18304" y="37277"/>
                  </a:cubicBezTo>
                  <a:cubicBezTo>
                    <a:pt x="-19827" y="37965"/>
                    <a:pt x="4415" y="83854"/>
                    <a:pt x="65123" y="300819"/>
                  </a:cubicBezTo>
                  <a:cubicBezTo>
                    <a:pt x="130202" y="536163"/>
                    <a:pt x="103597" y="387741"/>
                    <a:pt x="22402" y="801037"/>
                  </a:cubicBezTo>
                  <a:cubicBezTo>
                    <a:pt x="18337" y="826274"/>
                    <a:pt x="-2876" y="871966"/>
                    <a:pt x="36870" y="876580"/>
                  </a:cubicBezTo>
                  <a:cubicBezTo>
                    <a:pt x="624333" y="830856"/>
                    <a:pt x="1214940" y="892246"/>
                    <a:pt x="1803566" y="880495"/>
                  </a:cubicBezTo>
                  <a:cubicBezTo>
                    <a:pt x="2094558" y="875472"/>
                    <a:pt x="2385878" y="865840"/>
                    <a:pt x="2676843" y="876209"/>
                  </a:cubicBezTo>
                  <a:cubicBezTo>
                    <a:pt x="2692287" y="879223"/>
                    <a:pt x="2706831" y="863667"/>
                    <a:pt x="2701237" y="8486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" name="Google Shape;225;p5"/>
          <p:cNvGrpSpPr/>
          <p:nvPr/>
        </p:nvGrpSpPr>
        <p:grpSpPr>
          <a:xfrm rot="1074288">
            <a:off x="7846094" y="3617580"/>
            <a:ext cx="991663" cy="1246701"/>
            <a:chOff x="15647750" y="7178405"/>
            <a:chExt cx="2072557" cy="2605583"/>
          </a:xfrm>
        </p:grpSpPr>
        <p:sp>
          <p:nvSpPr>
            <p:cNvPr id="226" name="Google Shape;226;p5"/>
            <p:cNvSpPr/>
            <p:nvPr/>
          </p:nvSpPr>
          <p:spPr>
            <a:xfrm>
              <a:off x="15647750" y="7178405"/>
              <a:ext cx="2072557" cy="2605583"/>
            </a:xfrm>
            <a:custGeom>
              <a:avLst/>
              <a:gdLst/>
              <a:ahLst/>
              <a:cxnLst/>
              <a:rect l="l" t="t" r="r" b="b"/>
              <a:pathLst>
                <a:path w="2072557" h="2605583" extrusionOk="0">
                  <a:moveTo>
                    <a:pt x="0" y="1301793"/>
                  </a:moveTo>
                  <a:cubicBezTo>
                    <a:pt x="442" y="1227882"/>
                    <a:pt x="3443" y="1147948"/>
                    <a:pt x="4067" y="1061441"/>
                  </a:cubicBezTo>
                  <a:cubicBezTo>
                    <a:pt x="4608" y="986396"/>
                    <a:pt x="9263" y="906431"/>
                    <a:pt x="9955" y="821131"/>
                  </a:cubicBezTo>
                  <a:cubicBezTo>
                    <a:pt x="10574" y="745295"/>
                    <a:pt x="8384" y="665237"/>
                    <a:pt x="9133" y="580758"/>
                  </a:cubicBezTo>
                  <a:cubicBezTo>
                    <a:pt x="9815" y="504340"/>
                    <a:pt x="11687" y="424292"/>
                    <a:pt x="12488" y="340406"/>
                  </a:cubicBezTo>
                  <a:cubicBezTo>
                    <a:pt x="13299" y="258117"/>
                    <a:pt x="10132" y="196696"/>
                    <a:pt x="10532" y="150814"/>
                  </a:cubicBezTo>
                  <a:cubicBezTo>
                    <a:pt x="10532" y="150611"/>
                    <a:pt x="10220" y="150622"/>
                    <a:pt x="10220" y="150419"/>
                  </a:cubicBezTo>
                  <a:cubicBezTo>
                    <a:pt x="10423" y="75186"/>
                    <a:pt x="71532" y="14572"/>
                    <a:pt x="145971" y="10807"/>
                  </a:cubicBezTo>
                  <a:cubicBezTo>
                    <a:pt x="213700" y="8227"/>
                    <a:pt x="288857" y="6699"/>
                    <a:pt x="368934" y="5367"/>
                  </a:cubicBezTo>
                  <a:cubicBezTo>
                    <a:pt x="440003" y="4187"/>
                    <a:pt x="514920" y="2200"/>
                    <a:pt x="591955" y="1852"/>
                  </a:cubicBezTo>
                  <a:cubicBezTo>
                    <a:pt x="664927" y="1524"/>
                    <a:pt x="739787" y="110"/>
                    <a:pt x="815017" y="411"/>
                  </a:cubicBezTo>
                  <a:cubicBezTo>
                    <a:pt x="889482" y="713"/>
                    <a:pt x="964311" y="287"/>
                    <a:pt x="1038064" y="1093"/>
                  </a:cubicBezTo>
                  <a:cubicBezTo>
                    <a:pt x="1111822" y="292"/>
                    <a:pt x="1186666" y="3110"/>
                    <a:pt x="1261131" y="2809"/>
                  </a:cubicBezTo>
                  <a:cubicBezTo>
                    <a:pt x="1336366" y="2507"/>
                    <a:pt x="1411227" y="-301"/>
                    <a:pt x="1484199" y="27"/>
                  </a:cubicBezTo>
                  <a:cubicBezTo>
                    <a:pt x="1561233" y="370"/>
                    <a:pt x="1636161" y="2902"/>
                    <a:pt x="1707230" y="4083"/>
                  </a:cubicBezTo>
                  <a:cubicBezTo>
                    <a:pt x="1787302" y="5414"/>
                    <a:pt x="1862537" y="5913"/>
                    <a:pt x="1930261" y="8493"/>
                  </a:cubicBezTo>
                  <a:cubicBezTo>
                    <a:pt x="2004700" y="12252"/>
                    <a:pt x="2064773" y="75186"/>
                    <a:pt x="2064976" y="150419"/>
                  </a:cubicBezTo>
                  <a:cubicBezTo>
                    <a:pt x="2064976" y="150622"/>
                    <a:pt x="2065923" y="150606"/>
                    <a:pt x="2065923" y="150809"/>
                  </a:cubicBezTo>
                  <a:cubicBezTo>
                    <a:pt x="2066329" y="196686"/>
                    <a:pt x="2060587" y="258138"/>
                    <a:pt x="2061393" y="340422"/>
                  </a:cubicBezTo>
                  <a:cubicBezTo>
                    <a:pt x="2062188" y="424307"/>
                    <a:pt x="2066786" y="504329"/>
                    <a:pt x="2067468" y="580748"/>
                  </a:cubicBezTo>
                  <a:cubicBezTo>
                    <a:pt x="2068222" y="665237"/>
                    <a:pt x="2071873" y="745254"/>
                    <a:pt x="2072492" y="821100"/>
                  </a:cubicBezTo>
                  <a:cubicBezTo>
                    <a:pt x="2073189" y="906400"/>
                    <a:pt x="2068071" y="986438"/>
                    <a:pt x="2068612" y="1061483"/>
                  </a:cubicBezTo>
                  <a:cubicBezTo>
                    <a:pt x="2069236" y="1147979"/>
                    <a:pt x="2068404" y="1227887"/>
                    <a:pt x="2068846" y="1301788"/>
                  </a:cubicBezTo>
                  <a:cubicBezTo>
                    <a:pt x="2068404" y="1375700"/>
                    <a:pt x="2069829" y="1455612"/>
                    <a:pt x="2069205" y="1542119"/>
                  </a:cubicBezTo>
                  <a:cubicBezTo>
                    <a:pt x="2068664" y="1617165"/>
                    <a:pt x="2070687" y="1697181"/>
                    <a:pt x="2069995" y="1782482"/>
                  </a:cubicBezTo>
                  <a:cubicBezTo>
                    <a:pt x="2069377" y="1858317"/>
                    <a:pt x="2071296" y="1938376"/>
                    <a:pt x="2070542" y="2022854"/>
                  </a:cubicBezTo>
                  <a:cubicBezTo>
                    <a:pt x="2069860" y="2099273"/>
                    <a:pt x="2069205" y="2179336"/>
                    <a:pt x="2068404" y="2263222"/>
                  </a:cubicBezTo>
                  <a:cubicBezTo>
                    <a:pt x="2066906" y="2416116"/>
                    <a:pt x="2092048" y="2588323"/>
                    <a:pt x="1930313" y="2596498"/>
                  </a:cubicBezTo>
                  <a:cubicBezTo>
                    <a:pt x="1862584" y="2599077"/>
                    <a:pt x="1787317" y="2600403"/>
                    <a:pt x="1707240" y="2601735"/>
                  </a:cubicBezTo>
                  <a:cubicBezTo>
                    <a:pt x="1636172" y="2602915"/>
                    <a:pt x="1561212" y="2605229"/>
                    <a:pt x="1484178" y="2605572"/>
                  </a:cubicBezTo>
                  <a:cubicBezTo>
                    <a:pt x="1411206" y="2605900"/>
                    <a:pt x="1336345" y="2599103"/>
                    <a:pt x="1261116" y="2598802"/>
                  </a:cubicBezTo>
                  <a:cubicBezTo>
                    <a:pt x="1186651" y="2598500"/>
                    <a:pt x="1111801" y="2601922"/>
                    <a:pt x="1038048" y="2601116"/>
                  </a:cubicBezTo>
                  <a:cubicBezTo>
                    <a:pt x="964291" y="2601917"/>
                    <a:pt x="889446" y="2600091"/>
                    <a:pt x="814975" y="2600393"/>
                  </a:cubicBezTo>
                  <a:cubicBezTo>
                    <a:pt x="739741" y="2600695"/>
                    <a:pt x="664901" y="2600497"/>
                    <a:pt x="591929" y="2600169"/>
                  </a:cubicBezTo>
                  <a:cubicBezTo>
                    <a:pt x="514894" y="2599826"/>
                    <a:pt x="440003" y="2597647"/>
                    <a:pt x="368929" y="2596461"/>
                  </a:cubicBezTo>
                  <a:cubicBezTo>
                    <a:pt x="288857" y="2595130"/>
                    <a:pt x="213695" y="2594896"/>
                    <a:pt x="145971" y="2592317"/>
                  </a:cubicBezTo>
                  <a:cubicBezTo>
                    <a:pt x="71552" y="2588562"/>
                    <a:pt x="16066" y="2528385"/>
                    <a:pt x="15864" y="2453152"/>
                  </a:cubicBezTo>
                  <a:cubicBezTo>
                    <a:pt x="15864" y="2452949"/>
                    <a:pt x="11942" y="2452960"/>
                    <a:pt x="11937" y="2452762"/>
                  </a:cubicBezTo>
                  <a:cubicBezTo>
                    <a:pt x="11536" y="2406885"/>
                    <a:pt x="7942" y="2345522"/>
                    <a:pt x="7136" y="2263238"/>
                  </a:cubicBezTo>
                  <a:cubicBezTo>
                    <a:pt x="6340" y="2179352"/>
                    <a:pt x="10496" y="2099247"/>
                    <a:pt x="9815" y="2022828"/>
                  </a:cubicBezTo>
                  <a:cubicBezTo>
                    <a:pt x="9066" y="1938339"/>
                    <a:pt x="6933" y="1858307"/>
                    <a:pt x="6314" y="1782461"/>
                  </a:cubicBezTo>
                  <a:cubicBezTo>
                    <a:pt x="5617" y="1697161"/>
                    <a:pt x="3542" y="1617180"/>
                    <a:pt x="3001" y="1542135"/>
                  </a:cubicBezTo>
                  <a:cubicBezTo>
                    <a:pt x="2382" y="1455633"/>
                    <a:pt x="442" y="1375694"/>
                    <a:pt x="0" y="13017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7" name="Google Shape;227;p5"/>
            <p:cNvGrpSpPr/>
            <p:nvPr/>
          </p:nvGrpSpPr>
          <p:grpSpPr>
            <a:xfrm>
              <a:off x="15814016" y="7370766"/>
              <a:ext cx="1779097" cy="2288009"/>
              <a:chOff x="15814016" y="7370766"/>
              <a:chExt cx="1779097" cy="2288009"/>
            </a:xfrm>
          </p:grpSpPr>
          <p:sp>
            <p:nvSpPr>
              <p:cNvPr id="228" name="Google Shape;228;p5"/>
              <p:cNvSpPr/>
              <p:nvPr/>
            </p:nvSpPr>
            <p:spPr>
              <a:xfrm>
                <a:off x="15814016" y="7370766"/>
                <a:ext cx="1763849" cy="378665"/>
              </a:xfrm>
              <a:custGeom>
                <a:avLst/>
                <a:gdLst/>
                <a:ahLst/>
                <a:cxnLst/>
                <a:rect l="l" t="t" r="r" b="b"/>
                <a:pathLst>
                  <a:path w="1763849" h="378665" extrusionOk="0">
                    <a:moveTo>
                      <a:pt x="1632728" y="378251"/>
                    </a:moveTo>
                    <a:cubicBezTo>
                      <a:pt x="1658328" y="377507"/>
                      <a:pt x="1684891" y="374086"/>
                      <a:pt x="1707869" y="362109"/>
                    </a:cubicBezTo>
                    <a:cubicBezTo>
                      <a:pt x="1733672" y="348687"/>
                      <a:pt x="1747731" y="324709"/>
                      <a:pt x="1751882" y="296357"/>
                    </a:cubicBezTo>
                    <a:cubicBezTo>
                      <a:pt x="1757150" y="260121"/>
                      <a:pt x="1760063" y="223428"/>
                      <a:pt x="1761774" y="186818"/>
                    </a:cubicBezTo>
                    <a:cubicBezTo>
                      <a:pt x="1763392" y="152117"/>
                      <a:pt x="1765124" y="116651"/>
                      <a:pt x="1762497" y="82022"/>
                    </a:cubicBezTo>
                    <a:cubicBezTo>
                      <a:pt x="1756407" y="1693"/>
                      <a:pt x="1681671" y="3076"/>
                      <a:pt x="1618774" y="2239"/>
                    </a:cubicBezTo>
                    <a:cubicBezTo>
                      <a:pt x="1388107" y="-824"/>
                      <a:pt x="363847" y="-668"/>
                      <a:pt x="145076" y="2239"/>
                    </a:cubicBezTo>
                    <a:cubicBezTo>
                      <a:pt x="82178" y="3076"/>
                      <a:pt x="7443" y="1688"/>
                      <a:pt x="1352" y="82022"/>
                    </a:cubicBezTo>
                    <a:cubicBezTo>
                      <a:pt x="-1275" y="116645"/>
                      <a:pt x="457" y="152111"/>
                      <a:pt x="2075" y="186818"/>
                    </a:cubicBezTo>
                    <a:cubicBezTo>
                      <a:pt x="3786" y="223428"/>
                      <a:pt x="6699" y="260121"/>
                      <a:pt x="11968" y="296357"/>
                    </a:cubicBezTo>
                    <a:cubicBezTo>
                      <a:pt x="16118" y="324709"/>
                      <a:pt x="30177" y="348687"/>
                      <a:pt x="55980" y="362109"/>
                    </a:cubicBezTo>
                    <a:cubicBezTo>
                      <a:pt x="78959" y="374086"/>
                      <a:pt x="105521" y="377507"/>
                      <a:pt x="131121" y="378251"/>
                    </a:cubicBezTo>
                    <a:cubicBezTo>
                      <a:pt x="205753" y="379676"/>
                      <a:pt x="280535" y="377029"/>
                      <a:pt x="355182" y="376290"/>
                    </a:cubicBezTo>
                    <a:cubicBezTo>
                      <a:pt x="355905" y="376285"/>
                      <a:pt x="1407981" y="376285"/>
                      <a:pt x="1408667" y="376290"/>
                    </a:cubicBezTo>
                    <a:cubicBezTo>
                      <a:pt x="1483309" y="377029"/>
                      <a:pt x="1558097" y="379676"/>
                      <a:pt x="1632728" y="3782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5"/>
              <p:cNvSpPr/>
              <p:nvPr/>
            </p:nvSpPr>
            <p:spPr>
              <a:xfrm>
                <a:off x="15836413" y="8364537"/>
                <a:ext cx="349634" cy="356615"/>
              </a:xfrm>
              <a:custGeom>
                <a:avLst/>
                <a:gdLst/>
                <a:ahLst/>
                <a:cxnLst/>
                <a:rect l="l" t="t" r="r" b="b"/>
                <a:pathLst>
                  <a:path w="349634" h="356615" extrusionOk="0">
                    <a:moveTo>
                      <a:pt x="211843" y="787"/>
                    </a:moveTo>
                    <a:cubicBezTo>
                      <a:pt x="92096" y="-1252"/>
                      <a:pt x="19405" y="-4897"/>
                      <a:pt x="3494" y="70445"/>
                    </a:cubicBezTo>
                    <a:cubicBezTo>
                      <a:pt x="-5264" y="112505"/>
                      <a:pt x="4800" y="258836"/>
                      <a:pt x="8129" y="280828"/>
                    </a:cubicBezTo>
                    <a:cubicBezTo>
                      <a:pt x="11483" y="303007"/>
                      <a:pt x="16529" y="325337"/>
                      <a:pt x="36558" y="338005"/>
                    </a:cubicBezTo>
                    <a:cubicBezTo>
                      <a:pt x="74922" y="362259"/>
                      <a:pt x="274798" y="362025"/>
                      <a:pt x="315060" y="341848"/>
                    </a:cubicBezTo>
                    <a:cubicBezTo>
                      <a:pt x="359010" y="319824"/>
                      <a:pt x="346131" y="248872"/>
                      <a:pt x="348659" y="173504"/>
                    </a:cubicBezTo>
                    <a:cubicBezTo>
                      <a:pt x="352799" y="50325"/>
                      <a:pt x="349861" y="2706"/>
                      <a:pt x="211843" y="78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30;p5"/>
              <p:cNvSpPr/>
              <p:nvPr/>
            </p:nvSpPr>
            <p:spPr>
              <a:xfrm>
                <a:off x="15835916" y="8832746"/>
                <a:ext cx="349908" cy="356863"/>
              </a:xfrm>
              <a:custGeom>
                <a:avLst/>
                <a:gdLst/>
                <a:ahLst/>
                <a:cxnLst/>
                <a:rect l="l" t="t" r="r" b="b"/>
                <a:pathLst>
                  <a:path w="349908" h="356863" extrusionOk="0">
                    <a:moveTo>
                      <a:pt x="236993" y="2237"/>
                    </a:moveTo>
                    <a:cubicBezTo>
                      <a:pt x="106194" y="-2412"/>
                      <a:pt x="21285" y="-7389"/>
                      <a:pt x="4236" y="71759"/>
                    </a:cubicBezTo>
                    <a:cubicBezTo>
                      <a:pt x="-3400" y="107683"/>
                      <a:pt x="1313" y="269469"/>
                      <a:pt x="2857" y="283478"/>
                    </a:cubicBezTo>
                    <a:cubicBezTo>
                      <a:pt x="5520" y="307629"/>
                      <a:pt x="11174" y="330442"/>
                      <a:pt x="34428" y="342096"/>
                    </a:cubicBezTo>
                    <a:cubicBezTo>
                      <a:pt x="75023" y="362440"/>
                      <a:pt x="274857" y="362325"/>
                      <a:pt x="312930" y="338253"/>
                    </a:cubicBezTo>
                    <a:cubicBezTo>
                      <a:pt x="347128" y="316630"/>
                      <a:pt x="344137" y="252734"/>
                      <a:pt x="347299" y="189442"/>
                    </a:cubicBezTo>
                    <a:cubicBezTo>
                      <a:pt x="353348" y="68296"/>
                      <a:pt x="359257" y="6168"/>
                      <a:pt x="236993" y="22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5"/>
              <p:cNvSpPr/>
              <p:nvPr/>
            </p:nvSpPr>
            <p:spPr>
              <a:xfrm>
                <a:off x="15834119" y="7895976"/>
                <a:ext cx="353369" cy="357421"/>
              </a:xfrm>
              <a:custGeom>
                <a:avLst/>
                <a:gdLst/>
                <a:ahLst/>
                <a:cxnLst/>
                <a:rect l="l" t="t" r="r" b="b"/>
                <a:pathLst>
                  <a:path w="353369" h="357421" extrusionOk="0">
                    <a:moveTo>
                      <a:pt x="187907" y="1"/>
                    </a:moveTo>
                    <a:cubicBezTo>
                      <a:pt x="72743" y="173"/>
                      <a:pt x="18786" y="-2401"/>
                      <a:pt x="3973" y="69799"/>
                    </a:cubicBezTo>
                    <a:cubicBezTo>
                      <a:pt x="-6232" y="119551"/>
                      <a:pt x="5377" y="233931"/>
                      <a:pt x="14620" y="278846"/>
                    </a:cubicBezTo>
                    <a:cubicBezTo>
                      <a:pt x="25854" y="332955"/>
                      <a:pt x="37604" y="345155"/>
                      <a:pt x="98722" y="351618"/>
                    </a:cubicBezTo>
                    <a:cubicBezTo>
                      <a:pt x="163373" y="358384"/>
                      <a:pt x="211354" y="358509"/>
                      <a:pt x="250997" y="355670"/>
                    </a:cubicBezTo>
                    <a:cubicBezTo>
                      <a:pt x="382498" y="346486"/>
                      <a:pt x="348727" y="314436"/>
                      <a:pt x="351239" y="158225"/>
                    </a:cubicBezTo>
                    <a:cubicBezTo>
                      <a:pt x="353299" y="30272"/>
                      <a:pt x="332536" y="-212"/>
                      <a:pt x="1879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5"/>
              <p:cNvSpPr/>
              <p:nvPr/>
            </p:nvSpPr>
            <p:spPr>
              <a:xfrm>
                <a:off x="15834323" y="9301353"/>
                <a:ext cx="353372" cy="357421"/>
              </a:xfrm>
              <a:custGeom>
                <a:avLst/>
                <a:gdLst/>
                <a:ahLst/>
                <a:cxnLst/>
                <a:rect l="l" t="t" r="r" b="b"/>
                <a:pathLst>
                  <a:path w="353372" h="357421" extrusionOk="0">
                    <a:moveTo>
                      <a:pt x="165467" y="1"/>
                    </a:moveTo>
                    <a:cubicBezTo>
                      <a:pt x="20839" y="-212"/>
                      <a:pt x="76" y="30277"/>
                      <a:pt x="2130" y="158225"/>
                    </a:cubicBezTo>
                    <a:cubicBezTo>
                      <a:pt x="4642" y="314436"/>
                      <a:pt x="-29129" y="346486"/>
                      <a:pt x="102372" y="355670"/>
                    </a:cubicBezTo>
                    <a:cubicBezTo>
                      <a:pt x="142015" y="358509"/>
                      <a:pt x="189996" y="358384"/>
                      <a:pt x="254647" y="351619"/>
                    </a:cubicBezTo>
                    <a:cubicBezTo>
                      <a:pt x="315760" y="345155"/>
                      <a:pt x="327515" y="332955"/>
                      <a:pt x="338749" y="278846"/>
                    </a:cubicBezTo>
                    <a:cubicBezTo>
                      <a:pt x="347997" y="233931"/>
                      <a:pt x="359606" y="119545"/>
                      <a:pt x="349396" y="69799"/>
                    </a:cubicBezTo>
                    <a:cubicBezTo>
                      <a:pt x="334588" y="-2401"/>
                      <a:pt x="280632" y="173"/>
                      <a:pt x="1654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5"/>
              <p:cNvSpPr/>
              <p:nvPr/>
            </p:nvSpPr>
            <p:spPr>
              <a:xfrm>
                <a:off x="17239741" y="7895976"/>
                <a:ext cx="353372" cy="357421"/>
              </a:xfrm>
              <a:custGeom>
                <a:avLst/>
                <a:gdLst/>
                <a:ahLst/>
                <a:cxnLst/>
                <a:rect l="l" t="t" r="r" b="b"/>
                <a:pathLst>
                  <a:path w="353372" h="357421" extrusionOk="0">
                    <a:moveTo>
                      <a:pt x="165467" y="1"/>
                    </a:moveTo>
                    <a:cubicBezTo>
                      <a:pt x="20839" y="-212"/>
                      <a:pt x="76" y="30277"/>
                      <a:pt x="2130" y="158225"/>
                    </a:cubicBezTo>
                    <a:cubicBezTo>
                      <a:pt x="4642" y="314436"/>
                      <a:pt x="-29129" y="346486"/>
                      <a:pt x="102372" y="355670"/>
                    </a:cubicBezTo>
                    <a:cubicBezTo>
                      <a:pt x="142015" y="358509"/>
                      <a:pt x="190001" y="358384"/>
                      <a:pt x="254647" y="351618"/>
                    </a:cubicBezTo>
                    <a:cubicBezTo>
                      <a:pt x="315760" y="345155"/>
                      <a:pt x="327515" y="332955"/>
                      <a:pt x="338749" y="278846"/>
                    </a:cubicBezTo>
                    <a:cubicBezTo>
                      <a:pt x="347997" y="233931"/>
                      <a:pt x="359606" y="119551"/>
                      <a:pt x="349396" y="69799"/>
                    </a:cubicBezTo>
                    <a:cubicBezTo>
                      <a:pt x="334588" y="-2407"/>
                      <a:pt x="280632" y="168"/>
                      <a:pt x="1654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5"/>
              <p:cNvSpPr/>
              <p:nvPr/>
            </p:nvSpPr>
            <p:spPr>
              <a:xfrm>
                <a:off x="17241830" y="8832994"/>
                <a:ext cx="349632" cy="356629"/>
              </a:xfrm>
              <a:custGeom>
                <a:avLst/>
                <a:gdLst/>
                <a:ahLst/>
                <a:cxnLst/>
                <a:rect l="l" t="t" r="r" b="b"/>
                <a:pathLst>
                  <a:path w="349632" h="356629" extrusionOk="0">
                    <a:moveTo>
                      <a:pt x="98239" y="352555"/>
                    </a:moveTo>
                    <a:cubicBezTo>
                      <a:pt x="149449" y="357350"/>
                      <a:pt x="200249" y="358057"/>
                      <a:pt x="250513" y="353907"/>
                    </a:cubicBezTo>
                    <a:cubicBezTo>
                      <a:pt x="366385" y="344495"/>
                      <a:pt x="344030" y="311312"/>
                      <a:pt x="348659" y="173504"/>
                    </a:cubicBezTo>
                    <a:cubicBezTo>
                      <a:pt x="352794" y="50330"/>
                      <a:pt x="349861" y="2711"/>
                      <a:pt x="211843" y="787"/>
                    </a:cubicBezTo>
                    <a:cubicBezTo>
                      <a:pt x="92096" y="-1252"/>
                      <a:pt x="19405" y="-4897"/>
                      <a:pt x="3494" y="70445"/>
                    </a:cubicBezTo>
                    <a:cubicBezTo>
                      <a:pt x="-5264" y="112505"/>
                      <a:pt x="4800" y="258836"/>
                      <a:pt x="8129" y="280828"/>
                    </a:cubicBezTo>
                    <a:cubicBezTo>
                      <a:pt x="17043" y="339726"/>
                      <a:pt x="39414" y="347074"/>
                      <a:pt x="98239" y="3525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5"/>
              <p:cNvSpPr/>
              <p:nvPr/>
            </p:nvSpPr>
            <p:spPr>
              <a:xfrm>
                <a:off x="16304361" y="7896386"/>
                <a:ext cx="349632" cy="356615"/>
              </a:xfrm>
              <a:custGeom>
                <a:avLst/>
                <a:gdLst/>
                <a:ahLst/>
                <a:cxnLst/>
                <a:rect l="l" t="t" r="r" b="b"/>
                <a:pathLst>
                  <a:path w="349632" h="356615" extrusionOk="0">
                    <a:moveTo>
                      <a:pt x="211843" y="787"/>
                    </a:moveTo>
                    <a:cubicBezTo>
                      <a:pt x="92096" y="-1252"/>
                      <a:pt x="19405" y="-4897"/>
                      <a:pt x="3494" y="70445"/>
                    </a:cubicBezTo>
                    <a:cubicBezTo>
                      <a:pt x="-5264" y="112505"/>
                      <a:pt x="4800" y="258836"/>
                      <a:pt x="8129" y="280828"/>
                    </a:cubicBezTo>
                    <a:cubicBezTo>
                      <a:pt x="11483" y="303007"/>
                      <a:pt x="16529" y="325337"/>
                      <a:pt x="36558" y="338005"/>
                    </a:cubicBezTo>
                    <a:cubicBezTo>
                      <a:pt x="74922" y="362259"/>
                      <a:pt x="274797" y="362025"/>
                      <a:pt x="315060" y="341848"/>
                    </a:cubicBezTo>
                    <a:cubicBezTo>
                      <a:pt x="359010" y="319819"/>
                      <a:pt x="346132" y="248872"/>
                      <a:pt x="348659" y="173504"/>
                    </a:cubicBezTo>
                    <a:cubicBezTo>
                      <a:pt x="352794" y="50330"/>
                      <a:pt x="349861" y="2711"/>
                      <a:pt x="211843" y="78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5"/>
              <p:cNvSpPr/>
              <p:nvPr/>
            </p:nvSpPr>
            <p:spPr>
              <a:xfrm>
                <a:off x="17241331" y="8364283"/>
                <a:ext cx="349906" cy="356881"/>
              </a:xfrm>
              <a:custGeom>
                <a:avLst/>
                <a:gdLst/>
                <a:ahLst/>
                <a:cxnLst/>
                <a:rect l="l" t="t" r="r" b="b"/>
                <a:pathLst>
                  <a:path w="349906" h="356881" extrusionOk="0">
                    <a:moveTo>
                      <a:pt x="98970" y="354156"/>
                    </a:moveTo>
                    <a:cubicBezTo>
                      <a:pt x="149228" y="358310"/>
                      <a:pt x="200023" y="357603"/>
                      <a:pt x="251244" y="352803"/>
                    </a:cubicBezTo>
                    <a:cubicBezTo>
                      <a:pt x="345208" y="344046"/>
                      <a:pt x="340813" y="319028"/>
                      <a:pt x="347294" y="189442"/>
                    </a:cubicBezTo>
                    <a:cubicBezTo>
                      <a:pt x="353348" y="68296"/>
                      <a:pt x="359257" y="6168"/>
                      <a:pt x="236993" y="2237"/>
                    </a:cubicBezTo>
                    <a:cubicBezTo>
                      <a:pt x="106194" y="-2412"/>
                      <a:pt x="21285" y="-7389"/>
                      <a:pt x="4236" y="71759"/>
                    </a:cubicBezTo>
                    <a:cubicBezTo>
                      <a:pt x="-3400" y="107683"/>
                      <a:pt x="1313" y="269469"/>
                      <a:pt x="2857" y="283478"/>
                    </a:cubicBezTo>
                    <a:cubicBezTo>
                      <a:pt x="9645" y="345019"/>
                      <a:pt x="38121" y="349210"/>
                      <a:pt x="98970" y="35415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5"/>
              <p:cNvSpPr/>
              <p:nvPr/>
            </p:nvSpPr>
            <p:spPr>
              <a:xfrm>
                <a:off x="16773128" y="8364480"/>
                <a:ext cx="349677" cy="356623"/>
              </a:xfrm>
              <a:custGeom>
                <a:avLst/>
                <a:gdLst/>
                <a:ahLst/>
                <a:cxnLst/>
                <a:rect l="l" t="t" r="r" b="b"/>
                <a:pathLst>
                  <a:path w="349677" h="356623" extrusionOk="0">
                    <a:moveTo>
                      <a:pt x="35038" y="340620"/>
                    </a:moveTo>
                    <a:cubicBezTo>
                      <a:pt x="74691" y="362144"/>
                      <a:pt x="274577" y="362191"/>
                      <a:pt x="313539" y="339341"/>
                    </a:cubicBezTo>
                    <a:cubicBezTo>
                      <a:pt x="351123" y="317385"/>
                      <a:pt x="344653" y="252527"/>
                      <a:pt x="347654" y="184018"/>
                    </a:cubicBezTo>
                    <a:cubicBezTo>
                      <a:pt x="353141" y="62306"/>
                      <a:pt x="356647" y="4936"/>
                      <a:pt x="228511" y="1644"/>
                    </a:cubicBezTo>
                    <a:cubicBezTo>
                      <a:pt x="100396" y="-2115"/>
                      <a:pt x="20438" y="-6083"/>
                      <a:pt x="3888" y="71214"/>
                    </a:cubicBezTo>
                    <a:cubicBezTo>
                      <a:pt x="-4039" y="108791"/>
                      <a:pt x="2239" y="263905"/>
                      <a:pt x="4512" y="282486"/>
                    </a:cubicBezTo>
                    <a:cubicBezTo>
                      <a:pt x="7409" y="305976"/>
                      <a:pt x="12855" y="328628"/>
                      <a:pt x="35038" y="3406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5"/>
              <p:cNvSpPr/>
              <p:nvPr/>
            </p:nvSpPr>
            <p:spPr>
              <a:xfrm>
                <a:off x="16773383" y="7896138"/>
                <a:ext cx="349911" cy="356863"/>
              </a:xfrm>
              <a:custGeom>
                <a:avLst/>
                <a:gdLst/>
                <a:ahLst/>
                <a:cxnLst/>
                <a:rect l="l" t="t" r="r" b="b"/>
                <a:pathLst>
                  <a:path w="349911" h="356863" extrusionOk="0">
                    <a:moveTo>
                      <a:pt x="236993" y="2237"/>
                    </a:moveTo>
                    <a:cubicBezTo>
                      <a:pt x="106194" y="-2412"/>
                      <a:pt x="21285" y="-7389"/>
                      <a:pt x="4236" y="71759"/>
                    </a:cubicBezTo>
                    <a:cubicBezTo>
                      <a:pt x="-3400" y="107683"/>
                      <a:pt x="1313" y="269469"/>
                      <a:pt x="2857" y="283478"/>
                    </a:cubicBezTo>
                    <a:cubicBezTo>
                      <a:pt x="5520" y="307629"/>
                      <a:pt x="11174" y="330442"/>
                      <a:pt x="34428" y="342096"/>
                    </a:cubicBezTo>
                    <a:cubicBezTo>
                      <a:pt x="75023" y="362440"/>
                      <a:pt x="274857" y="362325"/>
                      <a:pt x="312930" y="338253"/>
                    </a:cubicBezTo>
                    <a:cubicBezTo>
                      <a:pt x="347128" y="316630"/>
                      <a:pt x="344137" y="252734"/>
                      <a:pt x="347299" y="189442"/>
                    </a:cubicBezTo>
                    <a:cubicBezTo>
                      <a:pt x="353353" y="68296"/>
                      <a:pt x="359262" y="6168"/>
                      <a:pt x="236993" y="22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39;p5"/>
              <p:cNvSpPr/>
              <p:nvPr/>
            </p:nvSpPr>
            <p:spPr>
              <a:xfrm>
                <a:off x="16773342" y="8833014"/>
                <a:ext cx="349489" cy="356548"/>
              </a:xfrm>
              <a:custGeom>
                <a:avLst/>
                <a:gdLst/>
                <a:ahLst/>
                <a:cxnLst/>
                <a:rect l="l" t="t" r="r" b="b"/>
                <a:pathLst>
                  <a:path w="349489" h="356548" extrusionOk="0">
                    <a:moveTo>
                      <a:pt x="220073" y="1168"/>
                    </a:moveTo>
                    <a:cubicBezTo>
                      <a:pt x="95911" y="-1713"/>
                      <a:pt x="19766" y="-5270"/>
                      <a:pt x="3590" y="70784"/>
                    </a:cubicBezTo>
                    <a:cubicBezTo>
                      <a:pt x="-4550" y="109625"/>
                      <a:pt x="3289" y="260053"/>
                      <a:pt x="6222" y="281609"/>
                    </a:cubicBezTo>
                    <a:cubicBezTo>
                      <a:pt x="9348" y="304443"/>
                      <a:pt x="14596" y="326940"/>
                      <a:pt x="35697" y="339264"/>
                    </a:cubicBezTo>
                    <a:cubicBezTo>
                      <a:pt x="74727" y="362156"/>
                      <a:pt x="274618" y="362031"/>
                      <a:pt x="314199" y="340543"/>
                    </a:cubicBezTo>
                    <a:cubicBezTo>
                      <a:pt x="355095" y="318432"/>
                      <a:pt x="345348" y="249216"/>
                      <a:pt x="348058" y="178710"/>
                    </a:cubicBezTo>
                    <a:cubicBezTo>
                      <a:pt x="352968" y="54741"/>
                      <a:pt x="352594" y="3773"/>
                      <a:pt x="220073" y="11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5"/>
              <p:cNvSpPr/>
              <p:nvPr/>
            </p:nvSpPr>
            <p:spPr>
              <a:xfrm>
                <a:off x="16304873" y="8364551"/>
                <a:ext cx="349492" cy="356548"/>
              </a:xfrm>
              <a:custGeom>
                <a:avLst/>
                <a:gdLst/>
                <a:ahLst/>
                <a:cxnLst/>
                <a:rect l="l" t="t" r="r" b="b"/>
                <a:pathLst>
                  <a:path w="349492" h="356548" extrusionOk="0">
                    <a:moveTo>
                      <a:pt x="220073" y="1168"/>
                    </a:moveTo>
                    <a:cubicBezTo>
                      <a:pt x="95911" y="-1713"/>
                      <a:pt x="19766" y="-5270"/>
                      <a:pt x="3590" y="70784"/>
                    </a:cubicBezTo>
                    <a:cubicBezTo>
                      <a:pt x="-4550" y="109625"/>
                      <a:pt x="3289" y="260053"/>
                      <a:pt x="6222" y="281609"/>
                    </a:cubicBezTo>
                    <a:cubicBezTo>
                      <a:pt x="9348" y="304443"/>
                      <a:pt x="14596" y="326939"/>
                      <a:pt x="35702" y="339264"/>
                    </a:cubicBezTo>
                    <a:cubicBezTo>
                      <a:pt x="74732" y="362156"/>
                      <a:pt x="274623" y="362031"/>
                      <a:pt x="314204" y="340543"/>
                    </a:cubicBezTo>
                    <a:cubicBezTo>
                      <a:pt x="355101" y="318432"/>
                      <a:pt x="345354" y="249216"/>
                      <a:pt x="348063" y="178711"/>
                    </a:cubicBezTo>
                    <a:cubicBezTo>
                      <a:pt x="352968" y="54741"/>
                      <a:pt x="352588" y="3773"/>
                      <a:pt x="220073" y="11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5"/>
              <p:cNvSpPr/>
              <p:nvPr/>
            </p:nvSpPr>
            <p:spPr>
              <a:xfrm>
                <a:off x="17239534" y="9301353"/>
                <a:ext cx="353370" cy="357421"/>
              </a:xfrm>
              <a:custGeom>
                <a:avLst/>
                <a:gdLst/>
                <a:ahLst/>
                <a:cxnLst/>
                <a:rect l="l" t="t" r="r" b="b"/>
                <a:pathLst>
                  <a:path w="353370" h="357421" extrusionOk="0">
                    <a:moveTo>
                      <a:pt x="351244" y="158225"/>
                    </a:moveTo>
                    <a:cubicBezTo>
                      <a:pt x="353304" y="30277"/>
                      <a:pt x="332541" y="-212"/>
                      <a:pt x="187907" y="1"/>
                    </a:cubicBezTo>
                    <a:cubicBezTo>
                      <a:pt x="72743" y="173"/>
                      <a:pt x="18786" y="-2401"/>
                      <a:pt x="3973" y="69799"/>
                    </a:cubicBezTo>
                    <a:cubicBezTo>
                      <a:pt x="-6232" y="119551"/>
                      <a:pt x="5377" y="233931"/>
                      <a:pt x="14620" y="278846"/>
                    </a:cubicBezTo>
                    <a:cubicBezTo>
                      <a:pt x="25854" y="332955"/>
                      <a:pt x="37603" y="345155"/>
                      <a:pt x="98722" y="351619"/>
                    </a:cubicBezTo>
                    <a:cubicBezTo>
                      <a:pt x="163373" y="358384"/>
                      <a:pt x="211354" y="358509"/>
                      <a:pt x="250997" y="355670"/>
                    </a:cubicBezTo>
                    <a:cubicBezTo>
                      <a:pt x="382498" y="346486"/>
                      <a:pt x="348727" y="314436"/>
                      <a:pt x="351244" y="1582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5"/>
              <p:cNvSpPr/>
              <p:nvPr/>
            </p:nvSpPr>
            <p:spPr>
              <a:xfrm>
                <a:off x="16304655" y="8832942"/>
                <a:ext cx="349677" cy="356623"/>
              </a:xfrm>
              <a:custGeom>
                <a:avLst/>
                <a:gdLst/>
                <a:ahLst/>
                <a:cxnLst/>
                <a:rect l="l" t="t" r="r" b="b"/>
                <a:pathLst>
                  <a:path w="349677" h="356623" extrusionOk="0">
                    <a:moveTo>
                      <a:pt x="35038" y="340620"/>
                    </a:moveTo>
                    <a:cubicBezTo>
                      <a:pt x="74691" y="362144"/>
                      <a:pt x="274577" y="362191"/>
                      <a:pt x="313539" y="339341"/>
                    </a:cubicBezTo>
                    <a:cubicBezTo>
                      <a:pt x="351123" y="317385"/>
                      <a:pt x="344653" y="252532"/>
                      <a:pt x="347654" y="184019"/>
                    </a:cubicBezTo>
                    <a:cubicBezTo>
                      <a:pt x="353141" y="62306"/>
                      <a:pt x="356646" y="4941"/>
                      <a:pt x="228511" y="1644"/>
                    </a:cubicBezTo>
                    <a:cubicBezTo>
                      <a:pt x="100396" y="-2115"/>
                      <a:pt x="20438" y="-6083"/>
                      <a:pt x="3888" y="71214"/>
                    </a:cubicBezTo>
                    <a:cubicBezTo>
                      <a:pt x="-4039" y="108791"/>
                      <a:pt x="2239" y="263905"/>
                      <a:pt x="4512" y="282486"/>
                    </a:cubicBezTo>
                    <a:cubicBezTo>
                      <a:pt x="7409" y="305976"/>
                      <a:pt x="12860" y="328628"/>
                      <a:pt x="35038" y="3406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5"/>
              <p:cNvSpPr/>
              <p:nvPr/>
            </p:nvSpPr>
            <p:spPr>
              <a:xfrm>
                <a:off x="16304916" y="9301515"/>
                <a:ext cx="349908" cy="356881"/>
              </a:xfrm>
              <a:custGeom>
                <a:avLst/>
                <a:gdLst/>
                <a:ahLst/>
                <a:cxnLst/>
                <a:rect l="l" t="t" r="r" b="b"/>
                <a:pathLst>
                  <a:path w="349908" h="356881" extrusionOk="0">
                    <a:moveTo>
                      <a:pt x="236993" y="2237"/>
                    </a:moveTo>
                    <a:cubicBezTo>
                      <a:pt x="106194" y="-2412"/>
                      <a:pt x="21285" y="-7389"/>
                      <a:pt x="4236" y="71759"/>
                    </a:cubicBezTo>
                    <a:cubicBezTo>
                      <a:pt x="-3400" y="107683"/>
                      <a:pt x="1313" y="269469"/>
                      <a:pt x="2857" y="283478"/>
                    </a:cubicBezTo>
                    <a:cubicBezTo>
                      <a:pt x="9650" y="345013"/>
                      <a:pt x="38121" y="349215"/>
                      <a:pt x="98975" y="354155"/>
                    </a:cubicBezTo>
                    <a:cubicBezTo>
                      <a:pt x="149234" y="358311"/>
                      <a:pt x="200028" y="357603"/>
                      <a:pt x="251249" y="352803"/>
                    </a:cubicBezTo>
                    <a:cubicBezTo>
                      <a:pt x="345214" y="344046"/>
                      <a:pt x="340819" y="319022"/>
                      <a:pt x="347299" y="189442"/>
                    </a:cubicBezTo>
                    <a:cubicBezTo>
                      <a:pt x="353348" y="68301"/>
                      <a:pt x="359257" y="6168"/>
                      <a:pt x="236993" y="22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44;p5"/>
              <p:cNvSpPr/>
              <p:nvPr/>
            </p:nvSpPr>
            <p:spPr>
              <a:xfrm>
                <a:off x="16772830" y="9301769"/>
                <a:ext cx="349634" cy="356629"/>
              </a:xfrm>
              <a:custGeom>
                <a:avLst/>
                <a:gdLst/>
                <a:ahLst/>
                <a:cxnLst/>
                <a:rect l="l" t="t" r="r" b="b"/>
                <a:pathLst>
                  <a:path w="349634" h="356629" extrusionOk="0">
                    <a:moveTo>
                      <a:pt x="211843" y="787"/>
                    </a:moveTo>
                    <a:cubicBezTo>
                      <a:pt x="92096" y="-1252"/>
                      <a:pt x="19405" y="-4897"/>
                      <a:pt x="3494" y="70445"/>
                    </a:cubicBezTo>
                    <a:cubicBezTo>
                      <a:pt x="-5264" y="112505"/>
                      <a:pt x="4800" y="258835"/>
                      <a:pt x="8129" y="280827"/>
                    </a:cubicBezTo>
                    <a:cubicBezTo>
                      <a:pt x="17043" y="339726"/>
                      <a:pt x="39408" y="347069"/>
                      <a:pt x="98239" y="352555"/>
                    </a:cubicBezTo>
                    <a:cubicBezTo>
                      <a:pt x="149449" y="357350"/>
                      <a:pt x="200249" y="358057"/>
                      <a:pt x="250513" y="353907"/>
                    </a:cubicBezTo>
                    <a:cubicBezTo>
                      <a:pt x="366385" y="344495"/>
                      <a:pt x="344030" y="311312"/>
                      <a:pt x="348659" y="173504"/>
                    </a:cubicBezTo>
                    <a:cubicBezTo>
                      <a:pt x="352799" y="50330"/>
                      <a:pt x="349866" y="2706"/>
                      <a:pt x="211843" y="78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5" name="Google Shape;245;p5"/>
            <p:cNvSpPr/>
            <p:nvPr/>
          </p:nvSpPr>
          <p:spPr>
            <a:xfrm>
              <a:off x="15804502" y="7344614"/>
              <a:ext cx="1763849" cy="378665"/>
            </a:xfrm>
            <a:custGeom>
              <a:avLst/>
              <a:gdLst/>
              <a:ahLst/>
              <a:cxnLst/>
              <a:rect l="l" t="t" r="r" b="b"/>
              <a:pathLst>
                <a:path w="1763849" h="378665" extrusionOk="0">
                  <a:moveTo>
                    <a:pt x="355182" y="376290"/>
                  </a:moveTo>
                  <a:cubicBezTo>
                    <a:pt x="280535" y="377029"/>
                    <a:pt x="205753" y="379676"/>
                    <a:pt x="131121" y="378251"/>
                  </a:cubicBezTo>
                  <a:cubicBezTo>
                    <a:pt x="105521" y="377507"/>
                    <a:pt x="78959" y="374086"/>
                    <a:pt x="55980" y="362109"/>
                  </a:cubicBezTo>
                  <a:cubicBezTo>
                    <a:pt x="30177" y="348687"/>
                    <a:pt x="16118" y="324709"/>
                    <a:pt x="11968" y="296357"/>
                  </a:cubicBezTo>
                  <a:cubicBezTo>
                    <a:pt x="6699" y="260121"/>
                    <a:pt x="3786" y="223428"/>
                    <a:pt x="2075" y="186818"/>
                  </a:cubicBezTo>
                  <a:cubicBezTo>
                    <a:pt x="457" y="152117"/>
                    <a:pt x="-1275" y="116651"/>
                    <a:pt x="1352" y="82022"/>
                  </a:cubicBezTo>
                  <a:cubicBezTo>
                    <a:pt x="7443" y="1693"/>
                    <a:pt x="82178" y="3076"/>
                    <a:pt x="145076" y="2239"/>
                  </a:cubicBezTo>
                  <a:cubicBezTo>
                    <a:pt x="363847" y="-668"/>
                    <a:pt x="1388107" y="-824"/>
                    <a:pt x="1618774" y="2239"/>
                  </a:cubicBezTo>
                  <a:cubicBezTo>
                    <a:pt x="1681671" y="3076"/>
                    <a:pt x="1756407" y="1688"/>
                    <a:pt x="1762497" y="82022"/>
                  </a:cubicBezTo>
                  <a:cubicBezTo>
                    <a:pt x="1765124" y="116645"/>
                    <a:pt x="1763392" y="152111"/>
                    <a:pt x="1761774" y="186818"/>
                  </a:cubicBezTo>
                  <a:cubicBezTo>
                    <a:pt x="1760063" y="223428"/>
                    <a:pt x="1757151" y="260121"/>
                    <a:pt x="1751882" y="296357"/>
                  </a:cubicBezTo>
                  <a:cubicBezTo>
                    <a:pt x="1747731" y="324709"/>
                    <a:pt x="1733672" y="348687"/>
                    <a:pt x="1707869" y="362109"/>
                  </a:cubicBezTo>
                  <a:cubicBezTo>
                    <a:pt x="1684891" y="374086"/>
                    <a:pt x="1658328" y="377507"/>
                    <a:pt x="1632728" y="378251"/>
                  </a:cubicBezTo>
                  <a:cubicBezTo>
                    <a:pt x="1558097" y="379676"/>
                    <a:pt x="1483314" y="377029"/>
                    <a:pt x="1408667" y="376290"/>
                  </a:cubicBezTo>
                  <a:cubicBezTo>
                    <a:pt x="1407976" y="376285"/>
                    <a:pt x="355905" y="376285"/>
                    <a:pt x="355182" y="3762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15814055" y="7868482"/>
              <a:ext cx="353370" cy="357421"/>
            </a:xfrm>
            <a:custGeom>
              <a:avLst/>
              <a:gdLst/>
              <a:ahLst/>
              <a:cxnLst/>
              <a:rect l="l" t="t" r="r" b="b"/>
              <a:pathLst>
                <a:path w="353370" h="357421" extrusionOk="0">
                  <a:moveTo>
                    <a:pt x="251000" y="355669"/>
                  </a:moveTo>
                  <a:cubicBezTo>
                    <a:pt x="211357" y="358509"/>
                    <a:pt x="163376" y="358384"/>
                    <a:pt x="98726" y="351618"/>
                  </a:cubicBezTo>
                  <a:cubicBezTo>
                    <a:pt x="37612" y="345154"/>
                    <a:pt x="25857" y="332955"/>
                    <a:pt x="14623" y="278846"/>
                  </a:cubicBezTo>
                  <a:cubicBezTo>
                    <a:pt x="5375" y="233931"/>
                    <a:pt x="-6234" y="119550"/>
                    <a:pt x="3976" y="69799"/>
                  </a:cubicBezTo>
                  <a:cubicBezTo>
                    <a:pt x="18789" y="-2401"/>
                    <a:pt x="72746" y="173"/>
                    <a:pt x="187910" y="1"/>
                  </a:cubicBezTo>
                  <a:cubicBezTo>
                    <a:pt x="332539" y="-212"/>
                    <a:pt x="353302" y="30277"/>
                    <a:pt x="351247" y="158225"/>
                  </a:cubicBezTo>
                  <a:cubicBezTo>
                    <a:pt x="348725" y="314436"/>
                    <a:pt x="382496" y="346486"/>
                    <a:pt x="251000" y="3556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15816348" y="8337048"/>
              <a:ext cx="349636" cy="356612"/>
            </a:xfrm>
            <a:custGeom>
              <a:avLst/>
              <a:gdLst/>
              <a:ahLst/>
              <a:cxnLst/>
              <a:rect l="l" t="t" r="r" b="b"/>
              <a:pathLst>
                <a:path w="349636" h="356612" extrusionOk="0">
                  <a:moveTo>
                    <a:pt x="8131" y="280828"/>
                  </a:moveTo>
                  <a:cubicBezTo>
                    <a:pt x="4802" y="258841"/>
                    <a:pt x="-5267" y="112505"/>
                    <a:pt x="3497" y="70445"/>
                  </a:cubicBezTo>
                  <a:cubicBezTo>
                    <a:pt x="19402" y="-4902"/>
                    <a:pt x="92093" y="-1251"/>
                    <a:pt x="211845" y="787"/>
                  </a:cubicBezTo>
                  <a:cubicBezTo>
                    <a:pt x="349863" y="2712"/>
                    <a:pt x="352802" y="50331"/>
                    <a:pt x="348662" y="173499"/>
                  </a:cubicBezTo>
                  <a:cubicBezTo>
                    <a:pt x="346129" y="248867"/>
                    <a:pt x="359007" y="319820"/>
                    <a:pt x="315062" y="341843"/>
                  </a:cubicBezTo>
                  <a:cubicBezTo>
                    <a:pt x="274805" y="362020"/>
                    <a:pt x="74924" y="362259"/>
                    <a:pt x="36561" y="338000"/>
                  </a:cubicBezTo>
                  <a:cubicBezTo>
                    <a:pt x="16531" y="325337"/>
                    <a:pt x="11486" y="303007"/>
                    <a:pt x="8131" y="2808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15815848" y="8805251"/>
              <a:ext cx="349906" cy="356864"/>
            </a:xfrm>
            <a:custGeom>
              <a:avLst/>
              <a:gdLst/>
              <a:ahLst/>
              <a:cxnLst/>
              <a:rect l="l" t="t" r="r" b="b"/>
              <a:pathLst>
                <a:path w="349906" h="356864" extrusionOk="0">
                  <a:moveTo>
                    <a:pt x="2857" y="283479"/>
                  </a:moveTo>
                  <a:cubicBezTo>
                    <a:pt x="1313" y="269475"/>
                    <a:pt x="-3400" y="107689"/>
                    <a:pt x="4236" y="71760"/>
                  </a:cubicBezTo>
                  <a:cubicBezTo>
                    <a:pt x="21285" y="-7394"/>
                    <a:pt x="106194" y="-2412"/>
                    <a:pt x="236993" y="2237"/>
                  </a:cubicBezTo>
                  <a:cubicBezTo>
                    <a:pt x="359257" y="6169"/>
                    <a:pt x="353348" y="68302"/>
                    <a:pt x="347294" y="189442"/>
                  </a:cubicBezTo>
                  <a:cubicBezTo>
                    <a:pt x="344132" y="252735"/>
                    <a:pt x="347122" y="316631"/>
                    <a:pt x="312925" y="338254"/>
                  </a:cubicBezTo>
                  <a:cubicBezTo>
                    <a:pt x="274857" y="362326"/>
                    <a:pt x="75018" y="362440"/>
                    <a:pt x="34423" y="342097"/>
                  </a:cubicBezTo>
                  <a:cubicBezTo>
                    <a:pt x="11174" y="330443"/>
                    <a:pt x="5520" y="307629"/>
                    <a:pt x="2857" y="283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15814259" y="9273864"/>
              <a:ext cx="353373" cy="357420"/>
            </a:xfrm>
            <a:custGeom>
              <a:avLst/>
              <a:gdLst/>
              <a:ahLst/>
              <a:cxnLst/>
              <a:rect l="l" t="t" r="r" b="b"/>
              <a:pathLst>
                <a:path w="353373" h="357420" extrusionOk="0">
                  <a:moveTo>
                    <a:pt x="102374" y="355669"/>
                  </a:moveTo>
                  <a:cubicBezTo>
                    <a:pt x="142017" y="358509"/>
                    <a:pt x="189998" y="358384"/>
                    <a:pt x="254648" y="351618"/>
                  </a:cubicBezTo>
                  <a:cubicBezTo>
                    <a:pt x="315762" y="345154"/>
                    <a:pt x="327517" y="332955"/>
                    <a:pt x="338751" y="278846"/>
                  </a:cubicBezTo>
                  <a:cubicBezTo>
                    <a:pt x="347999" y="233931"/>
                    <a:pt x="359608" y="119550"/>
                    <a:pt x="349398" y="69799"/>
                  </a:cubicBezTo>
                  <a:cubicBezTo>
                    <a:pt x="334585" y="-2401"/>
                    <a:pt x="280628" y="173"/>
                    <a:pt x="165464" y="1"/>
                  </a:cubicBezTo>
                  <a:cubicBezTo>
                    <a:pt x="20835" y="-212"/>
                    <a:pt x="72" y="30277"/>
                    <a:pt x="2127" y="158225"/>
                  </a:cubicBezTo>
                  <a:cubicBezTo>
                    <a:pt x="4644" y="314436"/>
                    <a:pt x="-29127" y="346486"/>
                    <a:pt x="102374" y="3556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16284292" y="7868897"/>
              <a:ext cx="349636" cy="356617"/>
            </a:xfrm>
            <a:custGeom>
              <a:avLst/>
              <a:gdLst/>
              <a:ahLst/>
              <a:cxnLst/>
              <a:rect l="l" t="t" r="r" b="b"/>
              <a:pathLst>
                <a:path w="349636" h="356617" extrusionOk="0">
                  <a:moveTo>
                    <a:pt x="8131" y="280828"/>
                  </a:moveTo>
                  <a:cubicBezTo>
                    <a:pt x="4802" y="258841"/>
                    <a:pt x="-5267" y="112505"/>
                    <a:pt x="3497" y="70445"/>
                  </a:cubicBezTo>
                  <a:cubicBezTo>
                    <a:pt x="19402" y="-4902"/>
                    <a:pt x="92093" y="-1251"/>
                    <a:pt x="211845" y="787"/>
                  </a:cubicBezTo>
                  <a:cubicBezTo>
                    <a:pt x="349863" y="2712"/>
                    <a:pt x="352802" y="50331"/>
                    <a:pt x="348662" y="173505"/>
                  </a:cubicBezTo>
                  <a:cubicBezTo>
                    <a:pt x="346129" y="248872"/>
                    <a:pt x="359007" y="319825"/>
                    <a:pt x="315062" y="341848"/>
                  </a:cubicBezTo>
                  <a:cubicBezTo>
                    <a:pt x="274805" y="362025"/>
                    <a:pt x="74924" y="362264"/>
                    <a:pt x="36561" y="338005"/>
                  </a:cubicBezTo>
                  <a:cubicBezTo>
                    <a:pt x="16531" y="325337"/>
                    <a:pt x="11491" y="303007"/>
                    <a:pt x="8131" y="2808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16284808" y="8337065"/>
              <a:ext cx="349484" cy="356546"/>
            </a:xfrm>
            <a:custGeom>
              <a:avLst/>
              <a:gdLst/>
              <a:ahLst/>
              <a:cxnLst/>
              <a:rect l="l" t="t" r="r" b="b"/>
              <a:pathLst>
                <a:path w="349484" h="356546" extrusionOk="0">
                  <a:moveTo>
                    <a:pt x="6221" y="281606"/>
                  </a:moveTo>
                  <a:cubicBezTo>
                    <a:pt x="3293" y="260051"/>
                    <a:pt x="-4551" y="109617"/>
                    <a:pt x="3589" y="70781"/>
                  </a:cubicBezTo>
                  <a:cubicBezTo>
                    <a:pt x="19765" y="-5268"/>
                    <a:pt x="95910" y="-1711"/>
                    <a:pt x="220072" y="1165"/>
                  </a:cubicBezTo>
                  <a:cubicBezTo>
                    <a:pt x="352587" y="3770"/>
                    <a:pt x="352967" y="54738"/>
                    <a:pt x="348052" y="178708"/>
                  </a:cubicBezTo>
                  <a:cubicBezTo>
                    <a:pt x="345342" y="249219"/>
                    <a:pt x="355094" y="318429"/>
                    <a:pt x="314192" y="340541"/>
                  </a:cubicBezTo>
                  <a:cubicBezTo>
                    <a:pt x="274611" y="362029"/>
                    <a:pt x="74725" y="362153"/>
                    <a:pt x="35691" y="339262"/>
                  </a:cubicBezTo>
                  <a:cubicBezTo>
                    <a:pt x="14590" y="326937"/>
                    <a:pt x="9347" y="304446"/>
                    <a:pt x="6221" y="2816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16284584" y="8805449"/>
              <a:ext cx="349677" cy="356625"/>
            </a:xfrm>
            <a:custGeom>
              <a:avLst/>
              <a:gdLst/>
              <a:ahLst/>
              <a:cxnLst/>
              <a:rect l="l" t="t" r="r" b="b"/>
              <a:pathLst>
                <a:path w="349677" h="356625" extrusionOk="0">
                  <a:moveTo>
                    <a:pt x="4514" y="282486"/>
                  </a:moveTo>
                  <a:cubicBezTo>
                    <a:pt x="2241" y="263905"/>
                    <a:pt x="-4042" y="108791"/>
                    <a:pt x="3890" y="71214"/>
                  </a:cubicBezTo>
                  <a:cubicBezTo>
                    <a:pt x="20440" y="-6083"/>
                    <a:pt x="100398" y="-2115"/>
                    <a:pt x="228513" y="1645"/>
                  </a:cubicBezTo>
                  <a:cubicBezTo>
                    <a:pt x="356644" y="4942"/>
                    <a:pt x="353138" y="62311"/>
                    <a:pt x="347656" y="184018"/>
                  </a:cubicBezTo>
                  <a:cubicBezTo>
                    <a:pt x="344655" y="252532"/>
                    <a:pt x="351130" y="317385"/>
                    <a:pt x="313542" y="339341"/>
                  </a:cubicBezTo>
                  <a:cubicBezTo>
                    <a:pt x="274580" y="362191"/>
                    <a:pt x="74694" y="362149"/>
                    <a:pt x="35040" y="340620"/>
                  </a:cubicBezTo>
                  <a:cubicBezTo>
                    <a:pt x="12862" y="328628"/>
                    <a:pt x="7411" y="305976"/>
                    <a:pt x="4514" y="2824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16284848" y="9274026"/>
              <a:ext cx="349906" cy="356878"/>
            </a:xfrm>
            <a:custGeom>
              <a:avLst/>
              <a:gdLst/>
              <a:ahLst/>
              <a:cxnLst/>
              <a:rect l="l" t="t" r="r" b="b"/>
              <a:pathLst>
                <a:path w="349906" h="356878" extrusionOk="0">
                  <a:moveTo>
                    <a:pt x="251249" y="352804"/>
                  </a:moveTo>
                  <a:cubicBezTo>
                    <a:pt x="200028" y="357599"/>
                    <a:pt x="149228" y="358306"/>
                    <a:pt x="98975" y="354156"/>
                  </a:cubicBezTo>
                  <a:cubicBezTo>
                    <a:pt x="38121" y="349211"/>
                    <a:pt x="9650" y="345014"/>
                    <a:pt x="2857" y="283479"/>
                  </a:cubicBezTo>
                  <a:cubicBezTo>
                    <a:pt x="1313" y="269475"/>
                    <a:pt x="-3400" y="107689"/>
                    <a:pt x="4236" y="71760"/>
                  </a:cubicBezTo>
                  <a:cubicBezTo>
                    <a:pt x="21285" y="-7394"/>
                    <a:pt x="106194" y="-2412"/>
                    <a:pt x="236993" y="2237"/>
                  </a:cubicBezTo>
                  <a:cubicBezTo>
                    <a:pt x="359257" y="6169"/>
                    <a:pt x="353348" y="68302"/>
                    <a:pt x="347294" y="189442"/>
                  </a:cubicBezTo>
                  <a:cubicBezTo>
                    <a:pt x="340819" y="319028"/>
                    <a:pt x="345208" y="344047"/>
                    <a:pt x="251249" y="3528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16753317" y="7868643"/>
              <a:ext cx="349906" cy="356864"/>
            </a:xfrm>
            <a:custGeom>
              <a:avLst/>
              <a:gdLst/>
              <a:ahLst/>
              <a:cxnLst/>
              <a:rect l="l" t="t" r="r" b="b"/>
              <a:pathLst>
                <a:path w="349906" h="356864" extrusionOk="0">
                  <a:moveTo>
                    <a:pt x="2857" y="283479"/>
                  </a:moveTo>
                  <a:cubicBezTo>
                    <a:pt x="1313" y="269475"/>
                    <a:pt x="-3400" y="107689"/>
                    <a:pt x="4236" y="71760"/>
                  </a:cubicBezTo>
                  <a:cubicBezTo>
                    <a:pt x="21285" y="-7394"/>
                    <a:pt x="106194" y="-2412"/>
                    <a:pt x="236993" y="2237"/>
                  </a:cubicBezTo>
                  <a:cubicBezTo>
                    <a:pt x="359257" y="6169"/>
                    <a:pt x="353348" y="68302"/>
                    <a:pt x="347294" y="189442"/>
                  </a:cubicBezTo>
                  <a:cubicBezTo>
                    <a:pt x="344132" y="252735"/>
                    <a:pt x="347122" y="316631"/>
                    <a:pt x="312925" y="338254"/>
                  </a:cubicBezTo>
                  <a:cubicBezTo>
                    <a:pt x="274857" y="362326"/>
                    <a:pt x="75018" y="362440"/>
                    <a:pt x="34423" y="342097"/>
                  </a:cubicBezTo>
                  <a:cubicBezTo>
                    <a:pt x="11179" y="330443"/>
                    <a:pt x="5525" y="307629"/>
                    <a:pt x="2857" y="283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16753059" y="8336986"/>
              <a:ext cx="349677" cy="356625"/>
            </a:xfrm>
            <a:custGeom>
              <a:avLst/>
              <a:gdLst/>
              <a:ahLst/>
              <a:cxnLst/>
              <a:rect l="l" t="t" r="r" b="b"/>
              <a:pathLst>
                <a:path w="349677" h="356625" extrusionOk="0">
                  <a:moveTo>
                    <a:pt x="4514" y="282486"/>
                  </a:moveTo>
                  <a:cubicBezTo>
                    <a:pt x="2241" y="263905"/>
                    <a:pt x="-4042" y="108791"/>
                    <a:pt x="3890" y="71214"/>
                  </a:cubicBezTo>
                  <a:cubicBezTo>
                    <a:pt x="20440" y="-6083"/>
                    <a:pt x="100398" y="-2115"/>
                    <a:pt x="228513" y="1644"/>
                  </a:cubicBezTo>
                  <a:cubicBezTo>
                    <a:pt x="356644" y="4941"/>
                    <a:pt x="353138" y="62311"/>
                    <a:pt x="347656" y="184019"/>
                  </a:cubicBezTo>
                  <a:cubicBezTo>
                    <a:pt x="344655" y="252532"/>
                    <a:pt x="351130" y="317385"/>
                    <a:pt x="313542" y="339341"/>
                  </a:cubicBezTo>
                  <a:cubicBezTo>
                    <a:pt x="274580" y="362191"/>
                    <a:pt x="74694" y="362149"/>
                    <a:pt x="35040" y="340620"/>
                  </a:cubicBezTo>
                  <a:cubicBezTo>
                    <a:pt x="12862" y="328633"/>
                    <a:pt x="7411" y="305981"/>
                    <a:pt x="4514" y="2824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16753277" y="8805528"/>
              <a:ext cx="349484" cy="356546"/>
            </a:xfrm>
            <a:custGeom>
              <a:avLst/>
              <a:gdLst/>
              <a:ahLst/>
              <a:cxnLst/>
              <a:rect l="l" t="t" r="r" b="b"/>
              <a:pathLst>
                <a:path w="349484" h="356546" extrusionOk="0">
                  <a:moveTo>
                    <a:pt x="6221" y="281606"/>
                  </a:moveTo>
                  <a:cubicBezTo>
                    <a:pt x="3293" y="260051"/>
                    <a:pt x="-4551" y="109617"/>
                    <a:pt x="3589" y="70781"/>
                  </a:cubicBezTo>
                  <a:cubicBezTo>
                    <a:pt x="19765" y="-5268"/>
                    <a:pt x="95910" y="-1711"/>
                    <a:pt x="220072" y="1165"/>
                  </a:cubicBezTo>
                  <a:cubicBezTo>
                    <a:pt x="352587" y="3770"/>
                    <a:pt x="352967" y="54738"/>
                    <a:pt x="348052" y="178708"/>
                  </a:cubicBezTo>
                  <a:cubicBezTo>
                    <a:pt x="345342" y="249219"/>
                    <a:pt x="355094" y="318429"/>
                    <a:pt x="314192" y="340541"/>
                  </a:cubicBezTo>
                  <a:cubicBezTo>
                    <a:pt x="274611" y="362028"/>
                    <a:pt x="74726" y="362153"/>
                    <a:pt x="35691" y="339262"/>
                  </a:cubicBezTo>
                  <a:cubicBezTo>
                    <a:pt x="14595" y="326937"/>
                    <a:pt x="9347" y="304441"/>
                    <a:pt x="6221" y="2816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16752766" y="9274274"/>
              <a:ext cx="349636" cy="356633"/>
            </a:xfrm>
            <a:custGeom>
              <a:avLst/>
              <a:gdLst/>
              <a:ahLst/>
              <a:cxnLst/>
              <a:rect l="l" t="t" r="r" b="b"/>
              <a:pathLst>
                <a:path w="349636" h="356633" extrusionOk="0">
                  <a:moveTo>
                    <a:pt x="250516" y="353908"/>
                  </a:moveTo>
                  <a:cubicBezTo>
                    <a:pt x="200252" y="358063"/>
                    <a:pt x="149452" y="357355"/>
                    <a:pt x="98241" y="352556"/>
                  </a:cubicBezTo>
                  <a:cubicBezTo>
                    <a:pt x="39411" y="347069"/>
                    <a:pt x="17046" y="339726"/>
                    <a:pt x="8131" y="280828"/>
                  </a:cubicBezTo>
                  <a:cubicBezTo>
                    <a:pt x="4802" y="258841"/>
                    <a:pt x="-5267" y="112505"/>
                    <a:pt x="3497" y="70445"/>
                  </a:cubicBezTo>
                  <a:cubicBezTo>
                    <a:pt x="19402" y="-4902"/>
                    <a:pt x="92093" y="-1251"/>
                    <a:pt x="211845" y="787"/>
                  </a:cubicBezTo>
                  <a:cubicBezTo>
                    <a:pt x="349863" y="2711"/>
                    <a:pt x="352802" y="50331"/>
                    <a:pt x="348662" y="173499"/>
                  </a:cubicBezTo>
                  <a:cubicBezTo>
                    <a:pt x="344033" y="311312"/>
                    <a:pt x="366392" y="344495"/>
                    <a:pt x="250516" y="3539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17219678" y="7868482"/>
              <a:ext cx="353372" cy="357421"/>
            </a:xfrm>
            <a:custGeom>
              <a:avLst/>
              <a:gdLst/>
              <a:ahLst/>
              <a:cxnLst/>
              <a:rect l="l" t="t" r="r" b="b"/>
              <a:pathLst>
                <a:path w="353372" h="357421" extrusionOk="0">
                  <a:moveTo>
                    <a:pt x="102373" y="355669"/>
                  </a:moveTo>
                  <a:cubicBezTo>
                    <a:pt x="142016" y="358509"/>
                    <a:pt x="190002" y="358384"/>
                    <a:pt x="254647" y="351618"/>
                  </a:cubicBezTo>
                  <a:cubicBezTo>
                    <a:pt x="315761" y="345154"/>
                    <a:pt x="327516" y="332955"/>
                    <a:pt x="338750" y="278846"/>
                  </a:cubicBezTo>
                  <a:cubicBezTo>
                    <a:pt x="347998" y="233931"/>
                    <a:pt x="359607" y="119550"/>
                    <a:pt x="349397" y="69799"/>
                  </a:cubicBezTo>
                  <a:cubicBezTo>
                    <a:pt x="334584" y="-2401"/>
                    <a:pt x="280627" y="173"/>
                    <a:pt x="165463" y="1"/>
                  </a:cubicBezTo>
                  <a:cubicBezTo>
                    <a:pt x="20834" y="-212"/>
                    <a:pt x="71" y="30277"/>
                    <a:pt x="2125" y="158225"/>
                  </a:cubicBezTo>
                  <a:cubicBezTo>
                    <a:pt x="4643" y="314436"/>
                    <a:pt x="-29123" y="346486"/>
                    <a:pt x="102373" y="3556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17221266" y="8336794"/>
              <a:ext cx="349906" cy="356878"/>
            </a:xfrm>
            <a:custGeom>
              <a:avLst/>
              <a:gdLst/>
              <a:ahLst/>
              <a:cxnLst/>
              <a:rect l="l" t="t" r="r" b="b"/>
              <a:pathLst>
                <a:path w="349906" h="356878" extrusionOk="0">
                  <a:moveTo>
                    <a:pt x="251249" y="352804"/>
                  </a:moveTo>
                  <a:cubicBezTo>
                    <a:pt x="200028" y="357599"/>
                    <a:pt x="149228" y="358306"/>
                    <a:pt x="98975" y="354156"/>
                  </a:cubicBezTo>
                  <a:cubicBezTo>
                    <a:pt x="38121" y="349211"/>
                    <a:pt x="9650" y="345014"/>
                    <a:pt x="2857" y="283479"/>
                  </a:cubicBezTo>
                  <a:cubicBezTo>
                    <a:pt x="1313" y="269475"/>
                    <a:pt x="-3400" y="107689"/>
                    <a:pt x="4236" y="71760"/>
                  </a:cubicBezTo>
                  <a:cubicBezTo>
                    <a:pt x="21285" y="-7394"/>
                    <a:pt x="106194" y="-2412"/>
                    <a:pt x="236993" y="2237"/>
                  </a:cubicBezTo>
                  <a:cubicBezTo>
                    <a:pt x="359257" y="6169"/>
                    <a:pt x="353348" y="68302"/>
                    <a:pt x="347294" y="189442"/>
                  </a:cubicBezTo>
                  <a:cubicBezTo>
                    <a:pt x="340824" y="319028"/>
                    <a:pt x="345213" y="344047"/>
                    <a:pt x="251249" y="3528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17221766" y="8805500"/>
              <a:ext cx="349636" cy="356633"/>
            </a:xfrm>
            <a:custGeom>
              <a:avLst/>
              <a:gdLst/>
              <a:ahLst/>
              <a:cxnLst/>
              <a:rect l="l" t="t" r="r" b="b"/>
              <a:pathLst>
                <a:path w="349636" h="356633" extrusionOk="0">
                  <a:moveTo>
                    <a:pt x="250516" y="353908"/>
                  </a:moveTo>
                  <a:cubicBezTo>
                    <a:pt x="200252" y="358063"/>
                    <a:pt x="149452" y="357355"/>
                    <a:pt x="98241" y="352555"/>
                  </a:cubicBezTo>
                  <a:cubicBezTo>
                    <a:pt x="39411" y="347069"/>
                    <a:pt x="17046" y="339726"/>
                    <a:pt x="8131" y="280828"/>
                  </a:cubicBezTo>
                  <a:cubicBezTo>
                    <a:pt x="4802" y="258841"/>
                    <a:pt x="-5267" y="112505"/>
                    <a:pt x="3497" y="70445"/>
                  </a:cubicBezTo>
                  <a:cubicBezTo>
                    <a:pt x="19402" y="-4902"/>
                    <a:pt x="92093" y="-1251"/>
                    <a:pt x="211845" y="787"/>
                  </a:cubicBezTo>
                  <a:cubicBezTo>
                    <a:pt x="349863" y="2711"/>
                    <a:pt x="352802" y="50330"/>
                    <a:pt x="348662" y="173504"/>
                  </a:cubicBezTo>
                  <a:cubicBezTo>
                    <a:pt x="344033" y="311317"/>
                    <a:pt x="366392" y="344495"/>
                    <a:pt x="250516" y="3539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17219470" y="9273864"/>
              <a:ext cx="353373" cy="357420"/>
            </a:xfrm>
            <a:custGeom>
              <a:avLst/>
              <a:gdLst/>
              <a:ahLst/>
              <a:cxnLst/>
              <a:rect l="l" t="t" r="r" b="b"/>
              <a:pathLst>
                <a:path w="353373" h="357420" extrusionOk="0">
                  <a:moveTo>
                    <a:pt x="251000" y="355669"/>
                  </a:moveTo>
                  <a:cubicBezTo>
                    <a:pt x="211357" y="358509"/>
                    <a:pt x="163371" y="358384"/>
                    <a:pt x="98726" y="351618"/>
                  </a:cubicBezTo>
                  <a:cubicBezTo>
                    <a:pt x="37612" y="345154"/>
                    <a:pt x="25857" y="332955"/>
                    <a:pt x="14623" y="278846"/>
                  </a:cubicBezTo>
                  <a:cubicBezTo>
                    <a:pt x="5375" y="233931"/>
                    <a:pt x="-6234" y="119550"/>
                    <a:pt x="3976" y="69799"/>
                  </a:cubicBezTo>
                  <a:cubicBezTo>
                    <a:pt x="18789" y="-2401"/>
                    <a:pt x="72746" y="173"/>
                    <a:pt x="187910" y="1"/>
                  </a:cubicBezTo>
                  <a:cubicBezTo>
                    <a:pt x="332539" y="-212"/>
                    <a:pt x="353302" y="30277"/>
                    <a:pt x="351247" y="158225"/>
                  </a:cubicBezTo>
                  <a:cubicBezTo>
                    <a:pt x="348730" y="314436"/>
                    <a:pt x="382501" y="346486"/>
                    <a:pt x="251000" y="35566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15928434" y="7969982"/>
              <a:ext cx="109253" cy="166218"/>
            </a:xfrm>
            <a:custGeom>
              <a:avLst/>
              <a:gdLst/>
              <a:ahLst/>
              <a:cxnLst/>
              <a:rect l="l" t="t" r="r" b="b"/>
              <a:pathLst>
                <a:path w="109253" h="166218" extrusionOk="0">
                  <a:moveTo>
                    <a:pt x="21534" y="162020"/>
                  </a:moveTo>
                  <a:cubicBezTo>
                    <a:pt x="21534" y="156997"/>
                    <a:pt x="22507" y="150751"/>
                    <a:pt x="24452" y="143289"/>
                  </a:cubicBezTo>
                  <a:cubicBezTo>
                    <a:pt x="26397" y="135832"/>
                    <a:pt x="28993" y="127761"/>
                    <a:pt x="32238" y="119081"/>
                  </a:cubicBezTo>
                  <a:cubicBezTo>
                    <a:pt x="35484" y="110407"/>
                    <a:pt x="39130" y="101406"/>
                    <a:pt x="43187" y="92076"/>
                  </a:cubicBezTo>
                  <a:cubicBezTo>
                    <a:pt x="47238" y="82752"/>
                    <a:pt x="51295" y="73792"/>
                    <a:pt x="55352" y="65196"/>
                  </a:cubicBezTo>
                  <a:cubicBezTo>
                    <a:pt x="59404" y="56600"/>
                    <a:pt x="63299" y="48654"/>
                    <a:pt x="67029" y="41358"/>
                  </a:cubicBezTo>
                  <a:cubicBezTo>
                    <a:pt x="70758" y="34062"/>
                    <a:pt x="74003" y="27978"/>
                    <a:pt x="76765" y="23110"/>
                  </a:cubicBezTo>
                  <a:cubicBezTo>
                    <a:pt x="76604" y="22626"/>
                    <a:pt x="75751" y="22221"/>
                    <a:pt x="74212" y="21898"/>
                  </a:cubicBezTo>
                  <a:cubicBezTo>
                    <a:pt x="72667" y="21576"/>
                    <a:pt x="70924" y="21332"/>
                    <a:pt x="68979" y="21170"/>
                  </a:cubicBezTo>
                  <a:cubicBezTo>
                    <a:pt x="67034" y="21009"/>
                    <a:pt x="65208" y="20890"/>
                    <a:pt x="63508" y="20806"/>
                  </a:cubicBezTo>
                  <a:cubicBezTo>
                    <a:pt x="61807" y="20723"/>
                    <a:pt x="60787" y="20682"/>
                    <a:pt x="60465" y="20682"/>
                  </a:cubicBezTo>
                  <a:cubicBezTo>
                    <a:pt x="53651" y="21170"/>
                    <a:pt x="47082" y="21451"/>
                    <a:pt x="40758" y="21534"/>
                  </a:cubicBezTo>
                  <a:cubicBezTo>
                    <a:pt x="34433" y="21618"/>
                    <a:pt x="27864" y="22065"/>
                    <a:pt x="21045" y="22871"/>
                  </a:cubicBezTo>
                  <a:cubicBezTo>
                    <a:pt x="17800" y="23198"/>
                    <a:pt x="15085" y="23563"/>
                    <a:pt x="12895" y="23963"/>
                  </a:cubicBezTo>
                  <a:cubicBezTo>
                    <a:pt x="10705" y="24369"/>
                    <a:pt x="7985" y="24493"/>
                    <a:pt x="4745" y="24327"/>
                  </a:cubicBezTo>
                  <a:cubicBezTo>
                    <a:pt x="3283" y="24327"/>
                    <a:pt x="2191" y="23838"/>
                    <a:pt x="1458" y="22866"/>
                  </a:cubicBezTo>
                  <a:cubicBezTo>
                    <a:pt x="729" y="21893"/>
                    <a:pt x="282" y="20718"/>
                    <a:pt x="121" y="19340"/>
                  </a:cubicBezTo>
                  <a:cubicBezTo>
                    <a:pt x="-40" y="17962"/>
                    <a:pt x="-40" y="16542"/>
                    <a:pt x="121" y="15081"/>
                  </a:cubicBezTo>
                  <a:cubicBezTo>
                    <a:pt x="282" y="13620"/>
                    <a:pt x="443" y="12247"/>
                    <a:pt x="610" y="10947"/>
                  </a:cubicBezTo>
                  <a:cubicBezTo>
                    <a:pt x="932" y="8191"/>
                    <a:pt x="1218" y="6168"/>
                    <a:pt x="1458" y="4867"/>
                  </a:cubicBezTo>
                  <a:cubicBezTo>
                    <a:pt x="1702" y="3573"/>
                    <a:pt x="1983" y="2678"/>
                    <a:pt x="2311" y="2189"/>
                  </a:cubicBezTo>
                  <a:cubicBezTo>
                    <a:pt x="2633" y="1545"/>
                    <a:pt x="2878" y="1383"/>
                    <a:pt x="3039" y="1706"/>
                  </a:cubicBezTo>
                  <a:lnTo>
                    <a:pt x="45132" y="244"/>
                  </a:lnTo>
                  <a:cubicBezTo>
                    <a:pt x="50156" y="83"/>
                    <a:pt x="55108" y="0"/>
                    <a:pt x="59976" y="0"/>
                  </a:cubicBezTo>
                  <a:cubicBezTo>
                    <a:pt x="64839" y="0"/>
                    <a:pt x="69791" y="0"/>
                    <a:pt x="74815" y="0"/>
                  </a:cubicBezTo>
                  <a:lnTo>
                    <a:pt x="105715" y="244"/>
                  </a:lnTo>
                  <a:cubicBezTo>
                    <a:pt x="106849" y="1056"/>
                    <a:pt x="107743" y="2111"/>
                    <a:pt x="108394" y="3406"/>
                  </a:cubicBezTo>
                  <a:cubicBezTo>
                    <a:pt x="108882" y="4706"/>
                    <a:pt x="109163" y="6287"/>
                    <a:pt x="109247" y="8149"/>
                  </a:cubicBezTo>
                  <a:cubicBezTo>
                    <a:pt x="109325" y="10016"/>
                    <a:pt x="108716" y="12491"/>
                    <a:pt x="107421" y="15570"/>
                  </a:cubicBezTo>
                  <a:cubicBezTo>
                    <a:pt x="106771" y="16870"/>
                    <a:pt x="106162" y="18123"/>
                    <a:pt x="105595" y="19340"/>
                  </a:cubicBezTo>
                  <a:cubicBezTo>
                    <a:pt x="105023" y="20552"/>
                    <a:pt x="104337" y="21732"/>
                    <a:pt x="103525" y="22866"/>
                  </a:cubicBezTo>
                  <a:cubicBezTo>
                    <a:pt x="97201" y="32601"/>
                    <a:pt x="91641" y="42414"/>
                    <a:pt x="86861" y="52304"/>
                  </a:cubicBezTo>
                  <a:cubicBezTo>
                    <a:pt x="82070" y="62201"/>
                    <a:pt x="77166" y="72419"/>
                    <a:pt x="72141" y="82960"/>
                  </a:cubicBezTo>
                  <a:cubicBezTo>
                    <a:pt x="67434" y="93018"/>
                    <a:pt x="63461" y="102711"/>
                    <a:pt x="60215" y="112030"/>
                  </a:cubicBezTo>
                  <a:cubicBezTo>
                    <a:pt x="56970" y="121359"/>
                    <a:pt x="53563" y="131292"/>
                    <a:pt x="49995" y="141833"/>
                  </a:cubicBezTo>
                  <a:cubicBezTo>
                    <a:pt x="49667" y="142483"/>
                    <a:pt x="49178" y="143897"/>
                    <a:pt x="48533" y="146092"/>
                  </a:cubicBezTo>
                  <a:cubicBezTo>
                    <a:pt x="47883" y="148281"/>
                    <a:pt x="47150" y="150590"/>
                    <a:pt x="46344" y="153024"/>
                  </a:cubicBezTo>
                  <a:cubicBezTo>
                    <a:pt x="45527" y="155457"/>
                    <a:pt x="44763" y="157730"/>
                    <a:pt x="44029" y="159836"/>
                  </a:cubicBezTo>
                  <a:cubicBezTo>
                    <a:pt x="43301" y="161947"/>
                    <a:pt x="42770" y="163325"/>
                    <a:pt x="42448" y="163970"/>
                  </a:cubicBezTo>
                  <a:cubicBezTo>
                    <a:pt x="40986" y="165104"/>
                    <a:pt x="39083" y="165796"/>
                    <a:pt x="36732" y="166035"/>
                  </a:cubicBezTo>
                  <a:cubicBezTo>
                    <a:pt x="34381" y="166279"/>
                    <a:pt x="32066" y="166279"/>
                    <a:pt x="29794" y="166035"/>
                  </a:cubicBezTo>
                  <a:cubicBezTo>
                    <a:pt x="27521" y="165790"/>
                    <a:pt x="25575" y="165307"/>
                    <a:pt x="23953" y="164573"/>
                  </a:cubicBezTo>
                  <a:cubicBezTo>
                    <a:pt x="22346" y="163845"/>
                    <a:pt x="21534" y="162993"/>
                    <a:pt x="21534" y="1620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15919175" y="8421806"/>
              <a:ext cx="123353" cy="174367"/>
            </a:xfrm>
            <a:custGeom>
              <a:avLst/>
              <a:gdLst/>
              <a:ahLst/>
              <a:cxnLst/>
              <a:rect l="l" t="t" r="r" b="b"/>
              <a:pathLst>
                <a:path w="123353" h="174367" extrusionOk="0">
                  <a:moveTo>
                    <a:pt x="105248" y="1610"/>
                  </a:moveTo>
                  <a:cubicBezTo>
                    <a:pt x="104598" y="19941"/>
                    <a:pt x="104270" y="38142"/>
                    <a:pt x="104270" y="56223"/>
                  </a:cubicBezTo>
                  <a:cubicBezTo>
                    <a:pt x="104270" y="74310"/>
                    <a:pt x="104109" y="92516"/>
                    <a:pt x="103786" y="110842"/>
                  </a:cubicBezTo>
                  <a:cubicBezTo>
                    <a:pt x="105893" y="110520"/>
                    <a:pt x="108202" y="110234"/>
                    <a:pt x="110719" y="109989"/>
                  </a:cubicBezTo>
                  <a:cubicBezTo>
                    <a:pt x="113232" y="109745"/>
                    <a:pt x="115785" y="109708"/>
                    <a:pt x="118386" y="109864"/>
                  </a:cubicBezTo>
                  <a:cubicBezTo>
                    <a:pt x="119847" y="109864"/>
                    <a:pt x="120940" y="110353"/>
                    <a:pt x="121673" y="111326"/>
                  </a:cubicBezTo>
                  <a:cubicBezTo>
                    <a:pt x="122401" y="112303"/>
                    <a:pt x="122890" y="113479"/>
                    <a:pt x="123135" y="114857"/>
                  </a:cubicBezTo>
                  <a:cubicBezTo>
                    <a:pt x="123379" y="116235"/>
                    <a:pt x="123416" y="117696"/>
                    <a:pt x="123259" y="119235"/>
                  </a:cubicBezTo>
                  <a:cubicBezTo>
                    <a:pt x="123098" y="120774"/>
                    <a:pt x="122854" y="122111"/>
                    <a:pt x="122531" y="123245"/>
                  </a:cubicBezTo>
                  <a:lnTo>
                    <a:pt x="120097" y="132491"/>
                  </a:lnTo>
                  <a:lnTo>
                    <a:pt x="103308" y="133219"/>
                  </a:lnTo>
                  <a:lnTo>
                    <a:pt x="103058" y="138570"/>
                  </a:lnTo>
                  <a:lnTo>
                    <a:pt x="101841" y="171899"/>
                  </a:lnTo>
                  <a:cubicBezTo>
                    <a:pt x="101352" y="172382"/>
                    <a:pt x="100785" y="172876"/>
                    <a:pt x="100140" y="173360"/>
                  </a:cubicBezTo>
                  <a:cubicBezTo>
                    <a:pt x="99490" y="173682"/>
                    <a:pt x="98679" y="173968"/>
                    <a:pt x="97706" y="174213"/>
                  </a:cubicBezTo>
                  <a:cubicBezTo>
                    <a:pt x="96734" y="174457"/>
                    <a:pt x="95355" y="174410"/>
                    <a:pt x="93571" y="174088"/>
                  </a:cubicBezTo>
                  <a:cubicBezTo>
                    <a:pt x="93088" y="174249"/>
                    <a:pt x="92110" y="174171"/>
                    <a:pt x="90653" y="173843"/>
                  </a:cubicBezTo>
                  <a:cubicBezTo>
                    <a:pt x="89192" y="173521"/>
                    <a:pt x="87652" y="173157"/>
                    <a:pt x="86030" y="172751"/>
                  </a:cubicBezTo>
                  <a:cubicBezTo>
                    <a:pt x="84407" y="172341"/>
                    <a:pt x="82867" y="171982"/>
                    <a:pt x="81406" y="171654"/>
                  </a:cubicBezTo>
                  <a:cubicBezTo>
                    <a:pt x="79944" y="171332"/>
                    <a:pt x="78972" y="171171"/>
                    <a:pt x="78483" y="171171"/>
                  </a:cubicBezTo>
                  <a:cubicBezTo>
                    <a:pt x="77671" y="167120"/>
                    <a:pt x="77307" y="161763"/>
                    <a:pt x="77385" y="155117"/>
                  </a:cubicBezTo>
                  <a:cubicBezTo>
                    <a:pt x="77468" y="148466"/>
                    <a:pt x="77666" y="141581"/>
                    <a:pt x="77994" y="134436"/>
                  </a:cubicBezTo>
                  <a:lnTo>
                    <a:pt x="64122" y="134919"/>
                  </a:lnTo>
                  <a:cubicBezTo>
                    <a:pt x="58931" y="135081"/>
                    <a:pt x="53944" y="135164"/>
                    <a:pt x="49159" y="135164"/>
                  </a:cubicBezTo>
                  <a:cubicBezTo>
                    <a:pt x="44373" y="135164"/>
                    <a:pt x="39464" y="135164"/>
                    <a:pt x="34439" y="135164"/>
                  </a:cubicBezTo>
                  <a:lnTo>
                    <a:pt x="3539" y="134919"/>
                  </a:lnTo>
                  <a:cubicBezTo>
                    <a:pt x="2405" y="134280"/>
                    <a:pt x="1511" y="133219"/>
                    <a:pt x="861" y="131763"/>
                  </a:cubicBezTo>
                  <a:cubicBezTo>
                    <a:pt x="372" y="130624"/>
                    <a:pt x="91" y="129085"/>
                    <a:pt x="8" y="127140"/>
                  </a:cubicBezTo>
                  <a:cubicBezTo>
                    <a:pt x="-76" y="125190"/>
                    <a:pt x="533" y="122678"/>
                    <a:pt x="1833" y="119594"/>
                  </a:cubicBezTo>
                  <a:cubicBezTo>
                    <a:pt x="2478" y="118299"/>
                    <a:pt x="3087" y="117041"/>
                    <a:pt x="3659" y="115824"/>
                  </a:cubicBezTo>
                  <a:cubicBezTo>
                    <a:pt x="4226" y="114612"/>
                    <a:pt x="4912" y="113437"/>
                    <a:pt x="5724" y="112298"/>
                  </a:cubicBezTo>
                  <a:cubicBezTo>
                    <a:pt x="8803" y="107436"/>
                    <a:pt x="12251" y="102366"/>
                    <a:pt x="16063" y="97098"/>
                  </a:cubicBezTo>
                  <a:cubicBezTo>
                    <a:pt x="19871" y="91825"/>
                    <a:pt x="23730" y="86515"/>
                    <a:pt x="27620" y="81159"/>
                  </a:cubicBezTo>
                  <a:cubicBezTo>
                    <a:pt x="31511" y="75813"/>
                    <a:pt x="35401" y="70498"/>
                    <a:pt x="39297" y="65225"/>
                  </a:cubicBezTo>
                  <a:cubicBezTo>
                    <a:pt x="43188" y="59952"/>
                    <a:pt x="46922" y="54965"/>
                    <a:pt x="50490" y="50264"/>
                  </a:cubicBezTo>
                  <a:cubicBezTo>
                    <a:pt x="53897" y="45885"/>
                    <a:pt x="56898" y="41834"/>
                    <a:pt x="59493" y="38106"/>
                  </a:cubicBezTo>
                  <a:cubicBezTo>
                    <a:pt x="62083" y="34377"/>
                    <a:pt x="64642" y="30685"/>
                    <a:pt x="67160" y="27034"/>
                  </a:cubicBezTo>
                  <a:cubicBezTo>
                    <a:pt x="69672" y="23384"/>
                    <a:pt x="72309" y="19489"/>
                    <a:pt x="75071" y="15360"/>
                  </a:cubicBezTo>
                  <a:cubicBezTo>
                    <a:pt x="77827" y="11225"/>
                    <a:pt x="81068" y="6477"/>
                    <a:pt x="84802" y="1126"/>
                  </a:cubicBezTo>
                  <a:cubicBezTo>
                    <a:pt x="86909" y="482"/>
                    <a:pt x="89098" y="117"/>
                    <a:pt x="91371" y="29"/>
                  </a:cubicBezTo>
                  <a:cubicBezTo>
                    <a:pt x="93644" y="-49"/>
                    <a:pt x="95756" y="29"/>
                    <a:pt x="97696" y="274"/>
                  </a:cubicBezTo>
                  <a:cubicBezTo>
                    <a:pt x="99641" y="518"/>
                    <a:pt x="101305" y="804"/>
                    <a:pt x="102684" y="1121"/>
                  </a:cubicBezTo>
                  <a:cubicBezTo>
                    <a:pt x="104072" y="1449"/>
                    <a:pt x="104920" y="1610"/>
                    <a:pt x="105248" y="1610"/>
                  </a:cubicBezTo>
                  <a:close/>
                  <a:moveTo>
                    <a:pt x="78972" y="113026"/>
                  </a:moveTo>
                  <a:cubicBezTo>
                    <a:pt x="79133" y="111081"/>
                    <a:pt x="79216" y="109220"/>
                    <a:pt x="79216" y="107436"/>
                  </a:cubicBezTo>
                  <a:cubicBezTo>
                    <a:pt x="79216" y="105647"/>
                    <a:pt x="79216" y="104108"/>
                    <a:pt x="79216" y="102813"/>
                  </a:cubicBezTo>
                  <a:lnTo>
                    <a:pt x="79460" y="102813"/>
                  </a:lnTo>
                  <a:cubicBezTo>
                    <a:pt x="80433" y="88699"/>
                    <a:pt x="80922" y="74435"/>
                    <a:pt x="80922" y="59994"/>
                  </a:cubicBezTo>
                  <a:cubicBezTo>
                    <a:pt x="80922" y="56593"/>
                    <a:pt x="81047" y="53145"/>
                    <a:pt x="81286" y="49655"/>
                  </a:cubicBezTo>
                  <a:cubicBezTo>
                    <a:pt x="81531" y="46171"/>
                    <a:pt x="81728" y="42645"/>
                    <a:pt x="81895" y="39073"/>
                  </a:cubicBezTo>
                  <a:cubicBezTo>
                    <a:pt x="77676" y="45568"/>
                    <a:pt x="73214" y="52094"/>
                    <a:pt x="68512" y="58662"/>
                  </a:cubicBezTo>
                  <a:cubicBezTo>
                    <a:pt x="63805" y="65230"/>
                    <a:pt x="59223" y="71673"/>
                    <a:pt x="54765" y="78002"/>
                  </a:cubicBezTo>
                  <a:cubicBezTo>
                    <a:pt x="50303" y="84326"/>
                    <a:pt x="46126" y="90368"/>
                    <a:pt x="42236" y="96125"/>
                  </a:cubicBezTo>
                  <a:cubicBezTo>
                    <a:pt x="38340" y="101882"/>
                    <a:pt x="35095" y="107197"/>
                    <a:pt x="32499" y="112059"/>
                  </a:cubicBezTo>
                  <a:cubicBezTo>
                    <a:pt x="32660" y="112548"/>
                    <a:pt x="33513" y="112953"/>
                    <a:pt x="35053" y="113281"/>
                  </a:cubicBezTo>
                  <a:cubicBezTo>
                    <a:pt x="36592" y="113609"/>
                    <a:pt x="38340" y="113889"/>
                    <a:pt x="40285" y="114134"/>
                  </a:cubicBezTo>
                  <a:cubicBezTo>
                    <a:pt x="42231" y="114373"/>
                    <a:pt x="44056" y="114498"/>
                    <a:pt x="45757" y="114498"/>
                  </a:cubicBezTo>
                  <a:cubicBezTo>
                    <a:pt x="47463" y="114498"/>
                    <a:pt x="48472" y="114498"/>
                    <a:pt x="48800" y="114498"/>
                  </a:cubicBezTo>
                  <a:cubicBezTo>
                    <a:pt x="52529" y="114175"/>
                    <a:pt x="57075" y="113931"/>
                    <a:pt x="62427" y="113770"/>
                  </a:cubicBezTo>
                  <a:cubicBezTo>
                    <a:pt x="67779" y="113598"/>
                    <a:pt x="73292" y="113354"/>
                    <a:pt x="78972" y="1130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16404639" y="8426313"/>
              <a:ext cx="115266" cy="170931"/>
            </a:xfrm>
            <a:custGeom>
              <a:avLst/>
              <a:gdLst/>
              <a:ahLst/>
              <a:cxnLst/>
              <a:rect l="l" t="t" r="r" b="b"/>
              <a:pathLst>
                <a:path w="115266" h="170931" extrusionOk="0">
                  <a:moveTo>
                    <a:pt x="108589" y="141359"/>
                  </a:moveTo>
                  <a:cubicBezTo>
                    <a:pt x="106972" y="144604"/>
                    <a:pt x="104897" y="147527"/>
                    <a:pt x="102384" y="150122"/>
                  </a:cubicBezTo>
                  <a:cubicBezTo>
                    <a:pt x="99867" y="152712"/>
                    <a:pt x="97157" y="155067"/>
                    <a:pt x="94234" y="157173"/>
                  </a:cubicBezTo>
                  <a:cubicBezTo>
                    <a:pt x="90505" y="159935"/>
                    <a:pt x="86162" y="162566"/>
                    <a:pt x="81221" y="165078"/>
                  </a:cubicBezTo>
                  <a:cubicBezTo>
                    <a:pt x="76269" y="167595"/>
                    <a:pt x="71448" y="169254"/>
                    <a:pt x="66741" y="170065"/>
                  </a:cubicBezTo>
                  <a:cubicBezTo>
                    <a:pt x="63334" y="170715"/>
                    <a:pt x="59236" y="171001"/>
                    <a:pt x="54450" y="170918"/>
                  </a:cubicBezTo>
                  <a:cubicBezTo>
                    <a:pt x="49665" y="170835"/>
                    <a:pt x="44797" y="170393"/>
                    <a:pt x="39851" y="169581"/>
                  </a:cubicBezTo>
                  <a:cubicBezTo>
                    <a:pt x="34899" y="168770"/>
                    <a:pt x="30119" y="167595"/>
                    <a:pt x="25496" y="166055"/>
                  </a:cubicBezTo>
                  <a:cubicBezTo>
                    <a:pt x="20872" y="164516"/>
                    <a:pt x="17101" y="162530"/>
                    <a:pt x="14183" y="160096"/>
                  </a:cubicBezTo>
                  <a:cubicBezTo>
                    <a:pt x="11749" y="157990"/>
                    <a:pt x="9273" y="155801"/>
                    <a:pt x="6761" y="153528"/>
                  </a:cubicBezTo>
                  <a:cubicBezTo>
                    <a:pt x="4244" y="151255"/>
                    <a:pt x="2096" y="148749"/>
                    <a:pt x="312" y="145982"/>
                  </a:cubicBezTo>
                  <a:cubicBezTo>
                    <a:pt x="-172" y="145332"/>
                    <a:pt x="-94" y="144443"/>
                    <a:pt x="556" y="143309"/>
                  </a:cubicBezTo>
                  <a:cubicBezTo>
                    <a:pt x="1201" y="142176"/>
                    <a:pt x="2018" y="141078"/>
                    <a:pt x="2990" y="140023"/>
                  </a:cubicBezTo>
                  <a:cubicBezTo>
                    <a:pt x="3968" y="138972"/>
                    <a:pt x="4935" y="138036"/>
                    <a:pt x="5908" y="137225"/>
                  </a:cubicBezTo>
                  <a:cubicBezTo>
                    <a:pt x="6886" y="136414"/>
                    <a:pt x="7526" y="136013"/>
                    <a:pt x="7853" y="136013"/>
                  </a:cubicBezTo>
                  <a:cubicBezTo>
                    <a:pt x="8659" y="135036"/>
                    <a:pt x="9315" y="134183"/>
                    <a:pt x="9798" y="133455"/>
                  </a:cubicBezTo>
                  <a:cubicBezTo>
                    <a:pt x="10282" y="132727"/>
                    <a:pt x="10771" y="132202"/>
                    <a:pt x="11260" y="131874"/>
                  </a:cubicBezTo>
                  <a:cubicBezTo>
                    <a:pt x="11744" y="131552"/>
                    <a:pt x="12394" y="131307"/>
                    <a:pt x="13205" y="131146"/>
                  </a:cubicBezTo>
                  <a:cubicBezTo>
                    <a:pt x="14017" y="130990"/>
                    <a:pt x="15150" y="130990"/>
                    <a:pt x="16612" y="131146"/>
                  </a:cubicBezTo>
                  <a:cubicBezTo>
                    <a:pt x="19202" y="133907"/>
                    <a:pt x="21969" y="136097"/>
                    <a:pt x="24887" y="137714"/>
                  </a:cubicBezTo>
                  <a:cubicBezTo>
                    <a:pt x="27805" y="139336"/>
                    <a:pt x="30603" y="140600"/>
                    <a:pt x="33282" y="141484"/>
                  </a:cubicBezTo>
                  <a:cubicBezTo>
                    <a:pt x="35960" y="142379"/>
                    <a:pt x="38348" y="142987"/>
                    <a:pt x="40459" y="143309"/>
                  </a:cubicBezTo>
                  <a:cubicBezTo>
                    <a:pt x="42571" y="143632"/>
                    <a:pt x="44111" y="143793"/>
                    <a:pt x="45083" y="143793"/>
                  </a:cubicBezTo>
                  <a:lnTo>
                    <a:pt x="52625" y="143793"/>
                  </a:lnTo>
                  <a:cubicBezTo>
                    <a:pt x="56354" y="143793"/>
                    <a:pt x="60208" y="143351"/>
                    <a:pt x="64182" y="142457"/>
                  </a:cubicBezTo>
                  <a:cubicBezTo>
                    <a:pt x="68156" y="141567"/>
                    <a:pt x="71765" y="140142"/>
                    <a:pt x="75011" y="138203"/>
                  </a:cubicBezTo>
                  <a:cubicBezTo>
                    <a:pt x="79713" y="135447"/>
                    <a:pt x="83847" y="131474"/>
                    <a:pt x="87421" y="126279"/>
                  </a:cubicBezTo>
                  <a:cubicBezTo>
                    <a:pt x="90989" y="121089"/>
                    <a:pt x="92773" y="115660"/>
                    <a:pt x="92773" y="109976"/>
                  </a:cubicBezTo>
                  <a:cubicBezTo>
                    <a:pt x="92773" y="107058"/>
                    <a:pt x="92367" y="104219"/>
                    <a:pt x="91561" y="101463"/>
                  </a:cubicBezTo>
                  <a:cubicBezTo>
                    <a:pt x="90744" y="98707"/>
                    <a:pt x="89210" y="96106"/>
                    <a:pt x="86937" y="93673"/>
                  </a:cubicBezTo>
                  <a:cubicBezTo>
                    <a:pt x="84175" y="90755"/>
                    <a:pt x="80326" y="88644"/>
                    <a:pt x="75380" y="87349"/>
                  </a:cubicBezTo>
                  <a:cubicBezTo>
                    <a:pt x="70428" y="86054"/>
                    <a:pt x="66169" y="85243"/>
                    <a:pt x="62606" y="84915"/>
                  </a:cubicBezTo>
                  <a:lnTo>
                    <a:pt x="62606" y="85160"/>
                  </a:lnTo>
                  <a:cubicBezTo>
                    <a:pt x="56765" y="84832"/>
                    <a:pt x="50524" y="85446"/>
                    <a:pt x="43871" y="86980"/>
                  </a:cubicBezTo>
                  <a:cubicBezTo>
                    <a:pt x="37219" y="88530"/>
                    <a:pt x="31300" y="90350"/>
                    <a:pt x="26109" y="92456"/>
                  </a:cubicBezTo>
                  <a:cubicBezTo>
                    <a:pt x="25787" y="92617"/>
                    <a:pt x="24975" y="92695"/>
                    <a:pt x="23675" y="92695"/>
                  </a:cubicBezTo>
                  <a:cubicBezTo>
                    <a:pt x="22375" y="92695"/>
                    <a:pt x="21324" y="92856"/>
                    <a:pt x="20513" y="93184"/>
                  </a:cubicBezTo>
                  <a:cubicBezTo>
                    <a:pt x="18568" y="93668"/>
                    <a:pt x="16742" y="92373"/>
                    <a:pt x="15036" y="89289"/>
                  </a:cubicBezTo>
                  <a:cubicBezTo>
                    <a:pt x="13335" y="86216"/>
                    <a:pt x="12643" y="82804"/>
                    <a:pt x="12971" y="79070"/>
                  </a:cubicBezTo>
                  <a:cubicBezTo>
                    <a:pt x="13783" y="65123"/>
                    <a:pt x="14266" y="53324"/>
                    <a:pt x="14433" y="43672"/>
                  </a:cubicBezTo>
                  <a:cubicBezTo>
                    <a:pt x="14594" y="34020"/>
                    <a:pt x="14797" y="26116"/>
                    <a:pt x="15041" y="19953"/>
                  </a:cubicBezTo>
                  <a:cubicBezTo>
                    <a:pt x="15286" y="13791"/>
                    <a:pt x="15769" y="9210"/>
                    <a:pt x="16503" y="6209"/>
                  </a:cubicBezTo>
                  <a:cubicBezTo>
                    <a:pt x="17231" y="3214"/>
                    <a:pt x="18568" y="1466"/>
                    <a:pt x="20518" y="978"/>
                  </a:cubicBezTo>
                  <a:cubicBezTo>
                    <a:pt x="27165" y="1628"/>
                    <a:pt x="34509" y="1706"/>
                    <a:pt x="42540" y="1222"/>
                  </a:cubicBezTo>
                  <a:cubicBezTo>
                    <a:pt x="50570" y="733"/>
                    <a:pt x="57826" y="411"/>
                    <a:pt x="64317" y="244"/>
                  </a:cubicBezTo>
                  <a:cubicBezTo>
                    <a:pt x="66751" y="244"/>
                    <a:pt x="69503" y="208"/>
                    <a:pt x="72587" y="125"/>
                  </a:cubicBezTo>
                  <a:cubicBezTo>
                    <a:pt x="75666" y="42"/>
                    <a:pt x="78833" y="0"/>
                    <a:pt x="82074" y="0"/>
                  </a:cubicBezTo>
                  <a:cubicBezTo>
                    <a:pt x="85319" y="0"/>
                    <a:pt x="88482" y="83"/>
                    <a:pt x="91566" y="244"/>
                  </a:cubicBezTo>
                  <a:cubicBezTo>
                    <a:pt x="94645" y="406"/>
                    <a:pt x="97407" y="572"/>
                    <a:pt x="99836" y="733"/>
                  </a:cubicBezTo>
                  <a:cubicBezTo>
                    <a:pt x="101781" y="1867"/>
                    <a:pt x="103123" y="2964"/>
                    <a:pt x="103851" y="4020"/>
                  </a:cubicBezTo>
                  <a:cubicBezTo>
                    <a:pt x="104579" y="5075"/>
                    <a:pt x="105027" y="6173"/>
                    <a:pt x="105193" y="7306"/>
                  </a:cubicBezTo>
                  <a:cubicBezTo>
                    <a:pt x="105354" y="8445"/>
                    <a:pt x="105354" y="9542"/>
                    <a:pt x="105193" y="10593"/>
                  </a:cubicBezTo>
                  <a:cubicBezTo>
                    <a:pt x="105032" y="11649"/>
                    <a:pt x="104949" y="12746"/>
                    <a:pt x="104949" y="13874"/>
                  </a:cubicBezTo>
                  <a:cubicBezTo>
                    <a:pt x="105110" y="17281"/>
                    <a:pt x="104949" y="19834"/>
                    <a:pt x="104465" y="21540"/>
                  </a:cubicBezTo>
                  <a:cubicBezTo>
                    <a:pt x="103976" y="23240"/>
                    <a:pt x="103487" y="24421"/>
                    <a:pt x="103003" y="25065"/>
                  </a:cubicBezTo>
                  <a:cubicBezTo>
                    <a:pt x="102353" y="25715"/>
                    <a:pt x="101620" y="25955"/>
                    <a:pt x="100814" y="25793"/>
                  </a:cubicBezTo>
                  <a:cubicBezTo>
                    <a:pt x="99675" y="25793"/>
                    <a:pt x="97527" y="25793"/>
                    <a:pt x="94364" y="25793"/>
                  </a:cubicBezTo>
                  <a:cubicBezTo>
                    <a:pt x="91202" y="25793"/>
                    <a:pt x="87467" y="25757"/>
                    <a:pt x="83171" y="25669"/>
                  </a:cubicBezTo>
                  <a:cubicBezTo>
                    <a:pt x="78870" y="25591"/>
                    <a:pt x="74366" y="25549"/>
                    <a:pt x="69664" y="25549"/>
                  </a:cubicBezTo>
                  <a:cubicBezTo>
                    <a:pt x="64957" y="25549"/>
                    <a:pt x="60541" y="25591"/>
                    <a:pt x="56401" y="25669"/>
                  </a:cubicBezTo>
                  <a:cubicBezTo>
                    <a:pt x="52266" y="25752"/>
                    <a:pt x="48698" y="25877"/>
                    <a:pt x="45697" y="26033"/>
                  </a:cubicBezTo>
                  <a:cubicBezTo>
                    <a:pt x="42696" y="26194"/>
                    <a:pt x="40787" y="26443"/>
                    <a:pt x="39981" y="26761"/>
                  </a:cubicBezTo>
                  <a:cubicBezTo>
                    <a:pt x="39331" y="27088"/>
                    <a:pt x="39003" y="27697"/>
                    <a:pt x="39003" y="28586"/>
                  </a:cubicBezTo>
                  <a:cubicBezTo>
                    <a:pt x="39003" y="29475"/>
                    <a:pt x="38920" y="30323"/>
                    <a:pt x="38759" y="31139"/>
                  </a:cubicBezTo>
                  <a:cubicBezTo>
                    <a:pt x="37947" y="36329"/>
                    <a:pt x="37458" y="42086"/>
                    <a:pt x="37297" y="48415"/>
                  </a:cubicBezTo>
                  <a:cubicBezTo>
                    <a:pt x="37136" y="54738"/>
                    <a:pt x="36969" y="60495"/>
                    <a:pt x="36808" y="65685"/>
                  </a:cubicBezTo>
                  <a:lnTo>
                    <a:pt x="38025" y="67391"/>
                  </a:lnTo>
                  <a:cubicBezTo>
                    <a:pt x="43538" y="65768"/>
                    <a:pt x="49135" y="64593"/>
                    <a:pt x="54815" y="63865"/>
                  </a:cubicBezTo>
                  <a:cubicBezTo>
                    <a:pt x="60494" y="63137"/>
                    <a:pt x="66085" y="63178"/>
                    <a:pt x="71604" y="63979"/>
                  </a:cubicBezTo>
                  <a:cubicBezTo>
                    <a:pt x="77117" y="64796"/>
                    <a:pt x="82469" y="66496"/>
                    <a:pt x="87660" y="69096"/>
                  </a:cubicBezTo>
                  <a:cubicBezTo>
                    <a:pt x="92851" y="71686"/>
                    <a:pt x="97636" y="75503"/>
                    <a:pt x="102015" y="80526"/>
                  </a:cubicBezTo>
                  <a:cubicBezTo>
                    <a:pt x="106072" y="85066"/>
                    <a:pt x="109193" y="89934"/>
                    <a:pt x="111382" y="95124"/>
                  </a:cubicBezTo>
                  <a:cubicBezTo>
                    <a:pt x="113572" y="100313"/>
                    <a:pt x="114670" y="105914"/>
                    <a:pt x="114670" y="111910"/>
                  </a:cubicBezTo>
                  <a:cubicBezTo>
                    <a:pt x="115314" y="114344"/>
                    <a:pt x="115439" y="117142"/>
                    <a:pt x="115034" y="120309"/>
                  </a:cubicBezTo>
                  <a:cubicBezTo>
                    <a:pt x="114628" y="123476"/>
                    <a:pt x="113978" y="126476"/>
                    <a:pt x="113088" y="129310"/>
                  </a:cubicBezTo>
                  <a:cubicBezTo>
                    <a:pt x="112194" y="132150"/>
                    <a:pt x="111299" y="134703"/>
                    <a:pt x="110415" y="136970"/>
                  </a:cubicBezTo>
                  <a:cubicBezTo>
                    <a:pt x="109526" y="139258"/>
                    <a:pt x="108912" y="140720"/>
                    <a:pt x="108589" y="1413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16873414" y="8420551"/>
              <a:ext cx="118797" cy="177904"/>
            </a:xfrm>
            <a:custGeom>
              <a:avLst/>
              <a:gdLst/>
              <a:ahLst/>
              <a:cxnLst/>
              <a:rect l="l" t="t" r="r" b="b"/>
              <a:pathLst>
                <a:path w="118797" h="177904" extrusionOk="0">
                  <a:moveTo>
                    <a:pt x="54019" y="31571"/>
                  </a:moveTo>
                  <a:cubicBezTo>
                    <a:pt x="50935" y="34488"/>
                    <a:pt x="48256" y="37125"/>
                    <a:pt x="45989" y="39481"/>
                  </a:cubicBezTo>
                  <a:cubicBezTo>
                    <a:pt x="43711" y="41831"/>
                    <a:pt x="41765" y="44260"/>
                    <a:pt x="40148" y="46777"/>
                  </a:cubicBezTo>
                  <a:cubicBezTo>
                    <a:pt x="38525" y="49294"/>
                    <a:pt x="37142" y="52050"/>
                    <a:pt x="36008" y="55045"/>
                  </a:cubicBezTo>
                  <a:cubicBezTo>
                    <a:pt x="34874" y="58051"/>
                    <a:pt x="33818" y="61660"/>
                    <a:pt x="32840" y="65877"/>
                  </a:cubicBezTo>
                  <a:cubicBezTo>
                    <a:pt x="33001" y="65877"/>
                    <a:pt x="33043" y="66278"/>
                    <a:pt x="32965" y="67089"/>
                  </a:cubicBezTo>
                  <a:cubicBezTo>
                    <a:pt x="32882" y="67900"/>
                    <a:pt x="32840" y="68753"/>
                    <a:pt x="32840" y="69647"/>
                  </a:cubicBezTo>
                  <a:cubicBezTo>
                    <a:pt x="32840" y="70542"/>
                    <a:pt x="32799" y="71348"/>
                    <a:pt x="32726" y="72076"/>
                  </a:cubicBezTo>
                  <a:cubicBezTo>
                    <a:pt x="32637" y="72804"/>
                    <a:pt x="32679" y="73090"/>
                    <a:pt x="32840" y="72929"/>
                  </a:cubicBezTo>
                  <a:cubicBezTo>
                    <a:pt x="34947" y="70656"/>
                    <a:pt x="37381" y="68675"/>
                    <a:pt x="40148" y="66969"/>
                  </a:cubicBezTo>
                  <a:cubicBezTo>
                    <a:pt x="42904" y="65269"/>
                    <a:pt x="45661" y="63771"/>
                    <a:pt x="48418" y="62466"/>
                  </a:cubicBezTo>
                  <a:cubicBezTo>
                    <a:pt x="51986" y="60687"/>
                    <a:pt x="56282" y="59392"/>
                    <a:pt x="61317" y="58576"/>
                  </a:cubicBezTo>
                  <a:cubicBezTo>
                    <a:pt x="66346" y="57765"/>
                    <a:pt x="71537" y="57682"/>
                    <a:pt x="76889" y="58332"/>
                  </a:cubicBezTo>
                  <a:cubicBezTo>
                    <a:pt x="82236" y="58982"/>
                    <a:pt x="87510" y="60438"/>
                    <a:pt x="92700" y="62710"/>
                  </a:cubicBezTo>
                  <a:cubicBezTo>
                    <a:pt x="97891" y="64983"/>
                    <a:pt x="102473" y="68269"/>
                    <a:pt x="106452" y="72565"/>
                  </a:cubicBezTo>
                  <a:cubicBezTo>
                    <a:pt x="110421" y="76860"/>
                    <a:pt x="113547" y="82258"/>
                    <a:pt x="115820" y="88743"/>
                  </a:cubicBezTo>
                  <a:cubicBezTo>
                    <a:pt x="118092" y="95228"/>
                    <a:pt x="119060" y="103090"/>
                    <a:pt x="118737" y="112342"/>
                  </a:cubicBezTo>
                  <a:cubicBezTo>
                    <a:pt x="118254" y="123044"/>
                    <a:pt x="116178" y="132498"/>
                    <a:pt x="112532" y="140678"/>
                  </a:cubicBezTo>
                  <a:cubicBezTo>
                    <a:pt x="108881" y="148869"/>
                    <a:pt x="104216" y="155723"/>
                    <a:pt x="98541" y="161235"/>
                  </a:cubicBezTo>
                  <a:cubicBezTo>
                    <a:pt x="92867" y="166752"/>
                    <a:pt x="86501" y="170928"/>
                    <a:pt x="79443" y="173762"/>
                  </a:cubicBezTo>
                  <a:cubicBezTo>
                    <a:pt x="72390" y="176602"/>
                    <a:pt x="65212" y="177980"/>
                    <a:pt x="57910" y="177902"/>
                  </a:cubicBezTo>
                  <a:cubicBezTo>
                    <a:pt x="50613" y="177813"/>
                    <a:pt x="43477" y="176321"/>
                    <a:pt x="36497" y="173398"/>
                  </a:cubicBezTo>
                  <a:cubicBezTo>
                    <a:pt x="29527" y="170481"/>
                    <a:pt x="23317" y="166061"/>
                    <a:pt x="17887" y="160138"/>
                  </a:cubicBezTo>
                  <a:cubicBezTo>
                    <a:pt x="12452" y="154220"/>
                    <a:pt x="8114" y="146799"/>
                    <a:pt x="4863" y="137875"/>
                  </a:cubicBezTo>
                  <a:cubicBezTo>
                    <a:pt x="1618" y="128957"/>
                    <a:pt x="0" y="118499"/>
                    <a:pt x="0" y="106497"/>
                  </a:cubicBezTo>
                  <a:lnTo>
                    <a:pt x="245" y="106252"/>
                  </a:lnTo>
                  <a:cubicBezTo>
                    <a:pt x="245" y="96845"/>
                    <a:pt x="1098" y="87484"/>
                    <a:pt x="2798" y="78155"/>
                  </a:cubicBezTo>
                  <a:cubicBezTo>
                    <a:pt x="4504" y="68831"/>
                    <a:pt x="7136" y="59990"/>
                    <a:pt x="10709" y="51639"/>
                  </a:cubicBezTo>
                  <a:cubicBezTo>
                    <a:pt x="14272" y="43292"/>
                    <a:pt x="18979" y="35586"/>
                    <a:pt x="24815" y="28529"/>
                  </a:cubicBezTo>
                  <a:cubicBezTo>
                    <a:pt x="30656" y="21477"/>
                    <a:pt x="37714" y="15518"/>
                    <a:pt x="45989" y="10650"/>
                  </a:cubicBezTo>
                  <a:cubicBezTo>
                    <a:pt x="47123" y="10000"/>
                    <a:pt x="48865" y="9189"/>
                    <a:pt x="51221" y="8216"/>
                  </a:cubicBezTo>
                  <a:cubicBezTo>
                    <a:pt x="53567" y="7239"/>
                    <a:pt x="56043" y="6308"/>
                    <a:pt x="58638" y="5419"/>
                  </a:cubicBezTo>
                  <a:cubicBezTo>
                    <a:pt x="61239" y="4529"/>
                    <a:pt x="63756" y="3760"/>
                    <a:pt x="66185" y="3105"/>
                  </a:cubicBezTo>
                  <a:cubicBezTo>
                    <a:pt x="68619" y="2460"/>
                    <a:pt x="70481" y="1971"/>
                    <a:pt x="71786" y="1643"/>
                  </a:cubicBezTo>
                  <a:cubicBezTo>
                    <a:pt x="74049" y="1160"/>
                    <a:pt x="76608" y="796"/>
                    <a:pt x="79448" y="546"/>
                  </a:cubicBezTo>
                  <a:cubicBezTo>
                    <a:pt x="82288" y="302"/>
                    <a:pt x="85003" y="146"/>
                    <a:pt x="87598" y="62"/>
                  </a:cubicBezTo>
                  <a:cubicBezTo>
                    <a:pt x="90188" y="-21"/>
                    <a:pt x="92544" y="-21"/>
                    <a:pt x="94656" y="62"/>
                  </a:cubicBezTo>
                  <a:cubicBezTo>
                    <a:pt x="96757" y="146"/>
                    <a:pt x="98307" y="265"/>
                    <a:pt x="99275" y="426"/>
                  </a:cubicBezTo>
                  <a:cubicBezTo>
                    <a:pt x="101381" y="426"/>
                    <a:pt x="102967" y="1321"/>
                    <a:pt x="104023" y="3099"/>
                  </a:cubicBezTo>
                  <a:cubicBezTo>
                    <a:pt x="105074" y="4888"/>
                    <a:pt x="105729" y="6870"/>
                    <a:pt x="105969" y="9059"/>
                  </a:cubicBezTo>
                  <a:cubicBezTo>
                    <a:pt x="106213" y="11248"/>
                    <a:pt x="106093" y="13318"/>
                    <a:pt x="105604" y="15263"/>
                  </a:cubicBezTo>
                  <a:cubicBezTo>
                    <a:pt x="105116" y="17208"/>
                    <a:pt x="104382" y="18508"/>
                    <a:pt x="103415" y="19158"/>
                  </a:cubicBezTo>
                  <a:cubicBezTo>
                    <a:pt x="92706" y="19319"/>
                    <a:pt x="83135" y="20250"/>
                    <a:pt x="74704" y="21956"/>
                  </a:cubicBezTo>
                  <a:cubicBezTo>
                    <a:pt x="66263" y="23666"/>
                    <a:pt x="59366" y="26865"/>
                    <a:pt x="54019" y="31571"/>
                  </a:cubicBezTo>
                  <a:close/>
                  <a:moveTo>
                    <a:pt x="94895" y="103090"/>
                  </a:moveTo>
                  <a:cubicBezTo>
                    <a:pt x="94895" y="97734"/>
                    <a:pt x="93517" y="93200"/>
                    <a:pt x="90760" y="89471"/>
                  </a:cubicBezTo>
                  <a:cubicBezTo>
                    <a:pt x="87999" y="85742"/>
                    <a:pt x="84472" y="82903"/>
                    <a:pt x="80176" y="80953"/>
                  </a:cubicBezTo>
                  <a:cubicBezTo>
                    <a:pt x="75880" y="79008"/>
                    <a:pt x="71131" y="77999"/>
                    <a:pt x="65946" y="77911"/>
                  </a:cubicBezTo>
                  <a:cubicBezTo>
                    <a:pt x="60750" y="77838"/>
                    <a:pt x="55720" y="78691"/>
                    <a:pt x="50857" y="80469"/>
                  </a:cubicBezTo>
                  <a:cubicBezTo>
                    <a:pt x="45994" y="82258"/>
                    <a:pt x="41615" y="85092"/>
                    <a:pt x="37719" y="88982"/>
                  </a:cubicBezTo>
                  <a:cubicBezTo>
                    <a:pt x="33823" y="92877"/>
                    <a:pt x="30989" y="97739"/>
                    <a:pt x="29199" y="103584"/>
                  </a:cubicBezTo>
                  <a:cubicBezTo>
                    <a:pt x="28232" y="106830"/>
                    <a:pt x="27535" y="110392"/>
                    <a:pt x="27135" y="114287"/>
                  </a:cubicBezTo>
                  <a:cubicBezTo>
                    <a:pt x="26734" y="118182"/>
                    <a:pt x="26682" y="121749"/>
                    <a:pt x="27010" y="124989"/>
                  </a:cubicBezTo>
                  <a:cubicBezTo>
                    <a:pt x="27499" y="129529"/>
                    <a:pt x="28513" y="133710"/>
                    <a:pt x="30052" y="137516"/>
                  </a:cubicBezTo>
                  <a:cubicBezTo>
                    <a:pt x="31592" y="141328"/>
                    <a:pt x="33745" y="144454"/>
                    <a:pt x="36497" y="146887"/>
                  </a:cubicBezTo>
                  <a:cubicBezTo>
                    <a:pt x="39258" y="149316"/>
                    <a:pt x="42540" y="151021"/>
                    <a:pt x="46353" y="151994"/>
                  </a:cubicBezTo>
                  <a:cubicBezTo>
                    <a:pt x="50165" y="152961"/>
                    <a:pt x="54503" y="152888"/>
                    <a:pt x="59366" y="151749"/>
                  </a:cubicBezTo>
                  <a:cubicBezTo>
                    <a:pt x="61639" y="151266"/>
                    <a:pt x="63870" y="150772"/>
                    <a:pt x="66060" y="150288"/>
                  </a:cubicBezTo>
                  <a:cubicBezTo>
                    <a:pt x="68250" y="149805"/>
                    <a:pt x="70398" y="148910"/>
                    <a:pt x="72515" y="147615"/>
                  </a:cubicBezTo>
                  <a:cubicBezTo>
                    <a:pt x="76077" y="145509"/>
                    <a:pt x="79240" y="142748"/>
                    <a:pt x="82002" y="139342"/>
                  </a:cubicBezTo>
                  <a:cubicBezTo>
                    <a:pt x="84758" y="135941"/>
                    <a:pt x="87109" y="132207"/>
                    <a:pt x="89054" y="128151"/>
                  </a:cubicBezTo>
                  <a:cubicBezTo>
                    <a:pt x="91005" y="124100"/>
                    <a:pt x="92466" y="119924"/>
                    <a:pt x="93434" y="115623"/>
                  </a:cubicBezTo>
                  <a:cubicBezTo>
                    <a:pt x="94412" y="111323"/>
                    <a:pt x="94895" y="107147"/>
                    <a:pt x="94895" y="1030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15947863" y="8898430"/>
              <a:ext cx="59116" cy="164091"/>
            </a:xfrm>
            <a:custGeom>
              <a:avLst/>
              <a:gdLst/>
              <a:ahLst/>
              <a:cxnLst/>
              <a:rect l="l" t="t" r="r" b="b"/>
              <a:pathLst>
                <a:path w="59116" h="164091" extrusionOk="0">
                  <a:moveTo>
                    <a:pt x="59116" y="1088"/>
                  </a:moveTo>
                  <a:cubicBezTo>
                    <a:pt x="57816" y="9195"/>
                    <a:pt x="56765" y="16454"/>
                    <a:pt x="55954" y="22856"/>
                  </a:cubicBezTo>
                  <a:cubicBezTo>
                    <a:pt x="55138" y="29268"/>
                    <a:pt x="54534" y="35227"/>
                    <a:pt x="54129" y="40740"/>
                  </a:cubicBezTo>
                  <a:cubicBezTo>
                    <a:pt x="53723" y="46257"/>
                    <a:pt x="53478" y="51484"/>
                    <a:pt x="53400" y="56434"/>
                  </a:cubicBezTo>
                  <a:cubicBezTo>
                    <a:pt x="53317" y="61380"/>
                    <a:pt x="53317" y="66486"/>
                    <a:pt x="53400" y="71759"/>
                  </a:cubicBezTo>
                  <a:cubicBezTo>
                    <a:pt x="53478" y="77033"/>
                    <a:pt x="53562" y="82706"/>
                    <a:pt x="53645" y="88790"/>
                  </a:cubicBezTo>
                  <a:cubicBezTo>
                    <a:pt x="53728" y="94869"/>
                    <a:pt x="53848" y="101724"/>
                    <a:pt x="54009" y="109347"/>
                  </a:cubicBezTo>
                  <a:lnTo>
                    <a:pt x="54498" y="161163"/>
                  </a:lnTo>
                  <a:cubicBezTo>
                    <a:pt x="53681" y="161818"/>
                    <a:pt x="52709" y="162385"/>
                    <a:pt x="51580" y="162869"/>
                  </a:cubicBezTo>
                  <a:cubicBezTo>
                    <a:pt x="50602" y="163196"/>
                    <a:pt x="49468" y="163519"/>
                    <a:pt x="48173" y="163846"/>
                  </a:cubicBezTo>
                  <a:cubicBezTo>
                    <a:pt x="46873" y="164174"/>
                    <a:pt x="45333" y="164174"/>
                    <a:pt x="43549" y="163846"/>
                  </a:cubicBezTo>
                  <a:cubicBezTo>
                    <a:pt x="43060" y="163846"/>
                    <a:pt x="42129" y="163721"/>
                    <a:pt x="40751" y="163477"/>
                  </a:cubicBezTo>
                  <a:cubicBezTo>
                    <a:pt x="39373" y="163238"/>
                    <a:pt x="37833" y="162952"/>
                    <a:pt x="36127" y="162624"/>
                  </a:cubicBezTo>
                  <a:cubicBezTo>
                    <a:pt x="34421" y="162302"/>
                    <a:pt x="32840" y="161943"/>
                    <a:pt x="31384" y="161532"/>
                  </a:cubicBezTo>
                  <a:cubicBezTo>
                    <a:pt x="29922" y="161132"/>
                    <a:pt x="28950" y="160924"/>
                    <a:pt x="28466" y="160924"/>
                  </a:cubicBezTo>
                  <a:cubicBezTo>
                    <a:pt x="27977" y="157195"/>
                    <a:pt x="27613" y="152816"/>
                    <a:pt x="27374" y="147788"/>
                  </a:cubicBezTo>
                  <a:cubicBezTo>
                    <a:pt x="27129" y="142759"/>
                    <a:pt x="27010" y="137564"/>
                    <a:pt x="27010" y="132218"/>
                  </a:cubicBezTo>
                  <a:cubicBezTo>
                    <a:pt x="27010" y="126862"/>
                    <a:pt x="27046" y="121635"/>
                    <a:pt x="27129" y="116523"/>
                  </a:cubicBezTo>
                  <a:cubicBezTo>
                    <a:pt x="27212" y="111417"/>
                    <a:pt x="27332" y="106913"/>
                    <a:pt x="27493" y="103018"/>
                  </a:cubicBezTo>
                  <a:lnTo>
                    <a:pt x="27738" y="103018"/>
                  </a:lnTo>
                  <a:cubicBezTo>
                    <a:pt x="28060" y="99456"/>
                    <a:pt x="28258" y="96253"/>
                    <a:pt x="28346" y="93408"/>
                  </a:cubicBezTo>
                  <a:cubicBezTo>
                    <a:pt x="28424" y="90579"/>
                    <a:pt x="28424" y="87818"/>
                    <a:pt x="28346" y="85140"/>
                  </a:cubicBezTo>
                  <a:cubicBezTo>
                    <a:pt x="28263" y="82462"/>
                    <a:pt x="28185" y="79706"/>
                    <a:pt x="28102" y="76866"/>
                  </a:cubicBezTo>
                  <a:cubicBezTo>
                    <a:pt x="28019" y="74027"/>
                    <a:pt x="28055" y="70823"/>
                    <a:pt x="28222" y="67256"/>
                  </a:cubicBezTo>
                  <a:cubicBezTo>
                    <a:pt x="28383" y="62389"/>
                    <a:pt x="28669" y="56835"/>
                    <a:pt x="29075" y="50589"/>
                  </a:cubicBezTo>
                  <a:cubicBezTo>
                    <a:pt x="29475" y="44349"/>
                    <a:pt x="29761" y="38634"/>
                    <a:pt x="29928" y="33444"/>
                  </a:cubicBezTo>
                  <a:cubicBezTo>
                    <a:pt x="26032" y="35716"/>
                    <a:pt x="22303" y="37739"/>
                    <a:pt x="18735" y="39528"/>
                  </a:cubicBezTo>
                  <a:cubicBezTo>
                    <a:pt x="15161" y="41307"/>
                    <a:pt x="12327" y="42768"/>
                    <a:pt x="10220" y="43907"/>
                  </a:cubicBezTo>
                  <a:cubicBezTo>
                    <a:pt x="7947" y="42929"/>
                    <a:pt x="6085" y="41192"/>
                    <a:pt x="4624" y="38675"/>
                  </a:cubicBezTo>
                  <a:cubicBezTo>
                    <a:pt x="3162" y="36158"/>
                    <a:pt x="1623" y="33043"/>
                    <a:pt x="0" y="29304"/>
                  </a:cubicBezTo>
                  <a:cubicBezTo>
                    <a:pt x="161" y="28009"/>
                    <a:pt x="728" y="26751"/>
                    <a:pt x="1701" y="25539"/>
                  </a:cubicBezTo>
                  <a:cubicBezTo>
                    <a:pt x="2679" y="24317"/>
                    <a:pt x="3849" y="23189"/>
                    <a:pt x="5232" y="22128"/>
                  </a:cubicBezTo>
                  <a:cubicBezTo>
                    <a:pt x="6605" y="21078"/>
                    <a:pt x="8031" y="20141"/>
                    <a:pt x="9487" y="19330"/>
                  </a:cubicBezTo>
                  <a:cubicBezTo>
                    <a:pt x="10943" y="18519"/>
                    <a:pt x="12327" y="17791"/>
                    <a:pt x="13622" y="17141"/>
                  </a:cubicBezTo>
                  <a:cubicBezTo>
                    <a:pt x="18162" y="14707"/>
                    <a:pt x="23514" y="11785"/>
                    <a:pt x="29678" y="8384"/>
                  </a:cubicBezTo>
                  <a:cubicBezTo>
                    <a:pt x="35841" y="4972"/>
                    <a:pt x="41516" y="2383"/>
                    <a:pt x="46712" y="594"/>
                  </a:cubicBezTo>
                  <a:cubicBezTo>
                    <a:pt x="48979" y="-46"/>
                    <a:pt x="51455" y="-171"/>
                    <a:pt x="54134" y="230"/>
                  </a:cubicBezTo>
                  <a:cubicBezTo>
                    <a:pt x="56807" y="635"/>
                    <a:pt x="58466" y="921"/>
                    <a:pt x="59116" y="10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15929125" y="9359548"/>
              <a:ext cx="118037" cy="170374"/>
            </a:xfrm>
            <a:custGeom>
              <a:avLst/>
              <a:gdLst/>
              <a:ahLst/>
              <a:cxnLst/>
              <a:rect l="l" t="t" r="r" b="b"/>
              <a:pathLst>
                <a:path w="118037" h="170374" extrusionOk="0">
                  <a:moveTo>
                    <a:pt x="71321" y="809"/>
                  </a:moveTo>
                  <a:cubicBezTo>
                    <a:pt x="72293" y="653"/>
                    <a:pt x="73630" y="684"/>
                    <a:pt x="75336" y="934"/>
                  </a:cubicBezTo>
                  <a:cubicBezTo>
                    <a:pt x="77037" y="1178"/>
                    <a:pt x="78821" y="1584"/>
                    <a:pt x="80688" y="2145"/>
                  </a:cubicBezTo>
                  <a:cubicBezTo>
                    <a:pt x="82550" y="2717"/>
                    <a:pt x="84339" y="3326"/>
                    <a:pt x="86045" y="3971"/>
                  </a:cubicBezTo>
                  <a:cubicBezTo>
                    <a:pt x="87746" y="4621"/>
                    <a:pt x="89005" y="5266"/>
                    <a:pt x="89816" y="5916"/>
                  </a:cubicBezTo>
                  <a:cubicBezTo>
                    <a:pt x="94684" y="10138"/>
                    <a:pt x="98981" y="14876"/>
                    <a:pt x="102710" y="20149"/>
                  </a:cubicBezTo>
                  <a:cubicBezTo>
                    <a:pt x="106439" y="25422"/>
                    <a:pt x="109440" y="31298"/>
                    <a:pt x="111713" y="37788"/>
                  </a:cubicBezTo>
                  <a:cubicBezTo>
                    <a:pt x="112686" y="40544"/>
                    <a:pt x="113575" y="43706"/>
                    <a:pt x="114392" y="47273"/>
                  </a:cubicBezTo>
                  <a:cubicBezTo>
                    <a:pt x="115198" y="50841"/>
                    <a:pt x="115889" y="54491"/>
                    <a:pt x="116456" y="58220"/>
                  </a:cubicBezTo>
                  <a:cubicBezTo>
                    <a:pt x="117023" y="61949"/>
                    <a:pt x="117429" y="65641"/>
                    <a:pt x="117674" y="69292"/>
                  </a:cubicBezTo>
                  <a:cubicBezTo>
                    <a:pt x="117918" y="72942"/>
                    <a:pt x="118038" y="76312"/>
                    <a:pt x="118038" y="79385"/>
                  </a:cubicBezTo>
                  <a:cubicBezTo>
                    <a:pt x="118038" y="89765"/>
                    <a:pt x="116737" y="100353"/>
                    <a:pt x="114142" y="111133"/>
                  </a:cubicBezTo>
                  <a:cubicBezTo>
                    <a:pt x="111547" y="121924"/>
                    <a:pt x="107698" y="131690"/>
                    <a:pt x="102585" y="140447"/>
                  </a:cubicBezTo>
                  <a:cubicBezTo>
                    <a:pt x="97477" y="149209"/>
                    <a:pt x="91148" y="156386"/>
                    <a:pt x="83606" y="161981"/>
                  </a:cubicBezTo>
                  <a:cubicBezTo>
                    <a:pt x="76064" y="167582"/>
                    <a:pt x="67425" y="170375"/>
                    <a:pt x="57694" y="170375"/>
                  </a:cubicBezTo>
                  <a:cubicBezTo>
                    <a:pt x="52175" y="170375"/>
                    <a:pt x="46740" y="169563"/>
                    <a:pt x="41388" y="167941"/>
                  </a:cubicBezTo>
                  <a:cubicBezTo>
                    <a:pt x="36031" y="166324"/>
                    <a:pt x="31007" y="163807"/>
                    <a:pt x="26305" y="160395"/>
                  </a:cubicBezTo>
                  <a:cubicBezTo>
                    <a:pt x="21764" y="157156"/>
                    <a:pt x="18232" y="153703"/>
                    <a:pt x="15720" y="150057"/>
                  </a:cubicBezTo>
                  <a:cubicBezTo>
                    <a:pt x="13208" y="146406"/>
                    <a:pt x="10649" y="141997"/>
                    <a:pt x="8059" y="136796"/>
                  </a:cubicBezTo>
                  <a:lnTo>
                    <a:pt x="7815" y="136557"/>
                  </a:lnTo>
                  <a:cubicBezTo>
                    <a:pt x="6192" y="133640"/>
                    <a:pt x="4897" y="130192"/>
                    <a:pt x="3919" y="126219"/>
                  </a:cubicBezTo>
                  <a:cubicBezTo>
                    <a:pt x="2946" y="122241"/>
                    <a:pt x="2176" y="118148"/>
                    <a:pt x="1610" y="113931"/>
                  </a:cubicBezTo>
                  <a:cubicBezTo>
                    <a:pt x="1037" y="109713"/>
                    <a:pt x="632" y="105501"/>
                    <a:pt x="392" y="101284"/>
                  </a:cubicBezTo>
                  <a:cubicBezTo>
                    <a:pt x="148" y="97066"/>
                    <a:pt x="28" y="93338"/>
                    <a:pt x="28" y="90093"/>
                  </a:cubicBezTo>
                  <a:cubicBezTo>
                    <a:pt x="-133" y="83280"/>
                    <a:pt x="392" y="76021"/>
                    <a:pt x="1610" y="68314"/>
                  </a:cubicBezTo>
                  <a:cubicBezTo>
                    <a:pt x="2821" y="60612"/>
                    <a:pt x="4730" y="53191"/>
                    <a:pt x="7326" y="46057"/>
                  </a:cubicBezTo>
                  <a:cubicBezTo>
                    <a:pt x="9916" y="38917"/>
                    <a:pt x="13208" y="32307"/>
                    <a:pt x="17177" y="26223"/>
                  </a:cubicBezTo>
                  <a:cubicBezTo>
                    <a:pt x="21150" y="20144"/>
                    <a:pt x="25816" y="15318"/>
                    <a:pt x="31173" y="11750"/>
                  </a:cubicBezTo>
                  <a:cubicBezTo>
                    <a:pt x="32952" y="10289"/>
                    <a:pt x="35469" y="8708"/>
                    <a:pt x="38715" y="7013"/>
                  </a:cubicBezTo>
                  <a:cubicBezTo>
                    <a:pt x="41960" y="5307"/>
                    <a:pt x="45487" y="3846"/>
                    <a:pt x="49299" y="2634"/>
                  </a:cubicBezTo>
                  <a:cubicBezTo>
                    <a:pt x="53106" y="1412"/>
                    <a:pt x="56960" y="601"/>
                    <a:pt x="60856" y="200"/>
                  </a:cubicBezTo>
                  <a:cubicBezTo>
                    <a:pt x="64746" y="-200"/>
                    <a:pt x="68236" y="-2"/>
                    <a:pt x="71321" y="809"/>
                  </a:cubicBezTo>
                  <a:close/>
                  <a:moveTo>
                    <a:pt x="60856" y="23430"/>
                  </a:moveTo>
                  <a:cubicBezTo>
                    <a:pt x="54531" y="23758"/>
                    <a:pt x="49013" y="25744"/>
                    <a:pt x="44311" y="29390"/>
                  </a:cubicBezTo>
                  <a:cubicBezTo>
                    <a:pt x="39604" y="33040"/>
                    <a:pt x="35672" y="37788"/>
                    <a:pt x="32510" y="43623"/>
                  </a:cubicBezTo>
                  <a:cubicBezTo>
                    <a:pt x="29342" y="49463"/>
                    <a:pt x="26872" y="56031"/>
                    <a:pt x="25088" y="63327"/>
                  </a:cubicBezTo>
                  <a:cubicBezTo>
                    <a:pt x="23298" y="70623"/>
                    <a:pt x="22170" y="77924"/>
                    <a:pt x="21681" y="85220"/>
                  </a:cubicBezTo>
                  <a:cubicBezTo>
                    <a:pt x="21197" y="92516"/>
                    <a:pt x="21353" y="99739"/>
                    <a:pt x="22170" y="106874"/>
                  </a:cubicBezTo>
                  <a:cubicBezTo>
                    <a:pt x="22976" y="114014"/>
                    <a:pt x="24926" y="120738"/>
                    <a:pt x="28011" y="127067"/>
                  </a:cubicBezTo>
                  <a:cubicBezTo>
                    <a:pt x="30928" y="133390"/>
                    <a:pt x="35230" y="137810"/>
                    <a:pt x="40904" y="140327"/>
                  </a:cubicBezTo>
                  <a:cubicBezTo>
                    <a:pt x="46579" y="142844"/>
                    <a:pt x="52342" y="143692"/>
                    <a:pt x="58177" y="142881"/>
                  </a:cubicBezTo>
                  <a:cubicBezTo>
                    <a:pt x="64991" y="141903"/>
                    <a:pt x="70468" y="139641"/>
                    <a:pt x="74603" y="136068"/>
                  </a:cubicBezTo>
                  <a:cubicBezTo>
                    <a:pt x="78738" y="132506"/>
                    <a:pt x="82508" y="127238"/>
                    <a:pt x="85915" y="120260"/>
                  </a:cubicBezTo>
                  <a:cubicBezTo>
                    <a:pt x="88505" y="115070"/>
                    <a:pt x="90539" y="109068"/>
                    <a:pt x="91995" y="102256"/>
                  </a:cubicBezTo>
                  <a:cubicBezTo>
                    <a:pt x="93457" y="95449"/>
                    <a:pt x="94310" y="88434"/>
                    <a:pt x="94549" y="81216"/>
                  </a:cubicBezTo>
                  <a:cubicBezTo>
                    <a:pt x="94794" y="73998"/>
                    <a:pt x="94346" y="66858"/>
                    <a:pt x="93212" y="59806"/>
                  </a:cubicBezTo>
                  <a:cubicBezTo>
                    <a:pt x="92079" y="52749"/>
                    <a:pt x="90170" y="46509"/>
                    <a:pt x="87496" y="41070"/>
                  </a:cubicBezTo>
                  <a:cubicBezTo>
                    <a:pt x="84818" y="35640"/>
                    <a:pt x="81291" y="31303"/>
                    <a:pt x="76912" y="28058"/>
                  </a:cubicBezTo>
                  <a:cubicBezTo>
                    <a:pt x="72533" y="24819"/>
                    <a:pt x="67181" y="23274"/>
                    <a:pt x="60856" y="234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16442480" y="9438814"/>
              <a:ext cx="27734" cy="28936"/>
            </a:xfrm>
            <a:custGeom>
              <a:avLst/>
              <a:gdLst/>
              <a:ahLst/>
              <a:cxnLst/>
              <a:rect l="l" t="t" r="r" b="b"/>
              <a:pathLst>
                <a:path w="27734" h="28936" extrusionOk="0">
                  <a:moveTo>
                    <a:pt x="7185" y="26739"/>
                  </a:moveTo>
                  <a:cubicBezTo>
                    <a:pt x="4101" y="25121"/>
                    <a:pt x="2036" y="22932"/>
                    <a:pt x="980" y="20171"/>
                  </a:cubicBezTo>
                  <a:cubicBezTo>
                    <a:pt x="-76" y="17415"/>
                    <a:pt x="-278" y="14617"/>
                    <a:pt x="372" y="11772"/>
                  </a:cubicBezTo>
                  <a:cubicBezTo>
                    <a:pt x="1022" y="8943"/>
                    <a:pt x="2359" y="6426"/>
                    <a:pt x="4387" y="4237"/>
                  </a:cubicBezTo>
                  <a:cubicBezTo>
                    <a:pt x="6415" y="2048"/>
                    <a:pt x="8969" y="706"/>
                    <a:pt x="12053" y="223"/>
                  </a:cubicBezTo>
                  <a:cubicBezTo>
                    <a:pt x="16433" y="-427"/>
                    <a:pt x="19959" y="347"/>
                    <a:pt x="22638" y="2537"/>
                  </a:cubicBezTo>
                  <a:cubicBezTo>
                    <a:pt x="25316" y="4726"/>
                    <a:pt x="26934" y="7399"/>
                    <a:pt x="27506" y="10566"/>
                  </a:cubicBezTo>
                  <a:cubicBezTo>
                    <a:pt x="28073" y="13733"/>
                    <a:pt x="27584" y="16978"/>
                    <a:pt x="26045" y="20301"/>
                  </a:cubicBezTo>
                  <a:cubicBezTo>
                    <a:pt x="24500" y="23624"/>
                    <a:pt x="21618" y="26182"/>
                    <a:pt x="17406" y="27961"/>
                  </a:cubicBezTo>
                  <a:cubicBezTo>
                    <a:pt x="15133" y="28939"/>
                    <a:pt x="13187" y="29183"/>
                    <a:pt x="11565" y="28689"/>
                  </a:cubicBezTo>
                  <a:cubicBezTo>
                    <a:pt x="9942" y="28200"/>
                    <a:pt x="8480" y="27550"/>
                    <a:pt x="7185" y="2673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16878305" y="9397243"/>
              <a:ext cx="110503" cy="110475"/>
            </a:xfrm>
            <a:custGeom>
              <a:avLst/>
              <a:gdLst/>
              <a:ahLst/>
              <a:cxnLst/>
              <a:rect l="l" t="t" r="r" b="b"/>
              <a:pathLst>
                <a:path w="110503" h="110475" extrusionOk="0">
                  <a:moveTo>
                    <a:pt x="65727" y="654"/>
                  </a:moveTo>
                  <a:cubicBezTo>
                    <a:pt x="65883" y="1471"/>
                    <a:pt x="66008" y="3213"/>
                    <a:pt x="66091" y="5886"/>
                  </a:cubicBezTo>
                  <a:cubicBezTo>
                    <a:pt x="66174" y="8564"/>
                    <a:pt x="66216" y="11887"/>
                    <a:pt x="66216" y="15865"/>
                  </a:cubicBezTo>
                  <a:cubicBezTo>
                    <a:pt x="66216" y="19843"/>
                    <a:pt x="66132" y="24295"/>
                    <a:pt x="65971" y="29245"/>
                  </a:cubicBezTo>
                  <a:cubicBezTo>
                    <a:pt x="65810" y="34191"/>
                    <a:pt x="65643" y="39339"/>
                    <a:pt x="65487" y="44695"/>
                  </a:cubicBezTo>
                  <a:cubicBezTo>
                    <a:pt x="69867" y="44695"/>
                    <a:pt x="74288" y="44737"/>
                    <a:pt x="78750" y="44810"/>
                  </a:cubicBezTo>
                  <a:cubicBezTo>
                    <a:pt x="83213" y="44898"/>
                    <a:pt x="87384" y="44971"/>
                    <a:pt x="91280" y="45054"/>
                  </a:cubicBezTo>
                  <a:cubicBezTo>
                    <a:pt x="95176" y="45137"/>
                    <a:pt x="98660" y="45257"/>
                    <a:pt x="101745" y="45423"/>
                  </a:cubicBezTo>
                  <a:cubicBezTo>
                    <a:pt x="104819" y="45585"/>
                    <a:pt x="107092" y="45746"/>
                    <a:pt x="108553" y="45907"/>
                  </a:cubicBezTo>
                  <a:cubicBezTo>
                    <a:pt x="109203" y="46557"/>
                    <a:pt x="109687" y="47852"/>
                    <a:pt x="110015" y="49802"/>
                  </a:cubicBezTo>
                  <a:cubicBezTo>
                    <a:pt x="110342" y="51747"/>
                    <a:pt x="110504" y="53780"/>
                    <a:pt x="110504" y="55881"/>
                  </a:cubicBezTo>
                  <a:cubicBezTo>
                    <a:pt x="110504" y="57998"/>
                    <a:pt x="110415" y="59896"/>
                    <a:pt x="110259" y="61601"/>
                  </a:cubicBezTo>
                  <a:cubicBezTo>
                    <a:pt x="110098" y="63302"/>
                    <a:pt x="109931" y="64233"/>
                    <a:pt x="109775" y="64399"/>
                  </a:cubicBezTo>
                  <a:cubicBezTo>
                    <a:pt x="108959" y="64727"/>
                    <a:pt x="107175" y="64966"/>
                    <a:pt x="104418" y="65127"/>
                  </a:cubicBezTo>
                  <a:cubicBezTo>
                    <a:pt x="101656" y="65289"/>
                    <a:pt x="98250" y="65413"/>
                    <a:pt x="94198" y="65491"/>
                  </a:cubicBezTo>
                  <a:cubicBezTo>
                    <a:pt x="90141" y="65580"/>
                    <a:pt x="85595" y="65652"/>
                    <a:pt x="80571" y="65736"/>
                  </a:cubicBezTo>
                  <a:cubicBezTo>
                    <a:pt x="75546" y="65819"/>
                    <a:pt x="70272" y="65860"/>
                    <a:pt x="64759" y="65860"/>
                  </a:cubicBezTo>
                  <a:cubicBezTo>
                    <a:pt x="64432" y="75757"/>
                    <a:pt x="64109" y="84587"/>
                    <a:pt x="63781" y="92377"/>
                  </a:cubicBezTo>
                  <a:cubicBezTo>
                    <a:pt x="63454" y="100156"/>
                    <a:pt x="63215" y="105112"/>
                    <a:pt x="63053" y="107218"/>
                  </a:cubicBezTo>
                  <a:cubicBezTo>
                    <a:pt x="61264" y="109007"/>
                    <a:pt x="58918" y="110016"/>
                    <a:pt x="56000" y="110260"/>
                  </a:cubicBezTo>
                  <a:cubicBezTo>
                    <a:pt x="53083" y="110500"/>
                    <a:pt x="49504" y="110541"/>
                    <a:pt x="45291" y="110375"/>
                  </a:cubicBezTo>
                  <a:cubicBezTo>
                    <a:pt x="44324" y="109735"/>
                    <a:pt x="43627" y="107822"/>
                    <a:pt x="43226" y="104660"/>
                  </a:cubicBezTo>
                  <a:cubicBezTo>
                    <a:pt x="42816" y="101493"/>
                    <a:pt x="42618" y="98050"/>
                    <a:pt x="42618" y="94322"/>
                  </a:cubicBezTo>
                  <a:cubicBezTo>
                    <a:pt x="42618" y="90593"/>
                    <a:pt x="42743" y="87026"/>
                    <a:pt x="42982" y="83619"/>
                  </a:cubicBezTo>
                  <a:cubicBezTo>
                    <a:pt x="43226" y="80208"/>
                    <a:pt x="43351" y="77779"/>
                    <a:pt x="43351" y="76323"/>
                  </a:cubicBezTo>
                  <a:lnTo>
                    <a:pt x="43351" y="66100"/>
                  </a:lnTo>
                  <a:lnTo>
                    <a:pt x="3198" y="66100"/>
                  </a:lnTo>
                  <a:cubicBezTo>
                    <a:pt x="1409" y="64321"/>
                    <a:pt x="400" y="62007"/>
                    <a:pt x="161" y="59168"/>
                  </a:cubicBezTo>
                  <a:cubicBezTo>
                    <a:pt x="-84" y="56328"/>
                    <a:pt x="-52" y="52803"/>
                    <a:pt x="275" y="48585"/>
                  </a:cubicBezTo>
                  <a:cubicBezTo>
                    <a:pt x="925" y="47451"/>
                    <a:pt x="2793" y="46640"/>
                    <a:pt x="5877" y="46157"/>
                  </a:cubicBezTo>
                  <a:cubicBezTo>
                    <a:pt x="8956" y="45668"/>
                    <a:pt x="12363" y="45345"/>
                    <a:pt x="16097" y="45179"/>
                  </a:cubicBezTo>
                  <a:cubicBezTo>
                    <a:pt x="19826" y="45018"/>
                    <a:pt x="23394" y="44935"/>
                    <a:pt x="26801" y="44935"/>
                  </a:cubicBezTo>
                  <a:cubicBezTo>
                    <a:pt x="30213" y="44935"/>
                    <a:pt x="32642" y="44935"/>
                    <a:pt x="34098" y="44935"/>
                  </a:cubicBezTo>
                  <a:cubicBezTo>
                    <a:pt x="35237" y="44935"/>
                    <a:pt x="36657" y="44898"/>
                    <a:pt x="38363" y="44810"/>
                  </a:cubicBezTo>
                  <a:cubicBezTo>
                    <a:pt x="40064" y="44737"/>
                    <a:pt x="42046" y="44695"/>
                    <a:pt x="44324" y="44695"/>
                  </a:cubicBezTo>
                  <a:cubicBezTo>
                    <a:pt x="44480" y="40311"/>
                    <a:pt x="44688" y="35896"/>
                    <a:pt x="44932" y="31435"/>
                  </a:cubicBezTo>
                  <a:cubicBezTo>
                    <a:pt x="45172" y="26973"/>
                    <a:pt x="45416" y="22833"/>
                    <a:pt x="45661" y="19022"/>
                  </a:cubicBezTo>
                  <a:cubicBezTo>
                    <a:pt x="45900" y="15215"/>
                    <a:pt x="46144" y="11814"/>
                    <a:pt x="46389" y="8803"/>
                  </a:cubicBezTo>
                  <a:cubicBezTo>
                    <a:pt x="46628" y="5808"/>
                    <a:pt x="46914" y="3571"/>
                    <a:pt x="47242" y="2110"/>
                  </a:cubicBezTo>
                  <a:cubicBezTo>
                    <a:pt x="47882" y="1471"/>
                    <a:pt x="49187" y="977"/>
                    <a:pt x="51132" y="649"/>
                  </a:cubicBezTo>
                  <a:cubicBezTo>
                    <a:pt x="53083" y="327"/>
                    <a:pt x="55111" y="124"/>
                    <a:pt x="57218" y="41"/>
                  </a:cubicBezTo>
                  <a:cubicBezTo>
                    <a:pt x="59324" y="-43"/>
                    <a:pt x="61233" y="4"/>
                    <a:pt x="62934" y="165"/>
                  </a:cubicBezTo>
                  <a:cubicBezTo>
                    <a:pt x="64629" y="332"/>
                    <a:pt x="65565" y="498"/>
                    <a:pt x="65727" y="6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17348997" y="9422464"/>
              <a:ext cx="110504" cy="60338"/>
            </a:xfrm>
            <a:custGeom>
              <a:avLst/>
              <a:gdLst/>
              <a:ahLst/>
              <a:cxnLst/>
              <a:rect l="l" t="t" r="r" b="b"/>
              <a:pathLst>
                <a:path w="110504" h="60338" extrusionOk="0">
                  <a:moveTo>
                    <a:pt x="109771" y="19709"/>
                  </a:moveTo>
                  <a:cubicBezTo>
                    <a:pt x="108637" y="20037"/>
                    <a:pt x="105433" y="20318"/>
                    <a:pt x="100159" y="20562"/>
                  </a:cubicBezTo>
                  <a:cubicBezTo>
                    <a:pt x="94886" y="20806"/>
                    <a:pt x="88602" y="20973"/>
                    <a:pt x="81305" y="21046"/>
                  </a:cubicBezTo>
                  <a:cubicBezTo>
                    <a:pt x="74008" y="21134"/>
                    <a:pt x="66133" y="21207"/>
                    <a:pt x="57702" y="21290"/>
                  </a:cubicBezTo>
                  <a:cubicBezTo>
                    <a:pt x="49266" y="21373"/>
                    <a:pt x="41319" y="21415"/>
                    <a:pt x="33855" y="21415"/>
                  </a:cubicBezTo>
                  <a:cubicBezTo>
                    <a:pt x="26391" y="21415"/>
                    <a:pt x="19864" y="21415"/>
                    <a:pt x="14273" y="21415"/>
                  </a:cubicBezTo>
                  <a:cubicBezTo>
                    <a:pt x="8671" y="21415"/>
                    <a:pt x="4983" y="21415"/>
                    <a:pt x="3199" y="21415"/>
                  </a:cubicBezTo>
                  <a:cubicBezTo>
                    <a:pt x="1410" y="19636"/>
                    <a:pt x="401" y="17322"/>
                    <a:pt x="157" y="14478"/>
                  </a:cubicBezTo>
                  <a:cubicBezTo>
                    <a:pt x="-88" y="11649"/>
                    <a:pt x="-46" y="8112"/>
                    <a:pt x="282" y="3900"/>
                  </a:cubicBezTo>
                  <a:cubicBezTo>
                    <a:pt x="932" y="2767"/>
                    <a:pt x="2794" y="1950"/>
                    <a:pt x="5873" y="1467"/>
                  </a:cubicBezTo>
                  <a:cubicBezTo>
                    <a:pt x="8957" y="983"/>
                    <a:pt x="12359" y="655"/>
                    <a:pt x="16093" y="489"/>
                  </a:cubicBezTo>
                  <a:cubicBezTo>
                    <a:pt x="19822" y="333"/>
                    <a:pt x="23390" y="250"/>
                    <a:pt x="26802" y="250"/>
                  </a:cubicBezTo>
                  <a:cubicBezTo>
                    <a:pt x="30204" y="250"/>
                    <a:pt x="32643" y="250"/>
                    <a:pt x="34099" y="250"/>
                  </a:cubicBezTo>
                  <a:cubicBezTo>
                    <a:pt x="35878" y="250"/>
                    <a:pt x="38723" y="208"/>
                    <a:pt x="42614" y="125"/>
                  </a:cubicBezTo>
                  <a:cubicBezTo>
                    <a:pt x="46510" y="42"/>
                    <a:pt x="50930" y="0"/>
                    <a:pt x="55877" y="0"/>
                  </a:cubicBezTo>
                  <a:cubicBezTo>
                    <a:pt x="60828" y="0"/>
                    <a:pt x="66014" y="0"/>
                    <a:pt x="71449" y="0"/>
                  </a:cubicBezTo>
                  <a:cubicBezTo>
                    <a:pt x="76884" y="0"/>
                    <a:pt x="82033" y="42"/>
                    <a:pt x="86902" y="125"/>
                  </a:cubicBezTo>
                  <a:cubicBezTo>
                    <a:pt x="91770" y="208"/>
                    <a:pt x="96149" y="364"/>
                    <a:pt x="100040" y="608"/>
                  </a:cubicBezTo>
                  <a:cubicBezTo>
                    <a:pt x="103935" y="853"/>
                    <a:pt x="106770" y="1061"/>
                    <a:pt x="108559" y="1217"/>
                  </a:cubicBezTo>
                  <a:cubicBezTo>
                    <a:pt x="109210" y="1872"/>
                    <a:pt x="109693" y="3167"/>
                    <a:pt x="110021" y="5112"/>
                  </a:cubicBezTo>
                  <a:cubicBezTo>
                    <a:pt x="110343" y="7057"/>
                    <a:pt x="110505" y="9090"/>
                    <a:pt x="110505" y="11196"/>
                  </a:cubicBezTo>
                  <a:cubicBezTo>
                    <a:pt x="110505" y="13302"/>
                    <a:pt x="110421" y="15206"/>
                    <a:pt x="110265" y="16911"/>
                  </a:cubicBezTo>
                  <a:cubicBezTo>
                    <a:pt x="110099" y="18617"/>
                    <a:pt x="109938" y="19553"/>
                    <a:pt x="109771" y="19709"/>
                  </a:cubicBezTo>
                  <a:close/>
                  <a:moveTo>
                    <a:pt x="109771" y="58633"/>
                  </a:moveTo>
                  <a:cubicBezTo>
                    <a:pt x="108637" y="58961"/>
                    <a:pt x="105433" y="59247"/>
                    <a:pt x="100159" y="59486"/>
                  </a:cubicBezTo>
                  <a:cubicBezTo>
                    <a:pt x="94886" y="59730"/>
                    <a:pt x="88602" y="59897"/>
                    <a:pt x="81305" y="59975"/>
                  </a:cubicBezTo>
                  <a:cubicBezTo>
                    <a:pt x="74008" y="60058"/>
                    <a:pt x="66133" y="60136"/>
                    <a:pt x="57702" y="60214"/>
                  </a:cubicBezTo>
                  <a:cubicBezTo>
                    <a:pt x="49266" y="60297"/>
                    <a:pt x="41319" y="60339"/>
                    <a:pt x="33855" y="60339"/>
                  </a:cubicBezTo>
                  <a:cubicBezTo>
                    <a:pt x="26391" y="60339"/>
                    <a:pt x="19864" y="60339"/>
                    <a:pt x="14273" y="60339"/>
                  </a:cubicBezTo>
                  <a:cubicBezTo>
                    <a:pt x="8671" y="60339"/>
                    <a:pt x="4983" y="60339"/>
                    <a:pt x="3199" y="60339"/>
                  </a:cubicBezTo>
                  <a:cubicBezTo>
                    <a:pt x="1410" y="58561"/>
                    <a:pt x="401" y="56246"/>
                    <a:pt x="157" y="53402"/>
                  </a:cubicBezTo>
                  <a:cubicBezTo>
                    <a:pt x="-88" y="50573"/>
                    <a:pt x="-46" y="47037"/>
                    <a:pt x="282" y="42824"/>
                  </a:cubicBezTo>
                  <a:cubicBezTo>
                    <a:pt x="932" y="41691"/>
                    <a:pt x="2794" y="40874"/>
                    <a:pt x="5873" y="40391"/>
                  </a:cubicBezTo>
                  <a:cubicBezTo>
                    <a:pt x="8957" y="39907"/>
                    <a:pt x="12359" y="39579"/>
                    <a:pt x="16093" y="39413"/>
                  </a:cubicBezTo>
                  <a:cubicBezTo>
                    <a:pt x="19822" y="39257"/>
                    <a:pt x="23390" y="39174"/>
                    <a:pt x="26802" y="39174"/>
                  </a:cubicBezTo>
                  <a:cubicBezTo>
                    <a:pt x="30204" y="39174"/>
                    <a:pt x="32643" y="39174"/>
                    <a:pt x="34099" y="39174"/>
                  </a:cubicBezTo>
                  <a:cubicBezTo>
                    <a:pt x="35878" y="39174"/>
                    <a:pt x="38723" y="39132"/>
                    <a:pt x="42614" y="39049"/>
                  </a:cubicBezTo>
                  <a:cubicBezTo>
                    <a:pt x="46510" y="38966"/>
                    <a:pt x="50930" y="38924"/>
                    <a:pt x="55877" y="38924"/>
                  </a:cubicBezTo>
                  <a:cubicBezTo>
                    <a:pt x="60828" y="38924"/>
                    <a:pt x="66014" y="38924"/>
                    <a:pt x="71449" y="38924"/>
                  </a:cubicBezTo>
                  <a:cubicBezTo>
                    <a:pt x="76884" y="38924"/>
                    <a:pt x="82033" y="38966"/>
                    <a:pt x="86902" y="39049"/>
                  </a:cubicBezTo>
                  <a:cubicBezTo>
                    <a:pt x="91770" y="39132"/>
                    <a:pt x="96149" y="39293"/>
                    <a:pt x="100040" y="39533"/>
                  </a:cubicBezTo>
                  <a:cubicBezTo>
                    <a:pt x="103935" y="39777"/>
                    <a:pt x="106770" y="39985"/>
                    <a:pt x="108559" y="40141"/>
                  </a:cubicBezTo>
                  <a:cubicBezTo>
                    <a:pt x="109210" y="40796"/>
                    <a:pt x="109693" y="42091"/>
                    <a:pt x="110021" y="44036"/>
                  </a:cubicBezTo>
                  <a:cubicBezTo>
                    <a:pt x="110343" y="45986"/>
                    <a:pt x="110505" y="48014"/>
                    <a:pt x="110505" y="50120"/>
                  </a:cubicBezTo>
                  <a:cubicBezTo>
                    <a:pt x="110505" y="52226"/>
                    <a:pt x="110421" y="54130"/>
                    <a:pt x="110265" y="55835"/>
                  </a:cubicBezTo>
                  <a:cubicBezTo>
                    <a:pt x="110099" y="57541"/>
                    <a:pt x="109938" y="58477"/>
                    <a:pt x="109771" y="586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17363952" y="8983225"/>
              <a:ext cx="75224" cy="22050"/>
            </a:xfrm>
            <a:custGeom>
              <a:avLst/>
              <a:gdLst/>
              <a:ahLst/>
              <a:cxnLst/>
              <a:rect l="l" t="t" r="r" b="b"/>
              <a:pathLst>
                <a:path w="75224" h="22050" extrusionOk="0">
                  <a:moveTo>
                    <a:pt x="74496" y="19128"/>
                  </a:moveTo>
                  <a:cubicBezTo>
                    <a:pt x="73357" y="19456"/>
                    <a:pt x="71001" y="19778"/>
                    <a:pt x="67438" y="20106"/>
                  </a:cubicBezTo>
                  <a:cubicBezTo>
                    <a:pt x="63870" y="20429"/>
                    <a:pt x="59730" y="20673"/>
                    <a:pt x="55028" y="20834"/>
                  </a:cubicBezTo>
                  <a:cubicBezTo>
                    <a:pt x="50321" y="20995"/>
                    <a:pt x="45291" y="21156"/>
                    <a:pt x="39944" y="21318"/>
                  </a:cubicBezTo>
                  <a:cubicBezTo>
                    <a:pt x="34587" y="21479"/>
                    <a:pt x="29480" y="21604"/>
                    <a:pt x="24611" y="21682"/>
                  </a:cubicBezTo>
                  <a:cubicBezTo>
                    <a:pt x="19748" y="21770"/>
                    <a:pt x="15400" y="21843"/>
                    <a:pt x="11598" y="21926"/>
                  </a:cubicBezTo>
                  <a:cubicBezTo>
                    <a:pt x="7786" y="22009"/>
                    <a:pt x="4988" y="22051"/>
                    <a:pt x="3198" y="22051"/>
                  </a:cubicBezTo>
                  <a:cubicBezTo>
                    <a:pt x="1409" y="20273"/>
                    <a:pt x="400" y="17917"/>
                    <a:pt x="161" y="14994"/>
                  </a:cubicBezTo>
                  <a:cubicBezTo>
                    <a:pt x="-84" y="12077"/>
                    <a:pt x="-52" y="8515"/>
                    <a:pt x="275" y="4292"/>
                  </a:cubicBezTo>
                  <a:cubicBezTo>
                    <a:pt x="925" y="3158"/>
                    <a:pt x="2793" y="2347"/>
                    <a:pt x="5877" y="1858"/>
                  </a:cubicBezTo>
                  <a:cubicBezTo>
                    <a:pt x="8951" y="1375"/>
                    <a:pt x="12363" y="1094"/>
                    <a:pt x="16097" y="1005"/>
                  </a:cubicBezTo>
                  <a:cubicBezTo>
                    <a:pt x="19826" y="933"/>
                    <a:pt x="23394" y="891"/>
                    <a:pt x="26801" y="891"/>
                  </a:cubicBezTo>
                  <a:cubicBezTo>
                    <a:pt x="30213" y="891"/>
                    <a:pt x="32642" y="891"/>
                    <a:pt x="34098" y="891"/>
                  </a:cubicBezTo>
                  <a:cubicBezTo>
                    <a:pt x="36860" y="891"/>
                    <a:pt x="39944" y="808"/>
                    <a:pt x="43346" y="647"/>
                  </a:cubicBezTo>
                  <a:cubicBezTo>
                    <a:pt x="46748" y="491"/>
                    <a:pt x="50238" y="324"/>
                    <a:pt x="53811" y="163"/>
                  </a:cubicBezTo>
                  <a:cubicBezTo>
                    <a:pt x="57374" y="2"/>
                    <a:pt x="60822" y="-40"/>
                    <a:pt x="64151" y="38"/>
                  </a:cubicBezTo>
                  <a:cubicBezTo>
                    <a:pt x="67474" y="121"/>
                    <a:pt x="70517" y="324"/>
                    <a:pt x="73274" y="647"/>
                  </a:cubicBezTo>
                  <a:cubicBezTo>
                    <a:pt x="73924" y="1297"/>
                    <a:pt x="74407" y="2591"/>
                    <a:pt x="74735" y="4542"/>
                  </a:cubicBezTo>
                  <a:cubicBezTo>
                    <a:pt x="75063" y="6487"/>
                    <a:pt x="75224" y="8520"/>
                    <a:pt x="75224" y="10621"/>
                  </a:cubicBezTo>
                  <a:cubicBezTo>
                    <a:pt x="75224" y="12737"/>
                    <a:pt x="75136" y="14635"/>
                    <a:pt x="74980" y="16341"/>
                  </a:cubicBezTo>
                  <a:cubicBezTo>
                    <a:pt x="74818" y="18031"/>
                    <a:pt x="74657" y="18962"/>
                    <a:pt x="74496" y="191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17335303" y="8439978"/>
              <a:ext cx="143562" cy="169353"/>
            </a:xfrm>
            <a:custGeom>
              <a:avLst/>
              <a:gdLst/>
              <a:ahLst/>
              <a:cxnLst/>
              <a:rect l="l" t="t" r="r" b="b"/>
              <a:pathLst>
                <a:path w="143562" h="169353" extrusionOk="0">
                  <a:moveTo>
                    <a:pt x="129582" y="21197"/>
                  </a:moveTo>
                  <a:cubicBezTo>
                    <a:pt x="126414" y="25087"/>
                    <a:pt x="123007" y="29388"/>
                    <a:pt x="119356" y="34089"/>
                  </a:cubicBezTo>
                  <a:cubicBezTo>
                    <a:pt x="115705" y="38795"/>
                    <a:pt x="112017" y="43663"/>
                    <a:pt x="108283" y="48686"/>
                  </a:cubicBezTo>
                  <a:cubicBezTo>
                    <a:pt x="104554" y="53720"/>
                    <a:pt x="100986" y="58582"/>
                    <a:pt x="97579" y="63288"/>
                  </a:cubicBezTo>
                  <a:cubicBezTo>
                    <a:pt x="94172" y="67995"/>
                    <a:pt x="91046" y="72332"/>
                    <a:pt x="88212" y="76300"/>
                  </a:cubicBezTo>
                  <a:cubicBezTo>
                    <a:pt x="85367" y="80278"/>
                    <a:pt x="83057" y="83476"/>
                    <a:pt x="81273" y="85910"/>
                  </a:cubicBezTo>
                  <a:cubicBezTo>
                    <a:pt x="84030" y="90132"/>
                    <a:pt x="87031" y="94423"/>
                    <a:pt x="90277" y="98801"/>
                  </a:cubicBezTo>
                  <a:cubicBezTo>
                    <a:pt x="93517" y="103180"/>
                    <a:pt x="96887" y="107486"/>
                    <a:pt x="100372" y="111698"/>
                  </a:cubicBezTo>
                  <a:cubicBezTo>
                    <a:pt x="103857" y="115921"/>
                    <a:pt x="107342" y="119930"/>
                    <a:pt x="110837" y="123742"/>
                  </a:cubicBezTo>
                  <a:cubicBezTo>
                    <a:pt x="114322" y="127554"/>
                    <a:pt x="117687" y="130996"/>
                    <a:pt x="120932" y="134080"/>
                  </a:cubicBezTo>
                  <a:cubicBezTo>
                    <a:pt x="123522" y="136509"/>
                    <a:pt x="125962" y="138661"/>
                    <a:pt x="128229" y="140523"/>
                  </a:cubicBezTo>
                  <a:cubicBezTo>
                    <a:pt x="130502" y="142385"/>
                    <a:pt x="132770" y="144049"/>
                    <a:pt x="135043" y="145510"/>
                  </a:cubicBezTo>
                  <a:cubicBezTo>
                    <a:pt x="136666" y="146649"/>
                    <a:pt x="138169" y="147616"/>
                    <a:pt x="139547" y="148428"/>
                  </a:cubicBezTo>
                  <a:cubicBezTo>
                    <a:pt x="140926" y="149239"/>
                    <a:pt x="142262" y="150050"/>
                    <a:pt x="143562" y="150861"/>
                  </a:cubicBezTo>
                  <a:cubicBezTo>
                    <a:pt x="142101" y="153290"/>
                    <a:pt x="140234" y="155567"/>
                    <a:pt x="137961" y="157668"/>
                  </a:cubicBezTo>
                  <a:cubicBezTo>
                    <a:pt x="135688" y="159785"/>
                    <a:pt x="133254" y="161480"/>
                    <a:pt x="130664" y="162785"/>
                  </a:cubicBezTo>
                  <a:cubicBezTo>
                    <a:pt x="128063" y="164080"/>
                    <a:pt x="125514" y="164850"/>
                    <a:pt x="122997" y="165089"/>
                  </a:cubicBezTo>
                  <a:cubicBezTo>
                    <a:pt x="120480" y="165334"/>
                    <a:pt x="118337" y="164892"/>
                    <a:pt x="116553" y="163753"/>
                  </a:cubicBezTo>
                  <a:lnTo>
                    <a:pt x="112173" y="160102"/>
                  </a:lnTo>
                  <a:cubicBezTo>
                    <a:pt x="111362" y="159452"/>
                    <a:pt x="110592" y="158849"/>
                    <a:pt x="109859" y="158282"/>
                  </a:cubicBezTo>
                  <a:cubicBezTo>
                    <a:pt x="109131" y="157715"/>
                    <a:pt x="108356" y="157102"/>
                    <a:pt x="107544" y="156452"/>
                  </a:cubicBezTo>
                  <a:cubicBezTo>
                    <a:pt x="106577" y="155157"/>
                    <a:pt x="105438" y="153898"/>
                    <a:pt x="104143" y="152681"/>
                  </a:cubicBezTo>
                  <a:cubicBezTo>
                    <a:pt x="102837" y="151470"/>
                    <a:pt x="101542" y="150211"/>
                    <a:pt x="100247" y="148911"/>
                  </a:cubicBezTo>
                  <a:cubicBezTo>
                    <a:pt x="98786" y="147616"/>
                    <a:pt x="97371" y="146358"/>
                    <a:pt x="95993" y="145141"/>
                  </a:cubicBezTo>
                  <a:cubicBezTo>
                    <a:pt x="94614" y="143929"/>
                    <a:pt x="93439" y="142754"/>
                    <a:pt x="92466" y="141615"/>
                  </a:cubicBezTo>
                  <a:cubicBezTo>
                    <a:pt x="91655" y="140648"/>
                    <a:pt x="90235" y="139103"/>
                    <a:pt x="88212" y="136997"/>
                  </a:cubicBezTo>
                  <a:cubicBezTo>
                    <a:pt x="86178" y="134891"/>
                    <a:pt x="84841" y="133269"/>
                    <a:pt x="84196" y="132130"/>
                  </a:cubicBezTo>
                  <a:lnTo>
                    <a:pt x="76166" y="121911"/>
                  </a:lnTo>
                  <a:cubicBezTo>
                    <a:pt x="74704" y="120133"/>
                    <a:pt x="72998" y="118141"/>
                    <a:pt x="71058" y="115952"/>
                  </a:cubicBezTo>
                  <a:cubicBezTo>
                    <a:pt x="69113" y="113762"/>
                    <a:pt x="67079" y="111776"/>
                    <a:pt x="64973" y="109992"/>
                  </a:cubicBezTo>
                  <a:cubicBezTo>
                    <a:pt x="64162" y="110481"/>
                    <a:pt x="62866" y="111740"/>
                    <a:pt x="61082" y="113762"/>
                  </a:cubicBezTo>
                  <a:cubicBezTo>
                    <a:pt x="59293" y="115796"/>
                    <a:pt x="57312" y="118183"/>
                    <a:pt x="55122" y="120939"/>
                  </a:cubicBezTo>
                  <a:cubicBezTo>
                    <a:pt x="52932" y="123700"/>
                    <a:pt x="50618" y="126701"/>
                    <a:pt x="48184" y="129941"/>
                  </a:cubicBezTo>
                  <a:cubicBezTo>
                    <a:pt x="45749" y="133185"/>
                    <a:pt x="43560" y="136353"/>
                    <a:pt x="41615" y="139426"/>
                  </a:cubicBezTo>
                  <a:cubicBezTo>
                    <a:pt x="39508" y="142671"/>
                    <a:pt x="37391" y="145921"/>
                    <a:pt x="35290" y="149161"/>
                  </a:cubicBezTo>
                  <a:cubicBezTo>
                    <a:pt x="33173" y="152406"/>
                    <a:pt x="31233" y="155406"/>
                    <a:pt x="29444" y="158163"/>
                  </a:cubicBezTo>
                  <a:cubicBezTo>
                    <a:pt x="27655" y="160596"/>
                    <a:pt x="26079" y="162785"/>
                    <a:pt x="24706" y="164730"/>
                  </a:cubicBezTo>
                  <a:cubicBezTo>
                    <a:pt x="23332" y="166675"/>
                    <a:pt x="22147" y="168215"/>
                    <a:pt x="21179" y="169353"/>
                  </a:cubicBezTo>
                  <a:cubicBezTo>
                    <a:pt x="20201" y="169353"/>
                    <a:pt x="18787" y="169026"/>
                    <a:pt x="16914" y="168376"/>
                  </a:cubicBezTo>
                  <a:cubicBezTo>
                    <a:pt x="15052" y="167726"/>
                    <a:pt x="13102" y="166951"/>
                    <a:pt x="11073" y="166062"/>
                  </a:cubicBezTo>
                  <a:cubicBezTo>
                    <a:pt x="9045" y="165172"/>
                    <a:pt x="7022" y="164242"/>
                    <a:pt x="4993" y="163264"/>
                  </a:cubicBezTo>
                  <a:cubicBezTo>
                    <a:pt x="2959" y="162286"/>
                    <a:pt x="1295" y="161475"/>
                    <a:pt x="0" y="160830"/>
                  </a:cubicBezTo>
                  <a:cubicBezTo>
                    <a:pt x="650" y="157102"/>
                    <a:pt x="2757" y="151990"/>
                    <a:pt x="6330" y="145505"/>
                  </a:cubicBezTo>
                  <a:cubicBezTo>
                    <a:pt x="9898" y="139020"/>
                    <a:pt x="14194" y="132041"/>
                    <a:pt x="19224" y="124579"/>
                  </a:cubicBezTo>
                  <a:cubicBezTo>
                    <a:pt x="24581" y="116799"/>
                    <a:pt x="29969" y="109254"/>
                    <a:pt x="35404" y="101958"/>
                  </a:cubicBezTo>
                  <a:cubicBezTo>
                    <a:pt x="40839" y="94662"/>
                    <a:pt x="45177" y="88666"/>
                    <a:pt x="48428" y="83960"/>
                  </a:cubicBezTo>
                  <a:cubicBezTo>
                    <a:pt x="45183" y="77631"/>
                    <a:pt x="42057" y="71671"/>
                    <a:pt x="39056" y="66076"/>
                  </a:cubicBezTo>
                  <a:cubicBezTo>
                    <a:pt x="36055" y="60475"/>
                    <a:pt x="33095" y="54968"/>
                    <a:pt x="30172" y="49528"/>
                  </a:cubicBezTo>
                  <a:cubicBezTo>
                    <a:pt x="27254" y="44099"/>
                    <a:pt x="24456" y="38623"/>
                    <a:pt x="21782" y="33111"/>
                  </a:cubicBezTo>
                  <a:cubicBezTo>
                    <a:pt x="19104" y="27594"/>
                    <a:pt x="16550" y="21676"/>
                    <a:pt x="14116" y="15352"/>
                  </a:cubicBezTo>
                  <a:cubicBezTo>
                    <a:pt x="15094" y="14541"/>
                    <a:pt x="16467" y="13647"/>
                    <a:pt x="18256" y="12674"/>
                  </a:cubicBezTo>
                  <a:cubicBezTo>
                    <a:pt x="20035" y="11707"/>
                    <a:pt x="21907" y="10693"/>
                    <a:pt x="23847" y="9637"/>
                  </a:cubicBezTo>
                  <a:cubicBezTo>
                    <a:pt x="25792" y="8587"/>
                    <a:pt x="27701" y="7573"/>
                    <a:pt x="29563" y="6600"/>
                  </a:cubicBezTo>
                  <a:cubicBezTo>
                    <a:pt x="31425" y="5622"/>
                    <a:pt x="33090" y="4816"/>
                    <a:pt x="34557" y="4166"/>
                  </a:cubicBezTo>
                  <a:cubicBezTo>
                    <a:pt x="36335" y="7900"/>
                    <a:pt x="38239" y="11951"/>
                    <a:pt x="40273" y="16325"/>
                  </a:cubicBezTo>
                  <a:cubicBezTo>
                    <a:pt x="42301" y="20703"/>
                    <a:pt x="44449" y="25243"/>
                    <a:pt x="46717" y="29949"/>
                  </a:cubicBezTo>
                  <a:cubicBezTo>
                    <a:pt x="49307" y="35139"/>
                    <a:pt x="52194" y="40771"/>
                    <a:pt x="55351" y="46856"/>
                  </a:cubicBezTo>
                  <a:cubicBezTo>
                    <a:pt x="58518" y="52940"/>
                    <a:pt x="62206" y="58983"/>
                    <a:pt x="66424" y="64979"/>
                  </a:cubicBezTo>
                  <a:cubicBezTo>
                    <a:pt x="67886" y="63517"/>
                    <a:pt x="69592" y="61780"/>
                    <a:pt x="71532" y="59747"/>
                  </a:cubicBezTo>
                  <a:cubicBezTo>
                    <a:pt x="73482" y="57719"/>
                    <a:pt x="75583" y="55332"/>
                    <a:pt x="77861" y="52571"/>
                  </a:cubicBezTo>
                  <a:cubicBezTo>
                    <a:pt x="79963" y="49815"/>
                    <a:pt x="82277" y="46772"/>
                    <a:pt x="84789" y="43449"/>
                  </a:cubicBezTo>
                  <a:cubicBezTo>
                    <a:pt x="87307" y="40121"/>
                    <a:pt x="89938" y="36679"/>
                    <a:pt x="92700" y="33111"/>
                  </a:cubicBezTo>
                  <a:cubicBezTo>
                    <a:pt x="95457" y="29544"/>
                    <a:pt x="98172" y="26018"/>
                    <a:pt x="100850" y="22529"/>
                  </a:cubicBezTo>
                  <a:cubicBezTo>
                    <a:pt x="103524" y="19044"/>
                    <a:pt x="106078" y="15836"/>
                    <a:pt x="108512" y="12918"/>
                  </a:cubicBezTo>
                  <a:cubicBezTo>
                    <a:pt x="110946" y="10001"/>
                    <a:pt x="113172" y="7406"/>
                    <a:pt x="115206" y="5139"/>
                  </a:cubicBezTo>
                  <a:cubicBezTo>
                    <a:pt x="117234" y="2866"/>
                    <a:pt x="118977" y="1166"/>
                    <a:pt x="120438" y="27"/>
                  </a:cubicBezTo>
                  <a:cubicBezTo>
                    <a:pt x="122217" y="-129"/>
                    <a:pt x="124167" y="391"/>
                    <a:pt x="126279" y="1608"/>
                  </a:cubicBezTo>
                  <a:cubicBezTo>
                    <a:pt x="128385" y="2825"/>
                    <a:pt x="130414" y="4650"/>
                    <a:pt x="132364" y="7079"/>
                  </a:cubicBezTo>
                  <a:cubicBezTo>
                    <a:pt x="132848" y="7895"/>
                    <a:pt x="133498" y="8623"/>
                    <a:pt x="134310" y="9268"/>
                  </a:cubicBezTo>
                  <a:cubicBezTo>
                    <a:pt x="135121" y="9918"/>
                    <a:pt x="135932" y="10485"/>
                    <a:pt x="136744" y="10974"/>
                  </a:cubicBezTo>
                  <a:lnTo>
                    <a:pt x="137956" y="11702"/>
                  </a:lnTo>
                  <a:cubicBezTo>
                    <a:pt x="135537" y="14135"/>
                    <a:pt x="132739" y="17302"/>
                    <a:pt x="129582" y="211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17329463" y="7991165"/>
              <a:ext cx="140406" cy="124494"/>
            </a:xfrm>
            <a:custGeom>
              <a:avLst/>
              <a:gdLst/>
              <a:ahLst/>
              <a:cxnLst/>
              <a:rect l="l" t="t" r="r" b="b"/>
              <a:pathLst>
                <a:path w="140406" h="124494" extrusionOk="0">
                  <a:moveTo>
                    <a:pt x="139486" y="73239"/>
                  </a:moveTo>
                  <a:cubicBezTo>
                    <a:pt x="138040" y="73655"/>
                    <a:pt x="133967" y="74014"/>
                    <a:pt x="127273" y="74326"/>
                  </a:cubicBezTo>
                  <a:cubicBezTo>
                    <a:pt x="120574" y="74633"/>
                    <a:pt x="112585" y="74841"/>
                    <a:pt x="103311" y="74945"/>
                  </a:cubicBezTo>
                  <a:cubicBezTo>
                    <a:pt x="94033" y="75049"/>
                    <a:pt x="84036" y="75153"/>
                    <a:pt x="73327" y="75257"/>
                  </a:cubicBezTo>
                  <a:cubicBezTo>
                    <a:pt x="62602" y="75361"/>
                    <a:pt x="52501" y="75413"/>
                    <a:pt x="43025" y="75413"/>
                  </a:cubicBezTo>
                  <a:cubicBezTo>
                    <a:pt x="33538" y="75413"/>
                    <a:pt x="25242" y="75413"/>
                    <a:pt x="18132" y="75413"/>
                  </a:cubicBezTo>
                  <a:cubicBezTo>
                    <a:pt x="11017" y="75413"/>
                    <a:pt x="6331" y="75413"/>
                    <a:pt x="4068" y="75413"/>
                  </a:cubicBezTo>
                  <a:cubicBezTo>
                    <a:pt x="1795" y="73151"/>
                    <a:pt x="505" y="70208"/>
                    <a:pt x="199" y="66604"/>
                  </a:cubicBezTo>
                  <a:cubicBezTo>
                    <a:pt x="-108" y="63005"/>
                    <a:pt x="-62" y="58517"/>
                    <a:pt x="355" y="53156"/>
                  </a:cubicBezTo>
                  <a:cubicBezTo>
                    <a:pt x="1171" y="51715"/>
                    <a:pt x="3548" y="50686"/>
                    <a:pt x="7465" y="50067"/>
                  </a:cubicBezTo>
                  <a:cubicBezTo>
                    <a:pt x="11381" y="49448"/>
                    <a:pt x="15703" y="49037"/>
                    <a:pt x="20452" y="48829"/>
                  </a:cubicBezTo>
                  <a:cubicBezTo>
                    <a:pt x="25195" y="48626"/>
                    <a:pt x="29731" y="48517"/>
                    <a:pt x="34053" y="48517"/>
                  </a:cubicBezTo>
                  <a:cubicBezTo>
                    <a:pt x="38385" y="48517"/>
                    <a:pt x="41475" y="48517"/>
                    <a:pt x="43332" y="48517"/>
                  </a:cubicBezTo>
                  <a:cubicBezTo>
                    <a:pt x="45594" y="48517"/>
                    <a:pt x="49204" y="48470"/>
                    <a:pt x="54150" y="48366"/>
                  </a:cubicBezTo>
                  <a:cubicBezTo>
                    <a:pt x="59102" y="48262"/>
                    <a:pt x="64708" y="48210"/>
                    <a:pt x="71007" y="48210"/>
                  </a:cubicBezTo>
                  <a:cubicBezTo>
                    <a:pt x="77290" y="48210"/>
                    <a:pt x="83885" y="48210"/>
                    <a:pt x="90787" y="48210"/>
                  </a:cubicBezTo>
                  <a:cubicBezTo>
                    <a:pt x="97689" y="48210"/>
                    <a:pt x="104237" y="48262"/>
                    <a:pt x="110427" y="48366"/>
                  </a:cubicBezTo>
                  <a:cubicBezTo>
                    <a:pt x="116606" y="48470"/>
                    <a:pt x="122171" y="48678"/>
                    <a:pt x="127117" y="48985"/>
                  </a:cubicBezTo>
                  <a:cubicBezTo>
                    <a:pt x="132064" y="49297"/>
                    <a:pt x="135673" y="49557"/>
                    <a:pt x="137941" y="49760"/>
                  </a:cubicBezTo>
                  <a:cubicBezTo>
                    <a:pt x="138757" y="50587"/>
                    <a:pt x="139382" y="52230"/>
                    <a:pt x="139787" y="54705"/>
                  </a:cubicBezTo>
                  <a:cubicBezTo>
                    <a:pt x="140203" y="57176"/>
                    <a:pt x="140406" y="59760"/>
                    <a:pt x="140406" y="62438"/>
                  </a:cubicBezTo>
                  <a:cubicBezTo>
                    <a:pt x="140406" y="65116"/>
                    <a:pt x="140302" y="67535"/>
                    <a:pt x="140099" y="69703"/>
                  </a:cubicBezTo>
                  <a:cubicBezTo>
                    <a:pt x="139896" y="71846"/>
                    <a:pt x="139694" y="73037"/>
                    <a:pt x="139486" y="73239"/>
                  </a:cubicBezTo>
                  <a:close/>
                  <a:moveTo>
                    <a:pt x="62805" y="121774"/>
                  </a:moveTo>
                  <a:cubicBezTo>
                    <a:pt x="58888" y="119714"/>
                    <a:pt x="56262" y="116880"/>
                    <a:pt x="54925" y="113271"/>
                  </a:cubicBezTo>
                  <a:cubicBezTo>
                    <a:pt x="53583" y="109667"/>
                    <a:pt x="53323" y="106116"/>
                    <a:pt x="54145" y="102605"/>
                  </a:cubicBezTo>
                  <a:cubicBezTo>
                    <a:pt x="54972" y="99106"/>
                    <a:pt x="56668" y="95959"/>
                    <a:pt x="59247" y="93177"/>
                  </a:cubicBezTo>
                  <a:cubicBezTo>
                    <a:pt x="61827" y="90395"/>
                    <a:pt x="65073" y="88695"/>
                    <a:pt x="68989" y="88081"/>
                  </a:cubicBezTo>
                  <a:cubicBezTo>
                    <a:pt x="74554" y="87259"/>
                    <a:pt x="78981" y="88237"/>
                    <a:pt x="82283" y="91019"/>
                  </a:cubicBezTo>
                  <a:cubicBezTo>
                    <a:pt x="85575" y="93801"/>
                    <a:pt x="87640" y="97202"/>
                    <a:pt x="88462" y="101217"/>
                  </a:cubicBezTo>
                  <a:cubicBezTo>
                    <a:pt x="89289" y="105237"/>
                    <a:pt x="88665" y="109361"/>
                    <a:pt x="86616" y="113583"/>
                  </a:cubicBezTo>
                  <a:cubicBezTo>
                    <a:pt x="84551" y="117811"/>
                    <a:pt x="80941" y="121056"/>
                    <a:pt x="75792" y="123323"/>
                  </a:cubicBezTo>
                  <a:cubicBezTo>
                    <a:pt x="72703" y="124556"/>
                    <a:pt x="70170" y="124821"/>
                    <a:pt x="68219" y="124093"/>
                  </a:cubicBezTo>
                  <a:cubicBezTo>
                    <a:pt x="66258" y="123370"/>
                    <a:pt x="64459" y="122600"/>
                    <a:pt x="62805" y="121774"/>
                  </a:cubicBezTo>
                  <a:close/>
                  <a:moveTo>
                    <a:pt x="64355" y="34289"/>
                  </a:moveTo>
                  <a:cubicBezTo>
                    <a:pt x="60438" y="32235"/>
                    <a:pt x="57807" y="29396"/>
                    <a:pt x="56470" y="25787"/>
                  </a:cubicBezTo>
                  <a:cubicBezTo>
                    <a:pt x="55128" y="22188"/>
                    <a:pt x="54873" y="18579"/>
                    <a:pt x="55700" y="14970"/>
                  </a:cubicBezTo>
                  <a:cubicBezTo>
                    <a:pt x="56517" y="11366"/>
                    <a:pt x="58223" y="8168"/>
                    <a:pt x="60802" y="5386"/>
                  </a:cubicBezTo>
                  <a:cubicBezTo>
                    <a:pt x="63372" y="2609"/>
                    <a:pt x="66623" y="903"/>
                    <a:pt x="70544" y="290"/>
                  </a:cubicBezTo>
                  <a:cubicBezTo>
                    <a:pt x="76104" y="-532"/>
                    <a:pt x="80593" y="394"/>
                    <a:pt x="83989" y="3072"/>
                  </a:cubicBezTo>
                  <a:cubicBezTo>
                    <a:pt x="87391" y="5750"/>
                    <a:pt x="89456" y="9151"/>
                    <a:pt x="90179" y="13270"/>
                  </a:cubicBezTo>
                  <a:cubicBezTo>
                    <a:pt x="90896" y="17393"/>
                    <a:pt x="90283" y="21616"/>
                    <a:pt x="88322" y="25943"/>
                  </a:cubicBezTo>
                  <a:cubicBezTo>
                    <a:pt x="86356" y="30269"/>
                    <a:pt x="82699" y="33566"/>
                    <a:pt x="77347" y="35834"/>
                  </a:cubicBezTo>
                  <a:cubicBezTo>
                    <a:pt x="74455" y="37066"/>
                    <a:pt x="71985" y="37331"/>
                    <a:pt x="69925" y="36603"/>
                  </a:cubicBezTo>
                  <a:cubicBezTo>
                    <a:pt x="67860" y="35886"/>
                    <a:pt x="66009" y="35116"/>
                    <a:pt x="64355" y="342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16405123" y="8894813"/>
              <a:ext cx="115906" cy="168567"/>
            </a:xfrm>
            <a:custGeom>
              <a:avLst/>
              <a:gdLst/>
              <a:ahLst/>
              <a:cxnLst/>
              <a:rect l="l" t="t" r="r" b="b"/>
              <a:pathLst>
                <a:path w="115906" h="168567" extrusionOk="0">
                  <a:moveTo>
                    <a:pt x="4211" y="143609"/>
                  </a:moveTo>
                  <a:cubicBezTo>
                    <a:pt x="9724" y="138420"/>
                    <a:pt x="15524" y="133599"/>
                    <a:pt x="21604" y="129137"/>
                  </a:cubicBezTo>
                  <a:cubicBezTo>
                    <a:pt x="27689" y="124675"/>
                    <a:pt x="33566" y="119854"/>
                    <a:pt x="39246" y="114659"/>
                  </a:cubicBezTo>
                  <a:cubicBezTo>
                    <a:pt x="44114" y="110281"/>
                    <a:pt x="49711" y="105096"/>
                    <a:pt x="56035" y="99095"/>
                  </a:cubicBezTo>
                  <a:cubicBezTo>
                    <a:pt x="62360" y="93094"/>
                    <a:pt x="68362" y="86770"/>
                    <a:pt x="74042" y="80114"/>
                  </a:cubicBezTo>
                  <a:cubicBezTo>
                    <a:pt x="79716" y="73473"/>
                    <a:pt x="84543" y="66614"/>
                    <a:pt x="88522" y="59557"/>
                  </a:cubicBezTo>
                  <a:cubicBezTo>
                    <a:pt x="92496" y="52506"/>
                    <a:pt x="94482" y="45652"/>
                    <a:pt x="94482" y="39000"/>
                  </a:cubicBezTo>
                  <a:cubicBezTo>
                    <a:pt x="94482" y="36894"/>
                    <a:pt x="93999" y="34949"/>
                    <a:pt x="93021" y="33161"/>
                  </a:cubicBezTo>
                  <a:cubicBezTo>
                    <a:pt x="91237" y="29760"/>
                    <a:pt x="88678" y="27529"/>
                    <a:pt x="85360" y="26468"/>
                  </a:cubicBezTo>
                  <a:cubicBezTo>
                    <a:pt x="82036" y="25417"/>
                    <a:pt x="78588" y="24887"/>
                    <a:pt x="75020" y="24887"/>
                  </a:cubicBezTo>
                  <a:lnTo>
                    <a:pt x="75020" y="25131"/>
                  </a:lnTo>
                  <a:cubicBezTo>
                    <a:pt x="72913" y="25131"/>
                    <a:pt x="69871" y="25293"/>
                    <a:pt x="65897" y="25615"/>
                  </a:cubicBezTo>
                  <a:cubicBezTo>
                    <a:pt x="61918" y="25943"/>
                    <a:pt x="57299" y="26951"/>
                    <a:pt x="52031" y="28657"/>
                  </a:cubicBezTo>
                  <a:cubicBezTo>
                    <a:pt x="46757" y="30363"/>
                    <a:pt x="40921" y="32963"/>
                    <a:pt x="34508" y="36447"/>
                  </a:cubicBezTo>
                  <a:cubicBezTo>
                    <a:pt x="28095" y="39931"/>
                    <a:pt x="21406" y="44835"/>
                    <a:pt x="14437" y="51164"/>
                  </a:cubicBezTo>
                  <a:cubicBezTo>
                    <a:pt x="13620" y="50675"/>
                    <a:pt x="12772" y="49911"/>
                    <a:pt x="11883" y="48850"/>
                  </a:cubicBezTo>
                  <a:cubicBezTo>
                    <a:pt x="10988" y="47794"/>
                    <a:pt x="10094" y="46661"/>
                    <a:pt x="9204" y="45438"/>
                  </a:cubicBezTo>
                  <a:cubicBezTo>
                    <a:pt x="8310" y="44227"/>
                    <a:pt x="7457" y="43010"/>
                    <a:pt x="6650" y="41788"/>
                  </a:cubicBezTo>
                  <a:cubicBezTo>
                    <a:pt x="5834" y="40576"/>
                    <a:pt x="5189" y="39640"/>
                    <a:pt x="4705" y="38990"/>
                  </a:cubicBezTo>
                  <a:cubicBezTo>
                    <a:pt x="4705" y="37045"/>
                    <a:pt x="5230" y="35095"/>
                    <a:pt x="6286" y="33150"/>
                  </a:cubicBezTo>
                  <a:cubicBezTo>
                    <a:pt x="7342" y="31205"/>
                    <a:pt x="8679" y="29344"/>
                    <a:pt x="10302" y="27560"/>
                  </a:cubicBezTo>
                  <a:cubicBezTo>
                    <a:pt x="11919" y="25771"/>
                    <a:pt x="13625" y="24148"/>
                    <a:pt x="15409" y="22692"/>
                  </a:cubicBezTo>
                  <a:cubicBezTo>
                    <a:pt x="17193" y="21231"/>
                    <a:pt x="18816" y="19853"/>
                    <a:pt x="20277" y="18558"/>
                  </a:cubicBezTo>
                  <a:cubicBezTo>
                    <a:pt x="21573" y="17424"/>
                    <a:pt x="22909" y="16327"/>
                    <a:pt x="24293" y="15272"/>
                  </a:cubicBezTo>
                  <a:cubicBezTo>
                    <a:pt x="25671" y="14221"/>
                    <a:pt x="27091" y="13207"/>
                    <a:pt x="28547" y="12229"/>
                  </a:cubicBezTo>
                  <a:cubicBezTo>
                    <a:pt x="33416" y="8828"/>
                    <a:pt x="39251" y="6031"/>
                    <a:pt x="46070" y="3841"/>
                  </a:cubicBezTo>
                  <a:cubicBezTo>
                    <a:pt x="52884" y="1652"/>
                    <a:pt x="59858" y="399"/>
                    <a:pt x="66994" y="71"/>
                  </a:cubicBezTo>
                  <a:cubicBezTo>
                    <a:pt x="74130" y="-251"/>
                    <a:pt x="80985" y="524"/>
                    <a:pt x="87555" y="2385"/>
                  </a:cubicBezTo>
                  <a:cubicBezTo>
                    <a:pt x="94124" y="4247"/>
                    <a:pt x="99600" y="7534"/>
                    <a:pt x="103980" y="12235"/>
                  </a:cubicBezTo>
                  <a:cubicBezTo>
                    <a:pt x="106898" y="15480"/>
                    <a:pt x="109046" y="18849"/>
                    <a:pt x="110424" y="22334"/>
                  </a:cubicBezTo>
                  <a:cubicBezTo>
                    <a:pt x="111802" y="25818"/>
                    <a:pt x="113061" y="29588"/>
                    <a:pt x="114195" y="33644"/>
                  </a:cubicBezTo>
                  <a:cubicBezTo>
                    <a:pt x="116301" y="41268"/>
                    <a:pt x="116463" y="48689"/>
                    <a:pt x="114684" y="55907"/>
                  </a:cubicBezTo>
                  <a:cubicBezTo>
                    <a:pt x="112895" y="63130"/>
                    <a:pt x="109977" y="69937"/>
                    <a:pt x="105920" y="76339"/>
                  </a:cubicBezTo>
                  <a:cubicBezTo>
                    <a:pt x="101863" y="82750"/>
                    <a:pt x="97161" y="88793"/>
                    <a:pt x="91809" y="94467"/>
                  </a:cubicBezTo>
                  <a:cubicBezTo>
                    <a:pt x="86452" y="100140"/>
                    <a:pt x="81183" y="105169"/>
                    <a:pt x="75992" y="109548"/>
                  </a:cubicBezTo>
                  <a:cubicBezTo>
                    <a:pt x="69824" y="114743"/>
                    <a:pt x="63905" y="120094"/>
                    <a:pt x="58230" y="125611"/>
                  </a:cubicBezTo>
                  <a:cubicBezTo>
                    <a:pt x="52551" y="131123"/>
                    <a:pt x="47121" y="136885"/>
                    <a:pt x="41925" y="142881"/>
                  </a:cubicBezTo>
                  <a:cubicBezTo>
                    <a:pt x="44681" y="142881"/>
                    <a:pt x="47360" y="142756"/>
                    <a:pt x="49955" y="142517"/>
                  </a:cubicBezTo>
                  <a:cubicBezTo>
                    <a:pt x="52551" y="142273"/>
                    <a:pt x="55224" y="142148"/>
                    <a:pt x="57986" y="142148"/>
                  </a:cubicBezTo>
                  <a:cubicBezTo>
                    <a:pt x="65767" y="142148"/>
                    <a:pt x="74245" y="142351"/>
                    <a:pt x="83414" y="142756"/>
                  </a:cubicBezTo>
                  <a:cubicBezTo>
                    <a:pt x="92574" y="143167"/>
                    <a:pt x="101057" y="142720"/>
                    <a:pt x="108843" y="141420"/>
                  </a:cubicBezTo>
                  <a:cubicBezTo>
                    <a:pt x="110460" y="142231"/>
                    <a:pt x="111111" y="143251"/>
                    <a:pt x="110788" y="144462"/>
                  </a:cubicBezTo>
                  <a:cubicBezTo>
                    <a:pt x="110460" y="145674"/>
                    <a:pt x="110705" y="147104"/>
                    <a:pt x="111516" y="148716"/>
                  </a:cubicBezTo>
                  <a:cubicBezTo>
                    <a:pt x="111516" y="150505"/>
                    <a:pt x="111641" y="152289"/>
                    <a:pt x="111880" y="154072"/>
                  </a:cubicBezTo>
                  <a:cubicBezTo>
                    <a:pt x="112125" y="155861"/>
                    <a:pt x="112244" y="157598"/>
                    <a:pt x="112244" y="159304"/>
                  </a:cubicBezTo>
                  <a:cubicBezTo>
                    <a:pt x="112244" y="161004"/>
                    <a:pt x="112042" y="162627"/>
                    <a:pt x="111636" y="164166"/>
                  </a:cubicBezTo>
                  <a:cubicBezTo>
                    <a:pt x="111230" y="165705"/>
                    <a:pt x="110299" y="167052"/>
                    <a:pt x="108838" y="168181"/>
                  </a:cubicBezTo>
                  <a:cubicBezTo>
                    <a:pt x="105431" y="168503"/>
                    <a:pt x="101858" y="168623"/>
                    <a:pt x="98134" y="168545"/>
                  </a:cubicBezTo>
                  <a:cubicBezTo>
                    <a:pt x="94399" y="168462"/>
                    <a:pt x="90831" y="168342"/>
                    <a:pt x="87430" y="168181"/>
                  </a:cubicBezTo>
                  <a:cubicBezTo>
                    <a:pt x="83206" y="168019"/>
                    <a:pt x="78546" y="167853"/>
                    <a:pt x="73439" y="167692"/>
                  </a:cubicBezTo>
                  <a:cubicBezTo>
                    <a:pt x="68326" y="167536"/>
                    <a:pt x="63582" y="167292"/>
                    <a:pt x="59203" y="166964"/>
                  </a:cubicBezTo>
                  <a:cubicBezTo>
                    <a:pt x="57903" y="166808"/>
                    <a:pt x="56530" y="166891"/>
                    <a:pt x="55068" y="167208"/>
                  </a:cubicBezTo>
                  <a:cubicBezTo>
                    <a:pt x="53607" y="167536"/>
                    <a:pt x="52228" y="167619"/>
                    <a:pt x="50933" y="167453"/>
                  </a:cubicBezTo>
                  <a:cubicBezTo>
                    <a:pt x="47360" y="167125"/>
                    <a:pt x="43469" y="167011"/>
                    <a:pt x="39251" y="167083"/>
                  </a:cubicBezTo>
                  <a:cubicBezTo>
                    <a:pt x="35033" y="167167"/>
                    <a:pt x="30773" y="167286"/>
                    <a:pt x="26477" y="167453"/>
                  </a:cubicBezTo>
                  <a:cubicBezTo>
                    <a:pt x="22176" y="167614"/>
                    <a:pt x="17963" y="167780"/>
                    <a:pt x="13823" y="167936"/>
                  </a:cubicBezTo>
                  <a:cubicBezTo>
                    <a:pt x="9688" y="168098"/>
                    <a:pt x="5917" y="168181"/>
                    <a:pt x="2510" y="168181"/>
                  </a:cubicBezTo>
                  <a:cubicBezTo>
                    <a:pt x="237" y="161696"/>
                    <a:pt x="-491" y="156667"/>
                    <a:pt x="321" y="153095"/>
                  </a:cubicBezTo>
                  <a:cubicBezTo>
                    <a:pt x="1127" y="149533"/>
                    <a:pt x="2422" y="146376"/>
                    <a:pt x="4211" y="1436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16867569" y="8892211"/>
              <a:ext cx="123871" cy="171063"/>
            </a:xfrm>
            <a:custGeom>
              <a:avLst/>
              <a:gdLst/>
              <a:ahLst/>
              <a:cxnLst/>
              <a:rect l="l" t="t" r="r" b="b"/>
              <a:pathLst>
                <a:path w="123871" h="171063" extrusionOk="0">
                  <a:moveTo>
                    <a:pt x="91005" y="92934"/>
                  </a:moveTo>
                  <a:cubicBezTo>
                    <a:pt x="90682" y="92778"/>
                    <a:pt x="90438" y="92612"/>
                    <a:pt x="90277" y="92451"/>
                  </a:cubicBezTo>
                  <a:cubicBezTo>
                    <a:pt x="90115" y="92295"/>
                    <a:pt x="89876" y="92206"/>
                    <a:pt x="89548" y="92206"/>
                  </a:cubicBezTo>
                  <a:cubicBezTo>
                    <a:pt x="87442" y="90428"/>
                    <a:pt x="84727" y="89050"/>
                    <a:pt x="81398" y="88072"/>
                  </a:cubicBezTo>
                  <a:cubicBezTo>
                    <a:pt x="78075" y="87094"/>
                    <a:pt x="74548" y="86491"/>
                    <a:pt x="70819" y="86252"/>
                  </a:cubicBezTo>
                  <a:cubicBezTo>
                    <a:pt x="67090" y="86008"/>
                    <a:pt x="63439" y="86008"/>
                    <a:pt x="59871" y="86252"/>
                  </a:cubicBezTo>
                  <a:cubicBezTo>
                    <a:pt x="56297" y="86491"/>
                    <a:pt x="53302" y="86860"/>
                    <a:pt x="50867" y="87344"/>
                  </a:cubicBezTo>
                  <a:cubicBezTo>
                    <a:pt x="50384" y="87505"/>
                    <a:pt x="49442" y="87589"/>
                    <a:pt x="48069" y="87589"/>
                  </a:cubicBezTo>
                  <a:cubicBezTo>
                    <a:pt x="46686" y="87589"/>
                    <a:pt x="45271" y="87589"/>
                    <a:pt x="43815" y="87589"/>
                  </a:cubicBezTo>
                  <a:cubicBezTo>
                    <a:pt x="42348" y="87589"/>
                    <a:pt x="40928" y="87589"/>
                    <a:pt x="39550" y="87589"/>
                  </a:cubicBezTo>
                  <a:cubicBezTo>
                    <a:pt x="38171" y="87589"/>
                    <a:pt x="37235" y="87589"/>
                    <a:pt x="36751" y="87589"/>
                  </a:cubicBezTo>
                  <a:cubicBezTo>
                    <a:pt x="36424" y="87589"/>
                    <a:pt x="36268" y="86574"/>
                    <a:pt x="36268" y="84546"/>
                  </a:cubicBezTo>
                  <a:cubicBezTo>
                    <a:pt x="36268" y="82518"/>
                    <a:pt x="36341" y="80292"/>
                    <a:pt x="36507" y="77854"/>
                  </a:cubicBezTo>
                  <a:cubicBezTo>
                    <a:pt x="36673" y="75415"/>
                    <a:pt x="36793" y="73147"/>
                    <a:pt x="36876" y="71041"/>
                  </a:cubicBezTo>
                  <a:cubicBezTo>
                    <a:pt x="36959" y="68935"/>
                    <a:pt x="36835" y="67718"/>
                    <a:pt x="36507" y="67391"/>
                  </a:cubicBezTo>
                  <a:cubicBezTo>
                    <a:pt x="37157" y="67235"/>
                    <a:pt x="38010" y="67110"/>
                    <a:pt x="39066" y="67027"/>
                  </a:cubicBezTo>
                  <a:cubicBezTo>
                    <a:pt x="40117" y="66943"/>
                    <a:pt x="41256" y="66902"/>
                    <a:pt x="42467" y="66902"/>
                  </a:cubicBezTo>
                  <a:cubicBezTo>
                    <a:pt x="43690" y="66902"/>
                    <a:pt x="44860" y="66902"/>
                    <a:pt x="45999" y="66902"/>
                  </a:cubicBezTo>
                  <a:cubicBezTo>
                    <a:pt x="47133" y="66902"/>
                    <a:pt x="48028" y="66818"/>
                    <a:pt x="48672" y="66657"/>
                  </a:cubicBezTo>
                  <a:cubicBezTo>
                    <a:pt x="52241" y="65680"/>
                    <a:pt x="56823" y="64343"/>
                    <a:pt x="62419" y="62648"/>
                  </a:cubicBezTo>
                  <a:cubicBezTo>
                    <a:pt x="68021" y="60942"/>
                    <a:pt x="73451" y="58878"/>
                    <a:pt x="78725" y="56444"/>
                  </a:cubicBezTo>
                  <a:cubicBezTo>
                    <a:pt x="83999" y="54010"/>
                    <a:pt x="88493" y="51129"/>
                    <a:pt x="92232" y="47811"/>
                  </a:cubicBezTo>
                  <a:cubicBezTo>
                    <a:pt x="95961" y="44489"/>
                    <a:pt x="97823" y="40718"/>
                    <a:pt x="97823" y="36496"/>
                  </a:cubicBezTo>
                  <a:cubicBezTo>
                    <a:pt x="97823" y="33906"/>
                    <a:pt x="97012" y="31795"/>
                    <a:pt x="95389" y="30172"/>
                  </a:cubicBezTo>
                  <a:cubicBezTo>
                    <a:pt x="93772" y="28550"/>
                    <a:pt x="91821" y="27255"/>
                    <a:pt x="89548" y="26277"/>
                  </a:cubicBezTo>
                  <a:cubicBezTo>
                    <a:pt x="85819" y="24816"/>
                    <a:pt x="81726" y="23963"/>
                    <a:pt x="77263" y="23719"/>
                  </a:cubicBezTo>
                  <a:cubicBezTo>
                    <a:pt x="72801" y="23479"/>
                    <a:pt x="68707" y="23765"/>
                    <a:pt x="64978" y="24571"/>
                  </a:cubicBezTo>
                  <a:cubicBezTo>
                    <a:pt x="64000" y="24899"/>
                    <a:pt x="62788" y="25143"/>
                    <a:pt x="61327" y="25299"/>
                  </a:cubicBezTo>
                  <a:cubicBezTo>
                    <a:pt x="59865" y="25461"/>
                    <a:pt x="58367" y="25669"/>
                    <a:pt x="56823" y="25908"/>
                  </a:cubicBezTo>
                  <a:cubicBezTo>
                    <a:pt x="55283" y="26152"/>
                    <a:pt x="53822" y="26397"/>
                    <a:pt x="52443" y="26636"/>
                  </a:cubicBezTo>
                  <a:cubicBezTo>
                    <a:pt x="51060" y="26880"/>
                    <a:pt x="50051" y="27166"/>
                    <a:pt x="49401" y="27489"/>
                  </a:cubicBezTo>
                  <a:cubicBezTo>
                    <a:pt x="47611" y="28144"/>
                    <a:pt x="46030" y="28752"/>
                    <a:pt x="44652" y="29314"/>
                  </a:cubicBezTo>
                  <a:cubicBezTo>
                    <a:pt x="43274" y="29881"/>
                    <a:pt x="41937" y="30448"/>
                    <a:pt x="40642" y="31015"/>
                  </a:cubicBezTo>
                  <a:cubicBezTo>
                    <a:pt x="39336" y="31587"/>
                    <a:pt x="38000" y="32153"/>
                    <a:pt x="36627" y="32720"/>
                  </a:cubicBezTo>
                  <a:cubicBezTo>
                    <a:pt x="35248" y="33292"/>
                    <a:pt x="33667" y="33984"/>
                    <a:pt x="31883" y="34785"/>
                  </a:cubicBezTo>
                  <a:cubicBezTo>
                    <a:pt x="29933" y="35601"/>
                    <a:pt x="27987" y="36449"/>
                    <a:pt x="26042" y="37343"/>
                  </a:cubicBezTo>
                  <a:cubicBezTo>
                    <a:pt x="24092" y="38238"/>
                    <a:pt x="21985" y="39163"/>
                    <a:pt x="19712" y="40141"/>
                  </a:cubicBezTo>
                  <a:cubicBezTo>
                    <a:pt x="17767" y="40952"/>
                    <a:pt x="16228" y="40427"/>
                    <a:pt x="15089" y="38560"/>
                  </a:cubicBezTo>
                  <a:cubicBezTo>
                    <a:pt x="13955" y="36698"/>
                    <a:pt x="13060" y="34426"/>
                    <a:pt x="12415" y="31753"/>
                  </a:cubicBezTo>
                  <a:cubicBezTo>
                    <a:pt x="11765" y="29075"/>
                    <a:pt x="11323" y="26480"/>
                    <a:pt x="11079" y="23963"/>
                  </a:cubicBezTo>
                  <a:cubicBezTo>
                    <a:pt x="10834" y="21451"/>
                    <a:pt x="10792" y="19954"/>
                    <a:pt x="10954" y="19459"/>
                  </a:cubicBezTo>
                  <a:cubicBezTo>
                    <a:pt x="13388" y="17842"/>
                    <a:pt x="16311" y="16178"/>
                    <a:pt x="19712" y="14472"/>
                  </a:cubicBezTo>
                  <a:cubicBezTo>
                    <a:pt x="23124" y="12767"/>
                    <a:pt x="26568" y="11149"/>
                    <a:pt x="30052" y="9610"/>
                  </a:cubicBezTo>
                  <a:cubicBezTo>
                    <a:pt x="33537" y="8071"/>
                    <a:pt x="36824" y="6734"/>
                    <a:pt x="39909" y="5596"/>
                  </a:cubicBezTo>
                  <a:cubicBezTo>
                    <a:pt x="42982" y="4462"/>
                    <a:pt x="45422" y="3651"/>
                    <a:pt x="47206" y="3162"/>
                  </a:cubicBezTo>
                  <a:cubicBezTo>
                    <a:pt x="50935" y="2028"/>
                    <a:pt x="54753" y="1175"/>
                    <a:pt x="58638" y="608"/>
                  </a:cubicBezTo>
                  <a:cubicBezTo>
                    <a:pt x="62534" y="42"/>
                    <a:pt x="66585" y="-78"/>
                    <a:pt x="70809" y="239"/>
                  </a:cubicBezTo>
                  <a:lnTo>
                    <a:pt x="71053" y="0"/>
                  </a:lnTo>
                  <a:cubicBezTo>
                    <a:pt x="75755" y="484"/>
                    <a:pt x="80420" y="1212"/>
                    <a:pt x="85044" y="2189"/>
                  </a:cubicBezTo>
                  <a:cubicBezTo>
                    <a:pt x="89663" y="3157"/>
                    <a:pt x="93917" y="4659"/>
                    <a:pt x="97813" y="6693"/>
                  </a:cubicBezTo>
                  <a:cubicBezTo>
                    <a:pt x="101709" y="8721"/>
                    <a:pt x="105235" y="11352"/>
                    <a:pt x="108397" y="14597"/>
                  </a:cubicBezTo>
                  <a:cubicBezTo>
                    <a:pt x="111565" y="17842"/>
                    <a:pt x="114030" y="21815"/>
                    <a:pt x="115819" y="26521"/>
                  </a:cubicBezTo>
                  <a:cubicBezTo>
                    <a:pt x="117437" y="30572"/>
                    <a:pt x="118290" y="34145"/>
                    <a:pt x="118373" y="37224"/>
                  </a:cubicBezTo>
                  <a:cubicBezTo>
                    <a:pt x="118457" y="40307"/>
                    <a:pt x="118009" y="43792"/>
                    <a:pt x="117037" y="47687"/>
                  </a:cubicBezTo>
                  <a:cubicBezTo>
                    <a:pt x="116225" y="50770"/>
                    <a:pt x="114805" y="53605"/>
                    <a:pt x="112782" y="56200"/>
                  </a:cubicBezTo>
                  <a:cubicBezTo>
                    <a:pt x="110748" y="58800"/>
                    <a:pt x="108439" y="61109"/>
                    <a:pt x="105844" y="63137"/>
                  </a:cubicBezTo>
                  <a:cubicBezTo>
                    <a:pt x="103254" y="65170"/>
                    <a:pt x="100497" y="67032"/>
                    <a:pt x="97574" y="68727"/>
                  </a:cubicBezTo>
                  <a:cubicBezTo>
                    <a:pt x="94646" y="70433"/>
                    <a:pt x="91894" y="71930"/>
                    <a:pt x="89299" y="73230"/>
                  </a:cubicBezTo>
                  <a:cubicBezTo>
                    <a:pt x="94328" y="74692"/>
                    <a:pt x="98708" y="76356"/>
                    <a:pt x="102437" y="78218"/>
                  </a:cubicBezTo>
                  <a:cubicBezTo>
                    <a:pt x="106166" y="80085"/>
                    <a:pt x="109448" y="82232"/>
                    <a:pt x="112293" y="84671"/>
                  </a:cubicBezTo>
                  <a:cubicBezTo>
                    <a:pt x="115122" y="87100"/>
                    <a:pt x="117437" y="89944"/>
                    <a:pt x="119226" y="93184"/>
                  </a:cubicBezTo>
                  <a:cubicBezTo>
                    <a:pt x="121016" y="96429"/>
                    <a:pt x="122472" y="100241"/>
                    <a:pt x="123606" y="104619"/>
                  </a:cubicBezTo>
                  <a:cubicBezTo>
                    <a:pt x="124901" y="121484"/>
                    <a:pt x="121458" y="135634"/>
                    <a:pt x="113266" y="147069"/>
                  </a:cubicBezTo>
                  <a:cubicBezTo>
                    <a:pt x="105074" y="158500"/>
                    <a:pt x="92544" y="166087"/>
                    <a:pt x="75672" y="169815"/>
                  </a:cubicBezTo>
                  <a:cubicBezTo>
                    <a:pt x="70642" y="170793"/>
                    <a:pt x="65935" y="171193"/>
                    <a:pt x="61556" y="171027"/>
                  </a:cubicBezTo>
                  <a:cubicBezTo>
                    <a:pt x="59933" y="171027"/>
                    <a:pt x="58357" y="170944"/>
                    <a:pt x="56812" y="170788"/>
                  </a:cubicBezTo>
                  <a:cubicBezTo>
                    <a:pt x="55273" y="170627"/>
                    <a:pt x="53686" y="170460"/>
                    <a:pt x="52064" y="170299"/>
                  </a:cubicBezTo>
                  <a:cubicBezTo>
                    <a:pt x="47846" y="169977"/>
                    <a:pt x="42780" y="168723"/>
                    <a:pt x="36861" y="166534"/>
                  </a:cubicBezTo>
                  <a:cubicBezTo>
                    <a:pt x="30942" y="164345"/>
                    <a:pt x="25215" y="162031"/>
                    <a:pt x="19707" y="159597"/>
                  </a:cubicBezTo>
                  <a:cubicBezTo>
                    <a:pt x="13221" y="156679"/>
                    <a:pt x="6652" y="153513"/>
                    <a:pt x="0" y="150111"/>
                  </a:cubicBezTo>
                  <a:cubicBezTo>
                    <a:pt x="0" y="149784"/>
                    <a:pt x="83" y="149056"/>
                    <a:pt x="244" y="147922"/>
                  </a:cubicBezTo>
                  <a:cubicBezTo>
                    <a:pt x="400" y="146789"/>
                    <a:pt x="567" y="145572"/>
                    <a:pt x="728" y="144272"/>
                  </a:cubicBezTo>
                  <a:cubicBezTo>
                    <a:pt x="884" y="142977"/>
                    <a:pt x="1051" y="141796"/>
                    <a:pt x="1212" y="140746"/>
                  </a:cubicBezTo>
                  <a:cubicBezTo>
                    <a:pt x="1373" y="139690"/>
                    <a:pt x="1540" y="138998"/>
                    <a:pt x="1701" y="138671"/>
                  </a:cubicBezTo>
                  <a:cubicBezTo>
                    <a:pt x="2668" y="135754"/>
                    <a:pt x="3646" y="133606"/>
                    <a:pt x="4619" y="132228"/>
                  </a:cubicBezTo>
                  <a:cubicBezTo>
                    <a:pt x="5586" y="130850"/>
                    <a:pt x="6564" y="129269"/>
                    <a:pt x="7537" y="127485"/>
                  </a:cubicBezTo>
                  <a:cubicBezTo>
                    <a:pt x="8504" y="127807"/>
                    <a:pt x="10335" y="128738"/>
                    <a:pt x="13008" y="130283"/>
                  </a:cubicBezTo>
                  <a:cubicBezTo>
                    <a:pt x="15687" y="131822"/>
                    <a:pt x="18766" y="133564"/>
                    <a:pt x="22256" y="135514"/>
                  </a:cubicBezTo>
                  <a:cubicBezTo>
                    <a:pt x="25741" y="137459"/>
                    <a:pt x="29350" y="139326"/>
                    <a:pt x="33079" y="141105"/>
                  </a:cubicBezTo>
                  <a:cubicBezTo>
                    <a:pt x="36809" y="142893"/>
                    <a:pt x="40299" y="144188"/>
                    <a:pt x="43544" y="145000"/>
                  </a:cubicBezTo>
                  <a:cubicBezTo>
                    <a:pt x="50358" y="147589"/>
                    <a:pt x="56963" y="148567"/>
                    <a:pt x="63376" y="147917"/>
                  </a:cubicBezTo>
                  <a:cubicBezTo>
                    <a:pt x="69784" y="147267"/>
                    <a:pt x="75536" y="145566"/>
                    <a:pt x="80649" y="142810"/>
                  </a:cubicBezTo>
                  <a:cubicBezTo>
                    <a:pt x="85767" y="140054"/>
                    <a:pt x="90095" y="136523"/>
                    <a:pt x="93673" y="132228"/>
                  </a:cubicBezTo>
                  <a:cubicBezTo>
                    <a:pt x="97241" y="127932"/>
                    <a:pt x="99634" y="123429"/>
                    <a:pt x="100851" y="118723"/>
                  </a:cubicBezTo>
                  <a:cubicBezTo>
                    <a:pt x="102062" y="114021"/>
                    <a:pt x="101948" y="109399"/>
                    <a:pt x="100487" y="104859"/>
                  </a:cubicBezTo>
                  <a:cubicBezTo>
                    <a:pt x="99041" y="100319"/>
                    <a:pt x="95878" y="96346"/>
                    <a:pt x="91005" y="929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16414342" y="7956759"/>
              <a:ext cx="126317" cy="177032"/>
            </a:xfrm>
            <a:custGeom>
              <a:avLst/>
              <a:gdLst/>
              <a:ahLst/>
              <a:cxnLst/>
              <a:rect l="l" t="t" r="r" b="b"/>
              <a:pathLst>
                <a:path w="126317" h="177032" extrusionOk="0">
                  <a:moveTo>
                    <a:pt x="111957" y="31300"/>
                  </a:moveTo>
                  <a:cubicBezTo>
                    <a:pt x="114064" y="36167"/>
                    <a:pt x="114917" y="40182"/>
                    <a:pt x="114511" y="43344"/>
                  </a:cubicBezTo>
                  <a:cubicBezTo>
                    <a:pt x="114105" y="46511"/>
                    <a:pt x="113741" y="49631"/>
                    <a:pt x="113419" y="52709"/>
                  </a:cubicBezTo>
                  <a:cubicBezTo>
                    <a:pt x="113258" y="54498"/>
                    <a:pt x="112285" y="56563"/>
                    <a:pt x="110501" y="58913"/>
                  </a:cubicBezTo>
                  <a:cubicBezTo>
                    <a:pt x="108712" y="61264"/>
                    <a:pt x="106610" y="63656"/>
                    <a:pt x="104176" y="66090"/>
                  </a:cubicBezTo>
                  <a:cubicBezTo>
                    <a:pt x="101742" y="68523"/>
                    <a:pt x="99308" y="70796"/>
                    <a:pt x="96879" y="72902"/>
                  </a:cubicBezTo>
                  <a:cubicBezTo>
                    <a:pt x="94445" y="75013"/>
                    <a:pt x="92500" y="76636"/>
                    <a:pt x="91038" y="77770"/>
                  </a:cubicBezTo>
                  <a:cubicBezTo>
                    <a:pt x="91361" y="78420"/>
                    <a:pt x="93389" y="79595"/>
                    <a:pt x="97118" y="81295"/>
                  </a:cubicBezTo>
                  <a:cubicBezTo>
                    <a:pt x="100848" y="83001"/>
                    <a:pt x="104863" y="85554"/>
                    <a:pt x="109164" y="88961"/>
                  </a:cubicBezTo>
                  <a:cubicBezTo>
                    <a:pt x="113460" y="92362"/>
                    <a:pt x="117392" y="96907"/>
                    <a:pt x="120966" y="102585"/>
                  </a:cubicBezTo>
                  <a:cubicBezTo>
                    <a:pt x="124528" y="108264"/>
                    <a:pt x="126318" y="115399"/>
                    <a:pt x="126318" y="123995"/>
                  </a:cubicBezTo>
                  <a:cubicBezTo>
                    <a:pt x="126318" y="124806"/>
                    <a:pt x="126234" y="125659"/>
                    <a:pt x="126073" y="126548"/>
                  </a:cubicBezTo>
                  <a:cubicBezTo>
                    <a:pt x="125912" y="127443"/>
                    <a:pt x="125829" y="128290"/>
                    <a:pt x="125829" y="129102"/>
                  </a:cubicBezTo>
                  <a:lnTo>
                    <a:pt x="125584" y="129346"/>
                  </a:lnTo>
                  <a:cubicBezTo>
                    <a:pt x="125095" y="136808"/>
                    <a:pt x="122786" y="143538"/>
                    <a:pt x="118651" y="149539"/>
                  </a:cubicBezTo>
                  <a:cubicBezTo>
                    <a:pt x="114516" y="155540"/>
                    <a:pt x="109404" y="160610"/>
                    <a:pt x="103318" y="164744"/>
                  </a:cubicBezTo>
                  <a:cubicBezTo>
                    <a:pt x="97238" y="168879"/>
                    <a:pt x="90544" y="171999"/>
                    <a:pt x="83247" y="174110"/>
                  </a:cubicBezTo>
                  <a:cubicBezTo>
                    <a:pt x="75950" y="176216"/>
                    <a:pt x="68892" y="177111"/>
                    <a:pt x="62078" y="176788"/>
                  </a:cubicBezTo>
                  <a:lnTo>
                    <a:pt x="62078" y="177033"/>
                  </a:lnTo>
                  <a:cubicBezTo>
                    <a:pt x="59160" y="176871"/>
                    <a:pt x="55998" y="176544"/>
                    <a:pt x="52591" y="176055"/>
                  </a:cubicBezTo>
                  <a:cubicBezTo>
                    <a:pt x="49184" y="175566"/>
                    <a:pt x="45736" y="174921"/>
                    <a:pt x="42251" y="174110"/>
                  </a:cubicBezTo>
                  <a:cubicBezTo>
                    <a:pt x="38761" y="173299"/>
                    <a:pt x="35396" y="172243"/>
                    <a:pt x="32156" y="170948"/>
                  </a:cubicBezTo>
                  <a:cubicBezTo>
                    <a:pt x="28910" y="169648"/>
                    <a:pt x="26070" y="168192"/>
                    <a:pt x="23642" y="166570"/>
                  </a:cubicBezTo>
                  <a:cubicBezTo>
                    <a:pt x="22341" y="165758"/>
                    <a:pt x="21166" y="164869"/>
                    <a:pt x="20110" y="163892"/>
                  </a:cubicBezTo>
                  <a:cubicBezTo>
                    <a:pt x="19054" y="162919"/>
                    <a:pt x="17879" y="162030"/>
                    <a:pt x="16584" y="161213"/>
                  </a:cubicBezTo>
                  <a:cubicBezTo>
                    <a:pt x="13988" y="159435"/>
                    <a:pt x="11798" y="157407"/>
                    <a:pt x="10014" y="155134"/>
                  </a:cubicBezTo>
                  <a:cubicBezTo>
                    <a:pt x="8392" y="153028"/>
                    <a:pt x="7008" y="150756"/>
                    <a:pt x="5880" y="148322"/>
                  </a:cubicBezTo>
                  <a:cubicBezTo>
                    <a:pt x="4746" y="145888"/>
                    <a:pt x="3768" y="143460"/>
                    <a:pt x="2962" y="141026"/>
                  </a:cubicBezTo>
                  <a:cubicBezTo>
                    <a:pt x="-773" y="129512"/>
                    <a:pt x="-976" y="119335"/>
                    <a:pt x="2353" y="110495"/>
                  </a:cubicBezTo>
                  <a:cubicBezTo>
                    <a:pt x="5677" y="101660"/>
                    <a:pt x="11476" y="93511"/>
                    <a:pt x="19746" y="86048"/>
                  </a:cubicBezTo>
                  <a:cubicBezTo>
                    <a:pt x="21041" y="84748"/>
                    <a:pt x="22508" y="83495"/>
                    <a:pt x="24125" y="82278"/>
                  </a:cubicBezTo>
                  <a:cubicBezTo>
                    <a:pt x="25743" y="81061"/>
                    <a:pt x="27371" y="80130"/>
                    <a:pt x="28993" y="79480"/>
                  </a:cubicBezTo>
                  <a:cubicBezTo>
                    <a:pt x="26887" y="77702"/>
                    <a:pt x="24895" y="75466"/>
                    <a:pt x="23033" y="72793"/>
                  </a:cubicBezTo>
                  <a:cubicBezTo>
                    <a:pt x="21166" y="70115"/>
                    <a:pt x="19423" y="67645"/>
                    <a:pt x="17806" y="65372"/>
                  </a:cubicBezTo>
                  <a:cubicBezTo>
                    <a:pt x="13099" y="58399"/>
                    <a:pt x="10784" y="51425"/>
                    <a:pt x="10867" y="44451"/>
                  </a:cubicBezTo>
                  <a:cubicBezTo>
                    <a:pt x="10951" y="37478"/>
                    <a:pt x="12735" y="31071"/>
                    <a:pt x="16225" y="25231"/>
                  </a:cubicBezTo>
                  <a:cubicBezTo>
                    <a:pt x="19709" y="19391"/>
                    <a:pt x="24495" y="14404"/>
                    <a:pt x="30580" y="10270"/>
                  </a:cubicBezTo>
                  <a:cubicBezTo>
                    <a:pt x="36660" y="6136"/>
                    <a:pt x="43271" y="3421"/>
                    <a:pt x="50412" y="2121"/>
                  </a:cubicBezTo>
                  <a:cubicBezTo>
                    <a:pt x="53002" y="1637"/>
                    <a:pt x="55681" y="1112"/>
                    <a:pt x="58442" y="540"/>
                  </a:cubicBezTo>
                  <a:cubicBezTo>
                    <a:pt x="61199" y="-27"/>
                    <a:pt x="63956" y="-146"/>
                    <a:pt x="66718" y="176"/>
                  </a:cubicBezTo>
                  <a:cubicBezTo>
                    <a:pt x="75315" y="1149"/>
                    <a:pt x="82368" y="2813"/>
                    <a:pt x="87886" y="5163"/>
                  </a:cubicBezTo>
                  <a:cubicBezTo>
                    <a:pt x="93399" y="7514"/>
                    <a:pt x="97820" y="10192"/>
                    <a:pt x="101149" y="13192"/>
                  </a:cubicBezTo>
                  <a:cubicBezTo>
                    <a:pt x="104473" y="16198"/>
                    <a:pt x="106907" y="19318"/>
                    <a:pt x="108452" y="22558"/>
                  </a:cubicBezTo>
                  <a:cubicBezTo>
                    <a:pt x="109970" y="25788"/>
                    <a:pt x="111146" y="28705"/>
                    <a:pt x="111957" y="31300"/>
                  </a:cubicBezTo>
                  <a:close/>
                  <a:moveTo>
                    <a:pt x="102470" y="122040"/>
                  </a:moveTo>
                  <a:cubicBezTo>
                    <a:pt x="102470" y="117500"/>
                    <a:pt x="101128" y="113444"/>
                    <a:pt x="98455" y="109876"/>
                  </a:cubicBezTo>
                  <a:cubicBezTo>
                    <a:pt x="95776" y="106309"/>
                    <a:pt x="92453" y="103308"/>
                    <a:pt x="88479" y="100875"/>
                  </a:cubicBezTo>
                  <a:cubicBezTo>
                    <a:pt x="84500" y="98441"/>
                    <a:pt x="80204" y="96537"/>
                    <a:pt x="75586" y="95159"/>
                  </a:cubicBezTo>
                  <a:cubicBezTo>
                    <a:pt x="70962" y="93781"/>
                    <a:pt x="66702" y="93012"/>
                    <a:pt x="62811" y="92845"/>
                  </a:cubicBezTo>
                  <a:cubicBezTo>
                    <a:pt x="57459" y="92523"/>
                    <a:pt x="52997" y="93376"/>
                    <a:pt x="49429" y="95399"/>
                  </a:cubicBezTo>
                  <a:cubicBezTo>
                    <a:pt x="45856" y="97427"/>
                    <a:pt x="42132" y="100063"/>
                    <a:pt x="38236" y="103308"/>
                  </a:cubicBezTo>
                  <a:cubicBezTo>
                    <a:pt x="34829" y="106070"/>
                    <a:pt x="32234" y="109351"/>
                    <a:pt x="30450" y="113158"/>
                  </a:cubicBezTo>
                  <a:cubicBezTo>
                    <a:pt x="28661" y="116969"/>
                    <a:pt x="27532" y="121062"/>
                    <a:pt x="27048" y="125446"/>
                  </a:cubicBezTo>
                  <a:cubicBezTo>
                    <a:pt x="26232" y="132258"/>
                    <a:pt x="27532" y="137895"/>
                    <a:pt x="30939" y="142352"/>
                  </a:cubicBezTo>
                  <a:cubicBezTo>
                    <a:pt x="34346" y="146814"/>
                    <a:pt x="38850" y="150095"/>
                    <a:pt x="44441" y="152206"/>
                  </a:cubicBezTo>
                  <a:cubicBezTo>
                    <a:pt x="50037" y="154318"/>
                    <a:pt x="56201" y="155249"/>
                    <a:pt x="62936" y="155004"/>
                  </a:cubicBezTo>
                  <a:cubicBezTo>
                    <a:pt x="69667" y="154760"/>
                    <a:pt x="75955" y="153387"/>
                    <a:pt x="81796" y="150870"/>
                  </a:cubicBezTo>
                  <a:cubicBezTo>
                    <a:pt x="87637" y="148358"/>
                    <a:pt x="92541" y="144708"/>
                    <a:pt x="96515" y="139918"/>
                  </a:cubicBezTo>
                  <a:cubicBezTo>
                    <a:pt x="100483" y="135139"/>
                    <a:pt x="102470" y="129180"/>
                    <a:pt x="102470" y="122040"/>
                  </a:cubicBezTo>
                  <a:close/>
                  <a:moveTo>
                    <a:pt x="85681" y="26677"/>
                  </a:moveTo>
                  <a:cubicBezTo>
                    <a:pt x="83086" y="24404"/>
                    <a:pt x="80246" y="22782"/>
                    <a:pt x="77167" y="21809"/>
                  </a:cubicBezTo>
                  <a:cubicBezTo>
                    <a:pt x="74082" y="20837"/>
                    <a:pt x="70842" y="20270"/>
                    <a:pt x="67435" y="20109"/>
                  </a:cubicBezTo>
                  <a:lnTo>
                    <a:pt x="67191" y="20353"/>
                  </a:lnTo>
                  <a:cubicBezTo>
                    <a:pt x="61022" y="19864"/>
                    <a:pt x="55062" y="21003"/>
                    <a:pt x="49304" y="23759"/>
                  </a:cubicBezTo>
                  <a:cubicBezTo>
                    <a:pt x="43541" y="26521"/>
                    <a:pt x="39125" y="30125"/>
                    <a:pt x="36041" y="34581"/>
                  </a:cubicBezTo>
                  <a:cubicBezTo>
                    <a:pt x="32957" y="39043"/>
                    <a:pt x="31740" y="43911"/>
                    <a:pt x="32390" y="49178"/>
                  </a:cubicBezTo>
                  <a:cubicBezTo>
                    <a:pt x="33040" y="54452"/>
                    <a:pt x="36686" y="59439"/>
                    <a:pt x="43338" y="64140"/>
                  </a:cubicBezTo>
                  <a:cubicBezTo>
                    <a:pt x="47068" y="65601"/>
                    <a:pt x="50152" y="66293"/>
                    <a:pt x="52586" y="66204"/>
                  </a:cubicBezTo>
                  <a:cubicBezTo>
                    <a:pt x="55020" y="66126"/>
                    <a:pt x="58260" y="65923"/>
                    <a:pt x="62323" y="65596"/>
                  </a:cubicBezTo>
                  <a:cubicBezTo>
                    <a:pt x="65079" y="65435"/>
                    <a:pt x="68163" y="64623"/>
                    <a:pt x="71570" y="63162"/>
                  </a:cubicBezTo>
                  <a:cubicBezTo>
                    <a:pt x="74972" y="61701"/>
                    <a:pt x="78176" y="59875"/>
                    <a:pt x="81182" y="57686"/>
                  </a:cubicBezTo>
                  <a:cubicBezTo>
                    <a:pt x="84178" y="55492"/>
                    <a:pt x="86737" y="52985"/>
                    <a:pt x="88848" y="50140"/>
                  </a:cubicBezTo>
                  <a:cubicBezTo>
                    <a:pt x="90955" y="47301"/>
                    <a:pt x="92094" y="44342"/>
                    <a:pt x="92255" y="41258"/>
                  </a:cubicBezTo>
                  <a:cubicBezTo>
                    <a:pt x="92255" y="40286"/>
                    <a:pt x="92130" y="39069"/>
                    <a:pt x="91891" y="37608"/>
                  </a:cubicBezTo>
                  <a:cubicBezTo>
                    <a:pt x="91647" y="36147"/>
                    <a:pt x="91241" y="34690"/>
                    <a:pt x="90674" y="33229"/>
                  </a:cubicBezTo>
                  <a:cubicBezTo>
                    <a:pt x="90102" y="31768"/>
                    <a:pt x="89374" y="30431"/>
                    <a:pt x="88484" y="29215"/>
                  </a:cubicBezTo>
                  <a:cubicBezTo>
                    <a:pt x="87585" y="28013"/>
                    <a:pt x="86654" y="27160"/>
                    <a:pt x="85681" y="266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5"/>
            <p:cNvSpPr/>
            <p:nvPr/>
          </p:nvSpPr>
          <p:spPr>
            <a:xfrm>
              <a:off x="16860063" y="7951084"/>
              <a:ext cx="118379" cy="176372"/>
            </a:xfrm>
            <a:custGeom>
              <a:avLst/>
              <a:gdLst/>
              <a:ahLst/>
              <a:cxnLst/>
              <a:rect l="l" t="t" r="r" b="b"/>
              <a:pathLst>
                <a:path w="118379" h="176372" extrusionOk="0">
                  <a:moveTo>
                    <a:pt x="64605" y="145478"/>
                  </a:moveTo>
                  <a:cubicBezTo>
                    <a:pt x="67689" y="142722"/>
                    <a:pt x="70362" y="140085"/>
                    <a:pt x="72635" y="137568"/>
                  </a:cubicBezTo>
                  <a:cubicBezTo>
                    <a:pt x="74908" y="135057"/>
                    <a:pt x="76853" y="132384"/>
                    <a:pt x="78476" y="129539"/>
                  </a:cubicBezTo>
                  <a:cubicBezTo>
                    <a:pt x="80099" y="126705"/>
                    <a:pt x="81477" y="123663"/>
                    <a:pt x="82616" y="120418"/>
                  </a:cubicBezTo>
                  <a:cubicBezTo>
                    <a:pt x="83750" y="117173"/>
                    <a:pt x="84806" y="113527"/>
                    <a:pt x="85773" y="109471"/>
                  </a:cubicBezTo>
                  <a:cubicBezTo>
                    <a:pt x="85612" y="109471"/>
                    <a:pt x="85534" y="109107"/>
                    <a:pt x="85534" y="108379"/>
                  </a:cubicBezTo>
                  <a:cubicBezTo>
                    <a:pt x="85534" y="107651"/>
                    <a:pt x="85571" y="106840"/>
                    <a:pt x="85659" y="105945"/>
                  </a:cubicBezTo>
                  <a:cubicBezTo>
                    <a:pt x="85732" y="105056"/>
                    <a:pt x="85773" y="103881"/>
                    <a:pt x="85773" y="102420"/>
                  </a:cubicBezTo>
                  <a:cubicBezTo>
                    <a:pt x="83501" y="104692"/>
                    <a:pt x="81030" y="106637"/>
                    <a:pt x="78357" y="108260"/>
                  </a:cubicBezTo>
                  <a:cubicBezTo>
                    <a:pt x="75678" y="109882"/>
                    <a:pt x="72963" y="111343"/>
                    <a:pt x="70206" y="112638"/>
                  </a:cubicBezTo>
                  <a:cubicBezTo>
                    <a:pt x="66633" y="114427"/>
                    <a:pt x="62332" y="115680"/>
                    <a:pt x="57307" y="116408"/>
                  </a:cubicBezTo>
                  <a:cubicBezTo>
                    <a:pt x="52278" y="117136"/>
                    <a:pt x="47129" y="117220"/>
                    <a:pt x="41855" y="116653"/>
                  </a:cubicBezTo>
                  <a:cubicBezTo>
                    <a:pt x="36581" y="116086"/>
                    <a:pt x="31348" y="114708"/>
                    <a:pt x="26158" y="112519"/>
                  </a:cubicBezTo>
                  <a:cubicBezTo>
                    <a:pt x="20967" y="110324"/>
                    <a:pt x="16385" y="107162"/>
                    <a:pt x="12411" y="103028"/>
                  </a:cubicBezTo>
                  <a:cubicBezTo>
                    <a:pt x="8432" y="98894"/>
                    <a:pt x="5270" y="93626"/>
                    <a:pt x="2924" y="87214"/>
                  </a:cubicBezTo>
                  <a:cubicBezTo>
                    <a:pt x="573" y="80807"/>
                    <a:pt x="-363" y="73147"/>
                    <a:pt x="126" y="64224"/>
                  </a:cubicBezTo>
                  <a:cubicBezTo>
                    <a:pt x="766" y="50110"/>
                    <a:pt x="4136" y="38274"/>
                    <a:pt x="10221" y="28706"/>
                  </a:cubicBezTo>
                  <a:cubicBezTo>
                    <a:pt x="16307" y="19137"/>
                    <a:pt x="23729" y="11961"/>
                    <a:pt x="32487" y="7176"/>
                  </a:cubicBezTo>
                  <a:cubicBezTo>
                    <a:pt x="41246" y="2392"/>
                    <a:pt x="50655" y="0"/>
                    <a:pt x="60709" y="0"/>
                  </a:cubicBezTo>
                  <a:cubicBezTo>
                    <a:pt x="70768" y="0"/>
                    <a:pt x="80052" y="2553"/>
                    <a:pt x="88577" y="7665"/>
                  </a:cubicBezTo>
                  <a:cubicBezTo>
                    <a:pt x="97091" y="12772"/>
                    <a:pt x="104186" y="20479"/>
                    <a:pt x="109865" y="30775"/>
                  </a:cubicBezTo>
                  <a:cubicBezTo>
                    <a:pt x="115540" y="41077"/>
                    <a:pt x="118380" y="54093"/>
                    <a:pt x="118380" y="69819"/>
                  </a:cubicBezTo>
                  <a:lnTo>
                    <a:pt x="118140" y="70063"/>
                  </a:lnTo>
                  <a:cubicBezTo>
                    <a:pt x="118140" y="79310"/>
                    <a:pt x="117287" y="88592"/>
                    <a:pt x="115581" y="97916"/>
                  </a:cubicBezTo>
                  <a:cubicBezTo>
                    <a:pt x="113875" y="107245"/>
                    <a:pt x="111244" y="116164"/>
                    <a:pt x="107676" y="124677"/>
                  </a:cubicBezTo>
                  <a:cubicBezTo>
                    <a:pt x="104102" y="133190"/>
                    <a:pt x="99400" y="141016"/>
                    <a:pt x="93560" y="148156"/>
                  </a:cubicBezTo>
                  <a:cubicBezTo>
                    <a:pt x="87719" y="155296"/>
                    <a:pt x="80661" y="161214"/>
                    <a:pt x="72391" y="165915"/>
                  </a:cubicBezTo>
                  <a:cubicBezTo>
                    <a:pt x="71252" y="166565"/>
                    <a:pt x="69504" y="167335"/>
                    <a:pt x="67158" y="168224"/>
                  </a:cubicBezTo>
                  <a:cubicBezTo>
                    <a:pt x="64808" y="169119"/>
                    <a:pt x="62368" y="169971"/>
                    <a:pt x="59861" y="170777"/>
                  </a:cubicBezTo>
                  <a:cubicBezTo>
                    <a:pt x="57344" y="171594"/>
                    <a:pt x="54910" y="172358"/>
                    <a:pt x="52564" y="173092"/>
                  </a:cubicBezTo>
                  <a:cubicBezTo>
                    <a:pt x="50213" y="173820"/>
                    <a:pt x="48382" y="174267"/>
                    <a:pt x="47087" y="174428"/>
                  </a:cubicBezTo>
                  <a:cubicBezTo>
                    <a:pt x="44814" y="174917"/>
                    <a:pt x="42255" y="175281"/>
                    <a:pt x="39421" y="175520"/>
                  </a:cubicBezTo>
                  <a:cubicBezTo>
                    <a:pt x="36581" y="175765"/>
                    <a:pt x="33829" y="175967"/>
                    <a:pt x="31151" y="176128"/>
                  </a:cubicBezTo>
                  <a:cubicBezTo>
                    <a:pt x="28472" y="176290"/>
                    <a:pt x="26075" y="176373"/>
                    <a:pt x="23968" y="176373"/>
                  </a:cubicBezTo>
                  <a:cubicBezTo>
                    <a:pt x="21861" y="176373"/>
                    <a:pt x="20317" y="176212"/>
                    <a:pt x="19349" y="175884"/>
                  </a:cubicBezTo>
                  <a:cubicBezTo>
                    <a:pt x="17399" y="175723"/>
                    <a:pt x="15896" y="174787"/>
                    <a:pt x="14845" y="173086"/>
                  </a:cubicBezTo>
                  <a:cubicBezTo>
                    <a:pt x="13789" y="171386"/>
                    <a:pt x="13139" y="169477"/>
                    <a:pt x="12895" y="167371"/>
                  </a:cubicBezTo>
                  <a:cubicBezTo>
                    <a:pt x="12655" y="165265"/>
                    <a:pt x="12780" y="163237"/>
                    <a:pt x="13264" y="161287"/>
                  </a:cubicBezTo>
                  <a:cubicBezTo>
                    <a:pt x="13748" y="159342"/>
                    <a:pt x="14476" y="158042"/>
                    <a:pt x="15454" y="157397"/>
                  </a:cubicBezTo>
                  <a:cubicBezTo>
                    <a:pt x="25991" y="157236"/>
                    <a:pt x="35530" y="156383"/>
                    <a:pt x="44044" y="154844"/>
                  </a:cubicBezTo>
                  <a:cubicBezTo>
                    <a:pt x="52564" y="153304"/>
                    <a:pt x="59409" y="150184"/>
                    <a:pt x="64605" y="145478"/>
                  </a:cubicBezTo>
                  <a:close/>
                  <a:moveTo>
                    <a:pt x="23968" y="72248"/>
                  </a:moveTo>
                  <a:cubicBezTo>
                    <a:pt x="24618" y="77599"/>
                    <a:pt x="26527" y="81977"/>
                    <a:pt x="29689" y="85384"/>
                  </a:cubicBezTo>
                  <a:cubicBezTo>
                    <a:pt x="32846" y="88790"/>
                    <a:pt x="36659" y="91307"/>
                    <a:pt x="41121" y="92929"/>
                  </a:cubicBezTo>
                  <a:cubicBezTo>
                    <a:pt x="45584" y="94552"/>
                    <a:pt x="50406" y="95280"/>
                    <a:pt x="55596" y="95118"/>
                  </a:cubicBezTo>
                  <a:cubicBezTo>
                    <a:pt x="60787" y="94957"/>
                    <a:pt x="65697" y="93824"/>
                    <a:pt x="70316" y="91712"/>
                  </a:cubicBezTo>
                  <a:cubicBezTo>
                    <a:pt x="74939" y="89606"/>
                    <a:pt x="78960" y="86564"/>
                    <a:pt x="82361" y="82591"/>
                  </a:cubicBezTo>
                  <a:cubicBezTo>
                    <a:pt x="85763" y="78618"/>
                    <a:pt x="87953" y="73709"/>
                    <a:pt x="88931" y="67874"/>
                  </a:cubicBezTo>
                  <a:cubicBezTo>
                    <a:pt x="89581" y="64629"/>
                    <a:pt x="89908" y="61145"/>
                    <a:pt x="89908" y="57411"/>
                  </a:cubicBezTo>
                  <a:cubicBezTo>
                    <a:pt x="89908" y="53683"/>
                    <a:pt x="89497" y="50193"/>
                    <a:pt x="88686" y="46953"/>
                  </a:cubicBezTo>
                  <a:cubicBezTo>
                    <a:pt x="87719" y="42570"/>
                    <a:pt x="86216" y="38560"/>
                    <a:pt x="84192" y="34910"/>
                  </a:cubicBezTo>
                  <a:cubicBezTo>
                    <a:pt x="82159" y="31259"/>
                    <a:pt x="79600" y="28305"/>
                    <a:pt x="76526" y="26027"/>
                  </a:cubicBezTo>
                  <a:cubicBezTo>
                    <a:pt x="73441" y="23760"/>
                    <a:pt x="69957" y="22257"/>
                    <a:pt x="66061" y="21529"/>
                  </a:cubicBezTo>
                  <a:cubicBezTo>
                    <a:pt x="62165" y="20801"/>
                    <a:pt x="57869" y="21165"/>
                    <a:pt x="53167" y="22627"/>
                  </a:cubicBezTo>
                  <a:cubicBezTo>
                    <a:pt x="50889" y="23277"/>
                    <a:pt x="48663" y="23927"/>
                    <a:pt x="46473" y="24571"/>
                  </a:cubicBezTo>
                  <a:cubicBezTo>
                    <a:pt x="44284" y="25221"/>
                    <a:pt x="42292" y="26194"/>
                    <a:pt x="40513" y="27489"/>
                  </a:cubicBezTo>
                  <a:cubicBezTo>
                    <a:pt x="37267" y="29761"/>
                    <a:pt x="34469" y="32642"/>
                    <a:pt x="32118" y="36126"/>
                  </a:cubicBezTo>
                  <a:cubicBezTo>
                    <a:pt x="29767" y="39616"/>
                    <a:pt x="27900" y="43386"/>
                    <a:pt x="26527" y="47437"/>
                  </a:cubicBezTo>
                  <a:cubicBezTo>
                    <a:pt x="25149" y="51493"/>
                    <a:pt x="24254" y="55674"/>
                    <a:pt x="23854" y="59965"/>
                  </a:cubicBezTo>
                  <a:cubicBezTo>
                    <a:pt x="23443" y="64265"/>
                    <a:pt x="23484" y="68353"/>
                    <a:pt x="23968" y="722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8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Fredoka One"/>
              <a:buNone/>
              <a:defRPr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82" name="Google Shape;682;p8"/>
          <p:cNvSpPr txBox="1">
            <a:spLocks noGrp="1"/>
          </p:cNvSpPr>
          <p:nvPr>
            <p:ph type="body" idx="1"/>
          </p:nvPr>
        </p:nvSpPr>
        <p:spPr>
          <a:xfrm>
            <a:off x="855300" y="1353950"/>
            <a:ext cx="23157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683" name="Google Shape;683;p8"/>
          <p:cNvSpPr txBox="1">
            <a:spLocks noGrp="1"/>
          </p:cNvSpPr>
          <p:nvPr>
            <p:ph type="body" idx="2"/>
          </p:nvPr>
        </p:nvSpPr>
        <p:spPr>
          <a:xfrm>
            <a:off x="3414196" y="1353950"/>
            <a:ext cx="23157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684" name="Google Shape;684;p8"/>
          <p:cNvSpPr txBox="1">
            <a:spLocks noGrp="1"/>
          </p:cNvSpPr>
          <p:nvPr>
            <p:ph type="body" idx="3"/>
          </p:nvPr>
        </p:nvSpPr>
        <p:spPr>
          <a:xfrm>
            <a:off x="5973091" y="1353950"/>
            <a:ext cx="23157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685" name="Google Shape;685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10"/>
          <p:cNvSpPr txBox="1">
            <a:spLocks noGrp="1"/>
          </p:cNvSpPr>
          <p:nvPr>
            <p:ph type="body" idx="1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1101" name="Google Shape;1101;p1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1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"/>
              <a:buChar char="●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"/>
              <a:buChar char="○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"/>
              <a:buChar char="■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"/>
              <a:buChar char="●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"/>
              <a:buChar char="○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"/>
              <a:buChar char="■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"/>
              <a:buChar char="●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"/>
              <a:buChar char="○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Nunito"/>
              <a:buChar char="■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 rtl="0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 rtl="0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 rtl="0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 rtl="0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 rtl="0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 rtl="0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 rtl="0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4" r:id="rId3"/>
    <p:sldLayoutId id="2147483656" r:id="rId4"/>
    <p:sldLayoutId id="2147483657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3960;p33">
            <a:extLst>
              <a:ext uri="{FF2B5EF4-FFF2-40B4-BE49-F238E27FC236}">
                <a16:creationId xmlns:a16="http://schemas.microsoft.com/office/drawing/2014/main" id="{F03C6200-625F-EF4C-7336-065E368F55B7}"/>
              </a:ext>
            </a:extLst>
          </p:cNvPr>
          <p:cNvGrpSpPr/>
          <p:nvPr/>
        </p:nvGrpSpPr>
        <p:grpSpPr>
          <a:xfrm rot="1139070">
            <a:off x="5733351" y="-86293"/>
            <a:ext cx="3612376" cy="3434966"/>
            <a:chOff x="10078393" y="6689575"/>
            <a:chExt cx="1721555" cy="1738034"/>
          </a:xfrm>
        </p:grpSpPr>
        <p:sp>
          <p:nvSpPr>
            <p:cNvPr id="20" name="Google Shape;3961;p33">
              <a:extLst>
                <a:ext uri="{FF2B5EF4-FFF2-40B4-BE49-F238E27FC236}">
                  <a16:creationId xmlns:a16="http://schemas.microsoft.com/office/drawing/2014/main" id="{3B8E3FA4-5B5B-3546-6196-2F78D026F1FC}"/>
                </a:ext>
              </a:extLst>
            </p:cNvPr>
            <p:cNvSpPr/>
            <p:nvPr/>
          </p:nvSpPr>
          <p:spPr>
            <a:xfrm>
              <a:off x="10080666" y="6689575"/>
              <a:ext cx="1716914" cy="1738034"/>
            </a:xfrm>
            <a:custGeom>
              <a:avLst/>
              <a:gdLst/>
              <a:ahLst/>
              <a:cxnLst/>
              <a:rect l="l" t="t" r="r" b="b"/>
              <a:pathLst>
                <a:path w="1716914" h="1738034" extrusionOk="0">
                  <a:moveTo>
                    <a:pt x="0" y="1709682"/>
                  </a:moveTo>
                  <a:cubicBezTo>
                    <a:pt x="-87" y="1725523"/>
                    <a:pt x="12898" y="1738325"/>
                    <a:pt x="28750" y="1738030"/>
                  </a:cubicBezTo>
                  <a:cubicBezTo>
                    <a:pt x="1744591" y="1706005"/>
                    <a:pt x="1715372" y="1736062"/>
                    <a:pt x="1715647" y="1686865"/>
                  </a:cubicBezTo>
                  <a:cubicBezTo>
                    <a:pt x="1716044" y="1615241"/>
                    <a:pt x="1716914" y="28572"/>
                    <a:pt x="1716914" y="28805"/>
                  </a:cubicBezTo>
                  <a:cubicBezTo>
                    <a:pt x="1717001" y="13111"/>
                    <a:pt x="1704242" y="367"/>
                    <a:pt x="1688537" y="454"/>
                  </a:cubicBezTo>
                  <a:cubicBezTo>
                    <a:pt x="-26404" y="9899"/>
                    <a:pt x="1538" y="-19964"/>
                    <a:pt x="1263" y="29747"/>
                  </a:cubicBezTo>
                  <a:cubicBezTo>
                    <a:pt x="867" y="102376"/>
                    <a:pt x="-3" y="1709912"/>
                    <a:pt x="0" y="1709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" name="Google Shape;3962;p33">
              <a:extLst>
                <a:ext uri="{FF2B5EF4-FFF2-40B4-BE49-F238E27FC236}">
                  <a16:creationId xmlns:a16="http://schemas.microsoft.com/office/drawing/2014/main" id="{C55F74F4-D5C8-89AC-0D58-235B19B9330C}"/>
                </a:ext>
              </a:extLst>
            </p:cNvPr>
            <p:cNvGrpSpPr/>
            <p:nvPr/>
          </p:nvGrpSpPr>
          <p:grpSpPr>
            <a:xfrm>
              <a:off x="10078393" y="6806646"/>
              <a:ext cx="1721555" cy="1522651"/>
              <a:chOff x="10078393" y="6806646"/>
              <a:chExt cx="1721555" cy="1522651"/>
            </a:xfrm>
          </p:grpSpPr>
          <p:sp>
            <p:nvSpPr>
              <p:cNvPr id="22" name="Google Shape;3963;p33">
                <a:extLst>
                  <a:ext uri="{FF2B5EF4-FFF2-40B4-BE49-F238E27FC236}">
                    <a16:creationId xmlns:a16="http://schemas.microsoft.com/office/drawing/2014/main" id="{18DE5833-C0C7-18C0-5C3E-6B46B87192E6}"/>
                  </a:ext>
                </a:extLst>
              </p:cNvPr>
              <p:cNvSpPr/>
              <p:nvPr/>
            </p:nvSpPr>
            <p:spPr>
              <a:xfrm>
                <a:off x="10079311" y="7211441"/>
                <a:ext cx="1719764" cy="15848"/>
              </a:xfrm>
              <a:custGeom>
                <a:avLst/>
                <a:gdLst/>
                <a:ahLst/>
                <a:cxnLst/>
                <a:rect l="l" t="t" r="r" b="b"/>
                <a:pathLst>
                  <a:path w="1719764" h="15848" extrusionOk="0">
                    <a:moveTo>
                      <a:pt x="1717723" y="6443"/>
                    </a:moveTo>
                    <a:cubicBezTo>
                      <a:pt x="1717657" y="-3912"/>
                      <a:pt x="1849649" y="-954"/>
                      <a:pt x="2041" y="9405"/>
                    </a:cubicBezTo>
                    <a:cubicBezTo>
                      <a:pt x="2107" y="19760"/>
                      <a:pt x="-129889" y="16802"/>
                      <a:pt x="1717723" y="64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3964;p33">
                <a:extLst>
                  <a:ext uri="{FF2B5EF4-FFF2-40B4-BE49-F238E27FC236}">
                    <a16:creationId xmlns:a16="http://schemas.microsoft.com/office/drawing/2014/main" id="{9B87D422-4B7F-95D8-F663-7552D9CD4862}"/>
                  </a:ext>
                </a:extLst>
              </p:cNvPr>
              <p:cNvSpPr/>
              <p:nvPr/>
            </p:nvSpPr>
            <p:spPr>
              <a:xfrm>
                <a:off x="10080192" y="7346239"/>
                <a:ext cx="1719756" cy="18737"/>
              </a:xfrm>
              <a:custGeom>
                <a:avLst/>
                <a:gdLst/>
                <a:ahLst/>
                <a:cxnLst/>
                <a:rect l="l" t="t" r="r" b="b"/>
                <a:pathLst>
                  <a:path w="1719756" h="18737" extrusionOk="0">
                    <a:moveTo>
                      <a:pt x="1717715" y="6284"/>
                    </a:moveTo>
                    <a:cubicBezTo>
                      <a:pt x="1717649" y="-4074"/>
                      <a:pt x="1849655" y="-1360"/>
                      <a:pt x="2040" y="12454"/>
                    </a:cubicBezTo>
                    <a:cubicBezTo>
                      <a:pt x="2110" y="22810"/>
                      <a:pt x="-129890" y="20098"/>
                      <a:pt x="1717715" y="628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3965;p33">
                <a:extLst>
                  <a:ext uri="{FF2B5EF4-FFF2-40B4-BE49-F238E27FC236}">
                    <a16:creationId xmlns:a16="http://schemas.microsoft.com/office/drawing/2014/main" id="{3BE7594F-8837-DE68-6846-D736CD772A48}"/>
                  </a:ext>
                </a:extLst>
              </p:cNvPr>
              <p:cNvSpPr/>
              <p:nvPr/>
            </p:nvSpPr>
            <p:spPr>
              <a:xfrm>
                <a:off x="10079609" y="7481021"/>
                <a:ext cx="1719817" cy="21677"/>
              </a:xfrm>
              <a:custGeom>
                <a:avLst/>
                <a:gdLst/>
                <a:ahLst/>
                <a:cxnLst/>
                <a:rect l="l" t="t" r="r" b="b"/>
                <a:pathLst>
                  <a:path w="1719817" h="21677" extrusionOk="0">
                    <a:moveTo>
                      <a:pt x="1717734" y="6151"/>
                    </a:moveTo>
                    <a:cubicBezTo>
                      <a:pt x="1717800" y="-4208"/>
                      <a:pt x="1849765" y="-1743"/>
                      <a:pt x="2083" y="15526"/>
                    </a:cubicBezTo>
                    <a:cubicBezTo>
                      <a:pt x="2017" y="25885"/>
                      <a:pt x="-129947" y="23420"/>
                      <a:pt x="1717734" y="615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3966;p33">
                <a:extLst>
                  <a:ext uri="{FF2B5EF4-FFF2-40B4-BE49-F238E27FC236}">
                    <a16:creationId xmlns:a16="http://schemas.microsoft.com/office/drawing/2014/main" id="{0D396F92-AA07-B4E0-3E84-18000F549273}"/>
                  </a:ext>
                </a:extLst>
              </p:cNvPr>
              <p:cNvSpPr/>
              <p:nvPr/>
            </p:nvSpPr>
            <p:spPr>
              <a:xfrm>
                <a:off x="10079367" y="6806646"/>
                <a:ext cx="1719763" cy="7943"/>
              </a:xfrm>
              <a:custGeom>
                <a:avLst/>
                <a:gdLst/>
                <a:ahLst/>
                <a:cxnLst/>
                <a:rect l="l" t="t" r="r" b="b"/>
                <a:pathLst>
                  <a:path w="1719763" h="7943" extrusionOk="0">
                    <a:moveTo>
                      <a:pt x="2044" y="7302"/>
                    </a:moveTo>
                    <a:cubicBezTo>
                      <a:pt x="1849669" y="7302"/>
                      <a:pt x="1717663" y="11001"/>
                      <a:pt x="1717719" y="642"/>
                    </a:cubicBezTo>
                    <a:cubicBezTo>
                      <a:pt x="-129903" y="642"/>
                      <a:pt x="2103" y="-3057"/>
                      <a:pt x="2044" y="73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3967;p33">
                <a:extLst>
                  <a:ext uri="{FF2B5EF4-FFF2-40B4-BE49-F238E27FC236}">
                    <a16:creationId xmlns:a16="http://schemas.microsoft.com/office/drawing/2014/main" id="{78AE6E38-4525-49D3-803B-F34EA63A6C3F}"/>
                  </a:ext>
                </a:extLst>
              </p:cNvPr>
              <p:cNvSpPr/>
              <p:nvPr/>
            </p:nvSpPr>
            <p:spPr>
              <a:xfrm>
                <a:off x="10078430" y="7076601"/>
                <a:ext cx="1719774" cy="13040"/>
              </a:xfrm>
              <a:custGeom>
                <a:avLst/>
                <a:gdLst/>
                <a:ahLst/>
                <a:cxnLst/>
                <a:rect l="l" t="t" r="r" b="b"/>
                <a:pathLst>
                  <a:path w="1719774" h="13040" extrusionOk="0">
                    <a:moveTo>
                      <a:pt x="1717733" y="6642"/>
                    </a:moveTo>
                    <a:cubicBezTo>
                      <a:pt x="1717667" y="-3713"/>
                      <a:pt x="1849663" y="-508"/>
                      <a:pt x="2041" y="6399"/>
                    </a:cubicBezTo>
                    <a:cubicBezTo>
                      <a:pt x="2107" y="16754"/>
                      <a:pt x="-129889" y="13549"/>
                      <a:pt x="1717733" y="66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3968;p33">
                <a:extLst>
                  <a:ext uri="{FF2B5EF4-FFF2-40B4-BE49-F238E27FC236}">
                    <a16:creationId xmlns:a16="http://schemas.microsoft.com/office/drawing/2014/main" id="{D270304D-0B80-5E40-3C9C-C2A4A5F7D97B}"/>
                  </a:ext>
                </a:extLst>
              </p:cNvPr>
              <p:cNvSpPr/>
              <p:nvPr/>
            </p:nvSpPr>
            <p:spPr>
              <a:xfrm>
                <a:off x="10078613" y="6941689"/>
                <a:ext cx="1719775" cy="10359"/>
              </a:xfrm>
              <a:custGeom>
                <a:avLst/>
                <a:gdLst/>
                <a:ahLst/>
                <a:cxnLst/>
                <a:rect l="l" t="t" r="r" b="b"/>
                <a:pathLst>
                  <a:path w="1719775" h="10359" extrusionOk="0">
                    <a:moveTo>
                      <a:pt x="1717696" y="6905"/>
                    </a:moveTo>
                    <a:cubicBezTo>
                      <a:pt x="1717752" y="-3450"/>
                      <a:pt x="1849706" y="-2"/>
                      <a:pt x="2081" y="3453"/>
                    </a:cubicBezTo>
                    <a:cubicBezTo>
                      <a:pt x="2022" y="13812"/>
                      <a:pt x="-129933" y="10360"/>
                      <a:pt x="1717696" y="69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3969;p33">
                <a:extLst>
                  <a:ext uri="{FF2B5EF4-FFF2-40B4-BE49-F238E27FC236}">
                    <a16:creationId xmlns:a16="http://schemas.microsoft.com/office/drawing/2014/main" id="{0F08F835-59E1-33BF-5FED-54152750CB99}"/>
                  </a:ext>
                </a:extLst>
              </p:cNvPr>
              <p:cNvSpPr/>
              <p:nvPr/>
            </p:nvSpPr>
            <p:spPr>
              <a:xfrm>
                <a:off x="10079276" y="7885267"/>
                <a:ext cx="1719718" cy="30685"/>
              </a:xfrm>
              <a:custGeom>
                <a:avLst/>
                <a:gdLst/>
                <a:ahLst/>
                <a:cxnLst/>
                <a:rect l="l" t="t" r="r" b="b"/>
                <a:pathLst>
                  <a:path w="1719718" h="30685" extrusionOk="0">
                    <a:moveTo>
                      <a:pt x="1717677" y="5845"/>
                    </a:moveTo>
                    <a:cubicBezTo>
                      <a:pt x="1717611" y="-4513"/>
                      <a:pt x="1849601" y="-2789"/>
                      <a:pt x="2041" y="24842"/>
                    </a:cubicBezTo>
                    <a:cubicBezTo>
                      <a:pt x="2107" y="35197"/>
                      <a:pt x="-129882" y="33473"/>
                      <a:pt x="1717677" y="584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3970;p33">
                <a:extLst>
                  <a:ext uri="{FF2B5EF4-FFF2-40B4-BE49-F238E27FC236}">
                    <a16:creationId xmlns:a16="http://schemas.microsoft.com/office/drawing/2014/main" id="{B9EB9B99-6000-1EA9-0113-01ADB85DCC96}"/>
                  </a:ext>
                </a:extLst>
              </p:cNvPr>
              <p:cNvSpPr/>
              <p:nvPr/>
            </p:nvSpPr>
            <p:spPr>
              <a:xfrm>
                <a:off x="10079749" y="8154700"/>
                <a:ext cx="1719845" cy="36795"/>
              </a:xfrm>
              <a:custGeom>
                <a:avLst/>
                <a:gdLst/>
                <a:ahLst/>
                <a:cxnLst/>
                <a:rect l="l" t="t" r="r" b="b"/>
                <a:pathLst>
                  <a:path w="1719845" h="36795" extrusionOk="0">
                    <a:moveTo>
                      <a:pt x="1717765" y="5692"/>
                    </a:moveTo>
                    <a:cubicBezTo>
                      <a:pt x="1717824" y="-4666"/>
                      <a:pt x="1849782" y="-3432"/>
                      <a:pt x="2080" y="31102"/>
                    </a:cubicBezTo>
                    <a:cubicBezTo>
                      <a:pt x="2024" y="41461"/>
                      <a:pt x="-129937" y="40230"/>
                      <a:pt x="1717765" y="569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3971;p33">
                <a:extLst>
                  <a:ext uri="{FF2B5EF4-FFF2-40B4-BE49-F238E27FC236}">
                    <a16:creationId xmlns:a16="http://schemas.microsoft.com/office/drawing/2014/main" id="{34F1E672-3E53-597D-F3FE-73E444A570C0}"/>
                  </a:ext>
                </a:extLst>
              </p:cNvPr>
              <p:cNvSpPr/>
              <p:nvPr/>
            </p:nvSpPr>
            <p:spPr>
              <a:xfrm>
                <a:off x="10078727" y="7615789"/>
                <a:ext cx="1719825" cy="24654"/>
              </a:xfrm>
              <a:custGeom>
                <a:avLst/>
                <a:gdLst/>
                <a:ahLst/>
                <a:cxnLst/>
                <a:rect l="l" t="t" r="r" b="b"/>
                <a:pathLst>
                  <a:path w="1719825" h="24654" extrusionOk="0">
                    <a:moveTo>
                      <a:pt x="1717742" y="6036"/>
                    </a:moveTo>
                    <a:cubicBezTo>
                      <a:pt x="1717809" y="-4323"/>
                      <a:pt x="1849756" y="-2105"/>
                      <a:pt x="2082" y="18619"/>
                    </a:cubicBezTo>
                    <a:cubicBezTo>
                      <a:pt x="2019" y="28978"/>
                      <a:pt x="-129932" y="26760"/>
                      <a:pt x="1717742" y="603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3972;p33">
                <a:extLst>
                  <a:ext uri="{FF2B5EF4-FFF2-40B4-BE49-F238E27FC236}">
                    <a16:creationId xmlns:a16="http://schemas.microsoft.com/office/drawing/2014/main" id="{48E74CB0-2770-98F7-BF6A-9C29BA670141}"/>
                  </a:ext>
                </a:extLst>
              </p:cNvPr>
              <p:cNvSpPr/>
              <p:nvPr/>
            </p:nvSpPr>
            <p:spPr>
              <a:xfrm>
                <a:off x="10078997" y="8289425"/>
                <a:ext cx="1719850" cy="39872"/>
              </a:xfrm>
              <a:custGeom>
                <a:avLst/>
                <a:gdLst/>
                <a:ahLst/>
                <a:cxnLst/>
                <a:rect l="l" t="t" r="r" b="b"/>
                <a:pathLst>
                  <a:path w="1719850" h="39872" extrusionOk="0">
                    <a:moveTo>
                      <a:pt x="1717769" y="5627"/>
                    </a:moveTo>
                    <a:cubicBezTo>
                      <a:pt x="1717828" y="-4731"/>
                      <a:pt x="1849796" y="-3748"/>
                      <a:pt x="2080" y="34246"/>
                    </a:cubicBezTo>
                    <a:cubicBezTo>
                      <a:pt x="2025" y="44605"/>
                      <a:pt x="-129947" y="43617"/>
                      <a:pt x="1717769" y="56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973;p33">
                <a:extLst>
                  <a:ext uri="{FF2B5EF4-FFF2-40B4-BE49-F238E27FC236}">
                    <a16:creationId xmlns:a16="http://schemas.microsoft.com/office/drawing/2014/main" id="{5B3D8AC5-F1DE-D56E-3390-32F81AB1899A}"/>
                  </a:ext>
                </a:extLst>
              </p:cNvPr>
              <p:cNvSpPr/>
              <p:nvPr/>
            </p:nvSpPr>
            <p:spPr>
              <a:xfrm>
                <a:off x="10080159" y="8019979"/>
                <a:ext cx="1719709" cy="33729"/>
              </a:xfrm>
              <a:custGeom>
                <a:avLst/>
                <a:gdLst/>
                <a:ahLst/>
                <a:cxnLst/>
                <a:rect l="l" t="t" r="r" b="b"/>
                <a:pathLst>
                  <a:path w="1719709" h="33729" extrusionOk="0">
                    <a:moveTo>
                      <a:pt x="1717668" y="5765"/>
                    </a:moveTo>
                    <a:cubicBezTo>
                      <a:pt x="1717602" y="-4594"/>
                      <a:pt x="1849608" y="-3113"/>
                      <a:pt x="2042" y="27966"/>
                    </a:cubicBezTo>
                    <a:cubicBezTo>
                      <a:pt x="2108" y="38321"/>
                      <a:pt x="-129899" y="36844"/>
                      <a:pt x="1717668" y="57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974;p33">
                <a:extLst>
                  <a:ext uri="{FF2B5EF4-FFF2-40B4-BE49-F238E27FC236}">
                    <a16:creationId xmlns:a16="http://schemas.microsoft.com/office/drawing/2014/main" id="{D50C66F0-E5E2-1D2C-93E3-59752BB01BD2}"/>
                  </a:ext>
                </a:extLst>
              </p:cNvPr>
              <p:cNvSpPr/>
              <p:nvPr/>
            </p:nvSpPr>
            <p:spPr>
              <a:xfrm>
                <a:off x="10078393" y="7750543"/>
                <a:ext cx="1719728" cy="27657"/>
              </a:xfrm>
              <a:custGeom>
                <a:avLst/>
                <a:gdLst/>
                <a:ahLst/>
                <a:cxnLst/>
                <a:rect l="l" t="t" r="r" b="b"/>
                <a:pathLst>
                  <a:path w="1719728" h="27657" extrusionOk="0">
                    <a:moveTo>
                      <a:pt x="1717687" y="5934"/>
                    </a:moveTo>
                    <a:cubicBezTo>
                      <a:pt x="1717621" y="-4425"/>
                      <a:pt x="1849614" y="-2450"/>
                      <a:pt x="2040" y="21722"/>
                    </a:cubicBezTo>
                    <a:cubicBezTo>
                      <a:pt x="2110" y="32081"/>
                      <a:pt x="-129883" y="30110"/>
                      <a:pt x="1717687" y="59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" name="Google Shape;3896;p32">
            <a:extLst>
              <a:ext uri="{FF2B5EF4-FFF2-40B4-BE49-F238E27FC236}">
                <a16:creationId xmlns:a16="http://schemas.microsoft.com/office/drawing/2014/main" id="{90A27EF3-104C-0C9B-7441-CEC00E7EAE15}"/>
              </a:ext>
            </a:extLst>
          </p:cNvPr>
          <p:cNvGrpSpPr/>
          <p:nvPr/>
        </p:nvGrpSpPr>
        <p:grpSpPr>
          <a:xfrm rot="19996447">
            <a:off x="205075" y="2780283"/>
            <a:ext cx="2307998" cy="2969351"/>
            <a:chOff x="9150338" y="5068659"/>
            <a:chExt cx="1090253" cy="1606151"/>
          </a:xfrm>
        </p:grpSpPr>
        <p:sp>
          <p:nvSpPr>
            <p:cNvPr id="3" name="Google Shape;3897;p32">
              <a:extLst>
                <a:ext uri="{FF2B5EF4-FFF2-40B4-BE49-F238E27FC236}">
                  <a16:creationId xmlns:a16="http://schemas.microsoft.com/office/drawing/2014/main" id="{010940C2-7526-0421-8A3B-2F1AEF634D61}"/>
                </a:ext>
              </a:extLst>
            </p:cNvPr>
            <p:cNvSpPr/>
            <p:nvPr/>
          </p:nvSpPr>
          <p:spPr>
            <a:xfrm>
              <a:off x="9165452" y="6528762"/>
              <a:ext cx="983440" cy="144367"/>
            </a:xfrm>
            <a:custGeom>
              <a:avLst/>
              <a:gdLst/>
              <a:ahLst/>
              <a:cxnLst/>
              <a:rect l="l" t="t" r="r" b="b"/>
              <a:pathLst>
                <a:path w="983440" h="144367" extrusionOk="0">
                  <a:moveTo>
                    <a:pt x="983436" y="94016"/>
                  </a:moveTo>
                  <a:cubicBezTo>
                    <a:pt x="983468" y="105211"/>
                    <a:pt x="983320" y="116422"/>
                    <a:pt x="982748" y="127614"/>
                  </a:cubicBezTo>
                  <a:cubicBezTo>
                    <a:pt x="983124" y="134934"/>
                    <a:pt x="980625" y="145198"/>
                    <a:pt x="971387" y="144314"/>
                  </a:cubicBezTo>
                  <a:cubicBezTo>
                    <a:pt x="965112" y="143447"/>
                    <a:pt x="963116" y="138953"/>
                    <a:pt x="962692" y="133643"/>
                  </a:cubicBezTo>
                  <a:cubicBezTo>
                    <a:pt x="962216" y="133743"/>
                    <a:pt x="961728" y="133775"/>
                    <a:pt x="961237" y="133775"/>
                  </a:cubicBezTo>
                  <a:cubicBezTo>
                    <a:pt x="961057" y="133775"/>
                    <a:pt x="960877" y="133775"/>
                    <a:pt x="960697" y="133759"/>
                  </a:cubicBezTo>
                  <a:cubicBezTo>
                    <a:pt x="921972" y="131488"/>
                    <a:pt x="883234" y="129249"/>
                    <a:pt x="844494" y="126978"/>
                  </a:cubicBezTo>
                  <a:cubicBezTo>
                    <a:pt x="802417" y="124495"/>
                    <a:pt x="760329" y="122060"/>
                    <a:pt x="718236" y="119609"/>
                  </a:cubicBezTo>
                  <a:cubicBezTo>
                    <a:pt x="676864" y="117190"/>
                    <a:pt x="635492" y="114771"/>
                    <a:pt x="594123" y="112368"/>
                  </a:cubicBezTo>
                  <a:cubicBezTo>
                    <a:pt x="553666" y="109997"/>
                    <a:pt x="513209" y="107646"/>
                    <a:pt x="472753" y="105275"/>
                  </a:cubicBezTo>
                  <a:cubicBezTo>
                    <a:pt x="431268" y="102841"/>
                    <a:pt x="389780" y="100454"/>
                    <a:pt x="348295" y="98003"/>
                  </a:cubicBezTo>
                  <a:cubicBezTo>
                    <a:pt x="306711" y="95536"/>
                    <a:pt x="265126" y="93001"/>
                    <a:pt x="223542" y="90438"/>
                  </a:cubicBezTo>
                  <a:cubicBezTo>
                    <a:pt x="182349" y="87903"/>
                    <a:pt x="141157" y="85404"/>
                    <a:pt x="99984" y="82889"/>
                  </a:cubicBezTo>
                  <a:cubicBezTo>
                    <a:pt x="83703" y="81893"/>
                    <a:pt x="67438" y="80750"/>
                    <a:pt x="51173" y="79638"/>
                  </a:cubicBezTo>
                  <a:cubicBezTo>
                    <a:pt x="43146" y="79083"/>
                    <a:pt x="35104" y="78543"/>
                    <a:pt x="27077" y="77955"/>
                  </a:cubicBezTo>
                  <a:cubicBezTo>
                    <a:pt x="23074" y="77659"/>
                    <a:pt x="19067" y="77319"/>
                    <a:pt x="15080" y="76844"/>
                  </a:cubicBezTo>
                  <a:cubicBezTo>
                    <a:pt x="11548" y="76436"/>
                    <a:pt x="7529" y="76224"/>
                    <a:pt x="4258" y="74720"/>
                  </a:cubicBezTo>
                  <a:cubicBezTo>
                    <a:pt x="1594" y="73493"/>
                    <a:pt x="-122" y="70718"/>
                    <a:pt x="7" y="67775"/>
                  </a:cubicBezTo>
                  <a:cubicBezTo>
                    <a:pt x="138" y="64948"/>
                    <a:pt x="2050" y="62154"/>
                    <a:pt x="4798" y="61254"/>
                  </a:cubicBezTo>
                  <a:cubicBezTo>
                    <a:pt x="4994" y="61190"/>
                    <a:pt x="5190" y="61139"/>
                    <a:pt x="5369" y="61091"/>
                  </a:cubicBezTo>
                  <a:cubicBezTo>
                    <a:pt x="3554" y="45042"/>
                    <a:pt x="4585" y="27101"/>
                    <a:pt x="3230" y="10693"/>
                  </a:cubicBezTo>
                  <a:cubicBezTo>
                    <a:pt x="3246" y="10693"/>
                    <a:pt x="3246" y="10709"/>
                    <a:pt x="3262" y="10709"/>
                  </a:cubicBezTo>
                  <a:cubicBezTo>
                    <a:pt x="3409" y="8422"/>
                    <a:pt x="4489" y="6167"/>
                    <a:pt x="6333" y="4728"/>
                  </a:cubicBezTo>
                  <a:cubicBezTo>
                    <a:pt x="7577" y="1933"/>
                    <a:pt x="10421" y="-26"/>
                    <a:pt x="13592" y="70"/>
                  </a:cubicBezTo>
                  <a:cubicBezTo>
                    <a:pt x="18267" y="-78"/>
                    <a:pt x="22942" y="54"/>
                    <a:pt x="27601" y="54"/>
                  </a:cubicBezTo>
                  <a:cubicBezTo>
                    <a:pt x="32308" y="54"/>
                    <a:pt x="37016" y="38"/>
                    <a:pt x="41707" y="170"/>
                  </a:cubicBezTo>
                  <a:cubicBezTo>
                    <a:pt x="51873" y="446"/>
                    <a:pt x="62043" y="774"/>
                    <a:pt x="72193" y="1198"/>
                  </a:cubicBezTo>
                  <a:cubicBezTo>
                    <a:pt x="93329" y="2049"/>
                    <a:pt x="114465" y="3029"/>
                    <a:pt x="135598" y="4008"/>
                  </a:cubicBezTo>
                  <a:cubicBezTo>
                    <a:pt x="176039" y="5888"/>
                    <a:pt x="216479" y="7963"/>
                    <a:pt x="256916" y="9990"/>
                  </a:cubicBezTo>
                  <a:cubicBezTo>
                    <a:pt x="298713" y="12081"/>
                    <a:pt x="340493" y="14172"/>
                    <a:pt x="382274" y="16266"/>
                  </a:cubicBezTo>
                  <a:cubicBezTo>
                    <a:pt x="423498" y="18342"/>
                    <a:pt x="464723" y="20401"/>
                    <a:pt x="505948" y="22460"/>
                  </a:cubicBezTo>
                  <a:cubicBezTo>
                    <a:pt x="548560" y="24599"/>
                    <a:pt x="591192" y="26742"/>
                    <a:pt x="633824" y="28881"/>
                  </a:cubicBezTo>
                  <a:cubicBezTo>
                    <a:pt x="674445" y="30908"/>
                    <a:pt x="715081" y="32951"/>
                    <a:pt x="755718" y="34994"/>
                  </a:cubicBezTo>
                  <a:cubicBezTo>
                    <a:pt x="795766" y="36989"/>
                    <a:pt x="835812" y="38997"/>
                    <a:pt x="875860" y="41007"/>
                  </a:cubicBezTo>
                  <a:cubicBezTo>
                    <a:pt x="903975" y="42430"/>
                    <a:pt x="932106" y="43834"/>
                    <a:pt x="960221" y="45241"/>
                  </a:cubicBezTo>
                  <a:cubicBezTo>
                    <a:pt x="963817" y="45437"/>
                    <a:pt x="966956" y="47560"/>
                    <a:pt x="968591" y="50567"/>
                  </a:cubicBezTo>
                  <a:cubicBezTo>
                    <a:pt x="969835" y="49080"/>
                    <a:pt x="971599" y="48084"/>
                    <a:pt x="974115" y="47888"/>
                  </a:cubicBezTo>
                  <a:cubicBezTo>
                    <a:pt x="981717" y="47708"/>
                    <a:pt x="982649" y="56336"/>
                    <a:pt x="982681" y="62170"/>
                  </a:cubicBezTo>
                  <a:cubicBezTo>
                    <a:pt x="983240" y="72774"/>
                    <a:pt x="983388" y="83377"/>
                    <a:pt x="983436" y="940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" name="Google Shape;3898;p32">
              <a:extLst>
                <a:ext uri="{FF2B5EF4-FFF2-40B4-BE49-F238E27FC236}">
                  <a16:creationId xmlns:a16="http://schemas.microsoft.com/office/drawing/2014/main" id="{F0ADCFDC-EDC0-CEB9-B9EF-F1E14486669C}"/>
                </a:ext>
              </a:extLst>
            </p:cNvPr>
            <p:cNvSpPr/>
            <p:nvPr/>
          </p:nvSpPr>
          <p:spPr>
            <a:xfrm>
              <a:off x="9212427" y="6548297"/>
              <a:ext cx="922240" cy="68196"/>
            </a:xfrm>
            <a:custGeom>
              <a:avLst/>
              <a:gdLst/>
              <a:ahLst/>
              <a:cxnLst/>
              <a:rect l="l" t="t" r="r" b="b"/>
              <a:pathLst>
                <a:path w="922240" h="68196" extrusionOk="0">
                  <a:moveTo>
                    <a:pt x="918175" y="68189"/>
                  </a:moveTo>
                  <a:cubicBezTo>
                    <a:pt x="877397" y="65446"/>
                    <a:pt x="836603" y="62686"/>
                    <a:pt x="795825" y="59930"/>
                  </a:cubicBezTo>
                  <a:cubicBezTo>
                    <a:pt x="756223" y="57264"/>
                    <a:pt x="716637" y="54585"/>
                    <a:pt x="677035" y="51919"/>
                  </a:cubicBezTo>
                  <a:cubicBezTo>
                    <a:pt x="636161" y="49159"/>
                    <a:pt x="595303" y="46397"/>
                    <a:pt x="554425" y="43637"/>
                  </a:cubicBezTo>
                  <a:cubicBezTo>
                    <a:pt x="513892" y="40901"/>
                    <a:pt x="473345" y="38148"/>
                    <a:pt x="432811" y="35427"/>
                  </a:cubicBezTo>
                  <a:cubicBezTo>
                    <a:pt x="392277" y="32690"/>
                    <a:pt x="351731" y="29937"/>
                    <a:pt x="311197" y="27200"/>
                  </a:cubicBezTo>
                  <a:cubicBezTo>
                    <a:pt x="272999" y="24617"/>
                    <a:pt x="234801" y="22038"/>
                    <a:pt x="196588" y="19455"/>
                  </a:cubicBezTo>
                  <a:cubicBezTo>
                    <a:pt x="155369" y="16654"/>
                    <a:pt x="114135" y="13917"/>
                    <a:pt x="72936" y="10933"/>
                  </a:cubicBezTo>
                  <a:cubicBezTo>
                    <a:pt x="59358" y="9947"/>
                    <a:pt x="45779" y="8900"/>
                    <a:pt x="32200" y="7833"/>
                  </a:cubicBezTo>
                  <a:cubicBezTo>
                    <a:pt x="25607" y="7329"/>
                    <a:pt x="19014" y="6809"/>
                    <a:pt x="12423" y="6224"/>
                  </a:cubicBezTo>
                  <a:cubicBezTo>
                    <a:pt x="9143" y="5932"/>
                    <a:pt x="5846" y="5704"/>
                    <a:pt x="2588" y="5231"/>
                  </a:cubicBezTo>
                  <a:cubicBezTo>
                    <a:pt x="1595" y="5077"/>
                    <a:pt x="705" y="4631"/>
                    <a:pt x="255" y="3702"/>
                  </a:cubicBezTo>
                  <a:cubicBezTo>
                    <a:pt x="-150" y="2893"/>
                    <a:pt x="-60" y="1929"/>
                    <a:pt x="432" y="1190"/>
                  </a:cubicBezTo>
                  <a:cubicBezTo>
                    <a:pt x="1264" y="-50"/>
                    <a:pt x="2684" y="18"/>
                    <a:pt x="4008" y="2"/>
                  </a:cubicBezTo>
                  <a:cubicBezTo>
                    <a:pt x="6412" y="-21"/>
                    <a:pt x="8860" y="169"/>
                    <a:pt x="11260" y="278"/>
                  </a:cubicBezTo>
                  <a:cubicBezTo>
                    <a:pt x="16096" y="509"/>
                    <a:pt x="20929" y="760"/>
                    <a:pt x="25761" y="1023"/>
                  </a:cubicBezTo>
                  <a:cubicBezTo>
                    <a:pt x="35462" y="1569"/>
                    <a:pt x="45159" y="2116"/>
                    <a:pt x="54856" y="2697"/>
                  </a:cubicBezTo>
                  <a:cubicBezTo>
                    <a:pt x="74482" y="3879"/>
                    <a:pt x="94105" y="5141"/>
                    <a:pt x="113727" y="6436"/>
                  </a:cubicBezTo>
                  <a:cubicBezTo>
                    <a:pt x="156170" y="9253"/>
                    <a:pt x="198612" y="12115"/>
                    <a:pt x="241054" y="14981"/>
                  </a:cubicBezTo>
                  <a:cubicBezTo>
                    <a:pt x="278892" y="17522"/>
                    <a:pt x="316749" y="20079"/>
                    <a:pt x="354587" y="22636"/>
                  </a:cubicBezTo>
                  <a:cubicBezTo>
                    <a:pt x="396262" y="25449"/>
                    <a:pt x="437936" y="28263"/>
                    <a:pt x="479614" y="31074"/>
                  </a:cubicBezTo>
                  <a:cubicBezTo>
                    <a:pt x="519608" y="33766"/>
                    <a:pt x="559618" y="36471"/>
                    <a:pt x="599612" y="39179"/>
                  </a:cubicBezTo>
                  <a:cubicBezTo>
                    <a:pt x="640470" y="41938"/>
                    <a:pt x="681331" y="44685"/>
                    <a:pt x="722190" y="47444"/>
                  </a:cubicBezTo>
                  <a:cubicBezTo>
                    <a:pt x="761367" y="50097"/>
                    <a:pt x="800561" y="52738"/>
                    <a:pt x="839739" y="55391"/>
                  </a:cubicBezTo>
                  <a:cubicBezTo>
                    <a:pt x="866103" y="57161"/>
                    <a:pt x="892451" y="58947"/>
                    <a:pt x="918811" y="60717"/>
                  </a:cubicBezTo>
                  <a:cubicBezTo>
                    <a:pt x="920852" y="60865"/>
                    <a:pt x="922407" y="62767"/>
                    <a:pt x="922227" y="64771"/>
                  </a:cubicBezTo>
                  <a:cubicBezTo>
                    <a:pt x="922050" y="66766"/>
                    <a:pt x="920318" y="68244"/>
                    <a:pt x="918355" y="68195"/>
                  </a:cubicBezTo>
                  <a:cubicBezTo>
                    <a:pt x="918300" y="68199"/>
                    <a:pt x="918236" y="68195"/>
                    <a:pt x="918175" y="681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3899;p32">
              <a:extLst>
                <a:ext uri="{FF2B5EF4-FFF2-40B4-BE49-F238E27FC236}">
                  <a16:creationId xmlns:a16="http://schemas.microsoft.com/office/drawing/2014/main" id="{0E4EB2AF-8742-B93D-58EC-F684E2AAFD93}"/>
                </a:ext>
              </a:extLst>
            </p:cNvPr>
            <p:cNvSpPr/>
            <p:nvPr/>
          </p:nvSpPr>
          <p:spPr>
            <a:xfrm>
              <a:off x="9330164" y="6577902"/>
              <a:ext cx="740658" cy="56029"/>
            </a:xfrm>
            <a:custGeom>
              <a:avLst/>
              <a:gdLst/>
              <a:ahLst/>
              <a:cxnLst/>
              <a:rect l="l" t="t" r="r" b="b"/>
              <a:pathLst>
                <a:path w="740658" h="56029" extrusionOk="0">
                  <a:moveTo>
                    <a:pt x="736503" y="56023"/>
                  </a:moveTo>
                  <a:cubicBezTo>
                    <a:pt x="721256" y="54998"/>
                    <a:pt x="705994" y="53974"/>
                    <a:pt x="690747" y="52930"/>
                  </a:cubicBezTo>
                  <a:cubicBezTo>
                    <a:pt x="687595" y="52721"/>
                    <a:pt x="684446" y="52531"/>
                    <a:pt x="681298" y="52274"/>
                  </a:cubicBezTo>
                  <a:cubicBezTo>
                    <a:pt x="677824" y="51959"/>
                    <a:pt x="674367" y="51548"/>
                    <a:pt x="670890" y="51237"/>
                  </a:cubicBezTo>
                  <a:cubicBezTo>
                    <a:pt x="663612" y="50569"/>
                    <a:pt x="656299" y="50145"/>
                    <a:pt x="649002" y="49624"/>
                  </a:cubicBezTo>
                  <a:cubicBezTo>
                    <a:pt x="616585" y="47315"/>
                    <a:pt x="584184" y="45085"/>
                    <a:pt x="551779" y="42891"/>
                  </a:cubicBezTo>
                  <a:cubicBezTo>
                    <a:pt x="519850" y="40723"/>
                    <a:pt x="487937" y="38542"/>
                    <a:pt x="456024" y="36390"/>
                  </a:cubicBezTo>
                  <a:cubicBezTo>
                    <a:pt x="424112" y="34241"/>
                    <a:pt x="392195" y="32137"/>
                    <a:pt x="360283" y="30052"/>
                  </a:cubicBezTo>
                  <a:cubicBezTo>
                    <a:pt x="327830" y="27922"/>
                    <a:pt x="295377" y="25757"/>
                    <a:pt x="262924" y="23512"/>
                  </a:cubicBezTo>
                  <a:cubicBezTo>
                    <a:pt x="231028" y="21295"/>
                    <a:pt x="199115" y="19146"/>
                    <a:pt x="167221" y="16914"/>
                  </a:cubicBezTo>
                  <a:cubicBezTo>
                    <a:pt x="135768" y="14694"/>
                    <a:pt x="104295" y="12551"/>
                    <a:pt x="72838" y="10463"/>
                  </a:cubicBezTo>
                  <a:cubicBezTo>
                    <a:pt x="60465" y="9622"/>
                    <a:pt x="48091" y="8815"/>
                    <a:pt x="35701" y="7958"/>
                  </a:cubicBezTo>
                  <a:cubicBezTo>
                    <a:pt x="29336" y="7524"/>
                    <a:pt x="22951" y="7074"/>
                    <a:pt x="16586" y="6641"/>
                  </a:cubicBezTo>
                  <a:cubicBezTo>
                    <a:pt x="13681" y="6438"/>
                    <a:pt x="10777" y="6204"/>
                    <a:pt x="7872" y="5969"/>
                  </a:cubicBezTo>
                  <a:cubicBezTo>
                    <a:pt x="6436" y="5854"/>
                    <a:pt x="5015" y="5754"/>
                    <a:pt x="3582" y="5571"/>
                  </a:cubicBezTo>
                  <a:cubicBezTo>
                    <a:pt x="3039" y="5500"/>
                    <a:pt x="2487" y="5414"/>
                    <a:pt x="2037" y="5272"/>
                  </a:cubicBezTo>
                  <a:cubicBezTo>
                    <a:pt x="752" y="4980"/>
                    <a:pt x="-116" y="3734"/>
                    <a:pt x="13" y="2426"/>
                  </a:cubicBezTo>
                  <a:cubicBezTo>
                    <a:pt x="160" y="1058"/>
                    <a:pt x="1259" y="187"/>
                    <a:pt x="2243" y="94"/>
                  </a:cubicBezTo>
                  <a:cubicBezTo>
                    <a:pt x="2753" y="-25"/>
                    <a:pt x="3290" y="4"/>
                    <a:pt x="3814" y="1"/>
                  </a:cubicBezTo>
                  <a:cubicBezTo>
                    <a:pt x="5597" y="-5"/>
                    <a:pt x="7393" y="120"/>
                    <a:pt x="9170" y="229"/>
                  </a:cubicBezTo>
                  <a:cubicBezTo>
                    <a:pt x="13023" y="422"/>
                    <a:pt x="16875" y="679"/>
                    <a:pt x="20728" y="936"/>
                  </a:cubicBezTo>
                  <a:cubicBezTo>
                    <a:pt x="28728" y="1456"/>
                    <a:pt x="36742" y="1980"/>
                    <a:pt x="44743" y="2516"/>
                  </a:cubicBezTo>
                  <a:cubicBezTo>
                    <a:pt x="60037" y="3544"/>
                    <a:pt x="75335" y="4601"/>
                    <a:pt x="90613" y="5645"/>
                  </a:cubicBezTo>
                  <a:cubicBezTo>
                    <a:pt x="122690" y="7832"/>
                    <a:pt x="154770" y="9856"/>
                    <a:pt x="186847" y="12028"/>
                  </a:cubicBezTo>
                  <a:cubicBezTo>
                    <a:pt x="219216" y="14206"/>
                    <a:pt x="251592" y="16303"/>
                    <a:pt x="283961" y="18465"/>
                  </a:cubicBezTo>
                  <a:cubicBezTo>
                    <a:pt x="316333" y="20611"/>
                    <a:pt x="348686" y="22853"/>
                    <a:pt x="381052" y="25131"/>
                  </a:cubicBezTo>
                  <a:cubicBezTo>
                    <a:pt x="413405" y="27389"/>
                    <a:pt x="445775" y="29583"/>
                    <a:pt x="478147" y="31761"/>
                  </a:cubicBezTo>
                  <a:cubicBezTo>
                    <a:pt x="509848" y="33890"/>
                    <a:pt x="541549" y="36001"/>
                    <a:pt x="573253" y="38147"/>
                  </a:cubicBezTo>
                  <a:cubicBezTo>
                    <a:pt x="589023" y="39200"/>
                    <a:pt x="604774" y="40254"/>
                    <a:pt x="620544" y="41292"/>
                  </a:cubicBezTo>
                  <a:cubicBezTo>
                    <a:pt x="628364" y="41809"/>
                    <a:pt x="636185" y="42278"/>
                    <a:pt x="644003" y="42779"/>
                  </a:cubicBezTo>
                  <a:cubicBezTo>
                    <a:pt x="651692" y="43277"/>
                    <a:pt x="659397" y="43807"/>
                    <a:pt x="667086" y="44256"/>
                  </a:cubicBezTo>
                  <a:cubicBezTo>
                    <a:pt x="669062" y="44369"/>
                    <a:pt x="671038" y="44468"/>
                    <a:pt x="672574" y="44536"/>
                  </a:cubicBezTo>
                  <a:cubicBezTo>
                    <a:pt x="677345" y="44716"/>
                    <a:pt x="682114" y="44851"/>
                    <a:pt x="686882" y="45162"/>
                  </a:cubicBezTo>
                  <a:cubicBezTo>
                    <a:pt x="692463" y="45545"/>
                    <a:pt x="698048" y="45908"/>
                    <a:pt x="703632" y="46290"/>
                  </a:cubicBezTo>
                  <a:cubicBezTo>
                    <a:pt x="714862" y="47054"/>
                    <a:pt x="726076" y="47819"/>
                    <a:pt x="737293" y="48564"/>
                  </a:cubicBezTo>
                  <a:cubicBezTo>
                    <a:pt x="739333" y="48696"/>
                    <a:pt x="740837" y="50710"/>
                    <a:pt x="740641" y="52682"/>
                  </a:cubicBezTo>
                  <a:cubicBezTo>
                    <a:pt x="740419" y="54703"/>
                    <a:pt x="738665" y="56071"/>
                    <a:pt x="736702" y="56023"/>
                  </a:cubicBezTo>
                  <a:cubicBezTo>
                    <a:pt x="736634" y="56033"/>
                    <a:pt x="736570" y="56030"/>
                    <a:pt x="736503" y="560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3900;p32">
              <a:extLst>
                <a:ext uri="{FF2B5EF4-FFF2-40B4-BE49-F238E27FC236}">
                  <a16:creationId xmlns:a16="http://schemas.microsoft.com/office/drawing/2014/main" id="{95782B32-4DD8-9CCB-A390-5F070A5045F1}"/>
                </a:ext>
              </a:extLst>
            </p:cNvPr>
            <p:cNvSpPr/>
            <p:nvPr/>
          </p:nvSpPr>
          <p:spPr>
            <a:xfrm>
              <a:off x="9266435" y="5099191"/>
              <a:ext cx="974156" cy="1483610"/>
            </a:xfrm>
            <a:custGeom>
              <a:avLst/>
              <a:gdLst/>
              <a:ahLst/>
              <a:cxnLst/>
              <a:rect l="l" t="t" r="r" b="b"/>
              <a:pathLst>
                <a:path w="974156" h="1483610" extrusionOk="0">
                  <a:moveTo>
                    <a:pt x="974008" y="89119"/>
                  </a:moveTo>
                  <a:cubicBezTo>
                    <a:pt x="974776" y="115627"/>
                    <a:pt x="972405" y="142067"/>
                    <a:pt x="970641" y="168475"/>
                  </a:cubicBezTo>
                  <a:cubicBezTo>
                    <a:pt x="965494" y="258599"/>
                    <a:pt x="963286" y="348886"/>
                    <a:pt x="958987" y="439042"/>
                  </a:cubicBezTo>
                  <a:cubicBezTo>
                    <a:pt x="947641" y="649720"/>
                    <a:pt x="933259" y="860233"/>
                    <a:pt x="918614" y="1070695"/>
                  </a:cubicBezTo>
                  <a:cubicBezTo>
                    <a:pt x="911863" y="1181262"/>
                    <a:pt x="904277" y="1291864"/>
                    <a:pt x="892591" y="1402006"/>
                  </a:cubicBezTo>
                  <a:cubicBezTo>
                    <a:pt x="889631" y="1425440"/>
                    <a:pt x="885856" y="1448941"/>
                    <a:pt x="886608" y="1472634"/>
                  </a:cubicBezTo>
                  <a:cubicBezTo>
                    <a:pt x="886640" y="1474041"/>
                    <a:pt x="886380" y="1475397"/>
                    <a:pt x="885872" y="1476656"/>
                  </a:cubicBezTo>
                  <a:cubicBezTo>
                    <a:pt x="885872" y="1476656"/>
                    <a:pt x="885872" y="1476656"/>
                    <a:pt x="885872" y="1476672"/>
                  </a:cubicBezTo>
                  <a:cubicBezTo>
                    <a:pt x="884629" y="1481150"/>
                    <a:pt x="879809" y="1484809"/>
                    <a:pt x="872843" y="1483241"/>
                  </a:cubicBezTo>
                  <a:cubicBezTo>
                    <a:pt x="832698" y="1482178"/>
                    <a:pt x="792077" y="1473846"/>
                    <a:pt x="751180" y="1473010"/>
                  </a:cubicBezTo>
                  <a:cubicBezTo>
                    <a:pt x="518347" y="1461783"/>
                    <a:pt x="285304" y="1452664"/>
                    <a:pt x="52911" y="1434200"/>
                  </a:cubicBezTo>
                  <a:cubicBezTo>
                    <a:pt x="40585" y="1433300"/>
                    <a:pt x="28815" y="1433512"/>
                    <a:pt x="16673" y="1433252"/>
                  </a:cubicBezTo>
                  <a:cubicBezTo>
                    <a:pt x="9466" y="1434428"/>
                    <a:pt x="424" y="1432304"/>
                    <a:pt x="0" y="1423512"/>
                  </a:cubicBezTo>
                  <a:cubicBezTo>
                    <a:pt x="16" y="1422237"/>
                    <a:pt x="148" y="1421109"/>
                    <a:pt x="408" y="1420098"/>
                  </a:cubicBezTo>
                  <a:cubicBezTo>
                    <a:pt x="-443" y="1413021"/>
                    <a:pt x="3988" y="1403185"/>
                    <a:pt x="3907" y="1396796"/>
                  </a:cubicBezTo>
                  <a:cubicBezTo>
                    <a:pt x="4087" y="1396108"/>
                    <a:pt x="4251" y="1395341"/>
                    <a:pt x="4383" y="1394509"/>
                  </a:cubicBezTo>
                  <a:cubicBezTo>
                    <a:pt x="5315" y="1348833"/>
                    <a:pt x="12949" y="1303730"/>
                    <a:pt x="16724" y="1258237"/>
                  </a:cubicBezTo>
                  <a:cubicBezTo>
                    <a:pt x="20632" y="1199588"/>
                    <a:pt x="20027" y="1140710"/>
                    <a:pt x="22823" y="1081976"/>
                  </a:cubicBezTo>
                  <a:cubicBezTo>
                    <a:pt x="25715" y="987751"/>
                    <a:pt x="31421" y="893605"/>
                    <a:pt x="35001" y="799396"/>
                  </a:cubicBezTo>
                  <a:cubicBezTo>
                    <a:pt x="40755" y="645881"/>
                    <a:pt x="44923" y="492337"/>
                    <a:pt x="46655" y="338726"/>
                  </a:cubicBezTo>
                  <a:cubicBezTo>
                    <a:pt x="48371" y="241805"/>
                    <a:pt x="49434" y="144374"/>
                    <a:pt x="62968" y="48236"/>
                  </a:cubicBezTo>
                  <a:cubicBezTo>
                    <a:pt x="65436" y="37093"/>
                    <a:pt x="65927" y="24739"/>
                    <a:pt x="70978" y="14443"/>
                  </a:cubicBezTo>
                  <a:cubicBezTo>
                    <a:pt x="70522" y="13136"/>
                    <a:pt x="70326" y="11713"/>
                    <a:pt x="70438" y="10210"/>
                  </a:cubicBezTo>
                  <a:cubicBezTo>
                    <a:pt x="70879" y="4328"/>
                    <a:pt x="76257" y="-526"/>
                    <a:pt x="82240" y="46"/>
                  </a:cubicBezTo>
                  <a:cubicBezTo>
                    <a:pt x="104209" y="2025"/>
                    <a:pt x="126244" y="3592"/>
                    <a:pt x="148196" y="5963"/>
                  </a:cubicBezTo>
                  <a:cubicBezTo>
                    <a:pt x="263500" y="16782"/>
                    <a:pt x="378871" y="27225"/>
                    <a:pt x="494454" y="34382"/>
                  </a:cubicBezTo>
                  <a:cubicBezTo>
                    <a:pt x="633525" y="42618"/>
                    <a:pt x="772776" y="47064"/>
                    <a:pt x="911015" y="65400"/>
                  </a:cubicBezTo>
                  <a:cubicBezTo>
                    <a:pt x="924745" y="66723"/>
                    <a:pt x="938478" y="68079"/>
                    <a:pt x="952207" y="69322"/>
                  </a:cubicBezTo>
                  <a:cubicBezTo>
                    <a:pt x="957358" y="69958"/>
                    <a:pt x="962817" y="69746"/>
                    <a:pt x="967425" y="72409"/>
                  </a:cubicBezTo>
                  <a:cubicBezTo>
                    <a:pt x="968961" y="73356"/>
                    <a:pt x="970040" y="74728"/>
                    <a:pt x="970660" y="76283"/>
                  </a:cubicBezTo>
                  <a:cubicBezTo>
                    <a:pt x="973616" y="79200"/>
                    <a:pt x="974400" y="84429"/>
                    <a:pt x="974008" y="89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3901;p32">
              <a:extLst>
                <a:ext uri="{FF2B5EF4-FFF2-40B4-BE49-F238E27FC236}">
                  <a16:creationId xmlns:a16="http://schemas.microsoft.com/office/drawing/2014/main" id="{37EF0A28-32F7-F987-1843-A96D79025225}"/>
                </a:ext>
              </a:extLst>
            </p:cNvPr>
            <p:cNvSpPr/>
            <p:nvPr/>
          </p:nvSpPr>
          <p:spPr>
            <a:xfrm>
              <a:off x="10090903" y="6565419"/>
              <a:ext cx="68834" cy="18685"/>
            </a:xfrm>
            <a:custGeom>
              <a:avLst/>
              <a:gdLst/>
              <a:ahLst/>
              <a:cxnLst/>
              <a:rect l="l" t="t" r="r" b="b"/>
              <a:pathLst>
                <a:path w="68834" h="18685" extrusionOk="0">
                  <a:moveTo>
                    <a:pt x="56491" y="18183"/>
                  </a:moveTo>
                  <a:cubicBezTo>
                    <a:pt x="41434" y="16532"/>
                    <a:pt x="26377" y="14987"/>
                    <a:pt x="11458" y="12266"/>
                  </a:cubicBezTo>
                  <a:cubicBezTo>
                    <a:pt x="6905" y="11517"/>
                    <a:pt x="-552" y="11341"/>
                    <a:pt x="32" y="4945"/>
                  </a:cubicBezTo>
                  <a:cubicBezTo>
                    <a:pt x="2066" y="-3860"/>
                    <a:pt x="13412" y="1790"/>
                    <a:pt x="19565" y="1726"/>
                  </a:cubicBezTo>
                  <a:cubicBezTo>
                    <a:pt x="34670" y="3930"/>
                    <a:pt x="50016" y="4755"/>
                    <a:pt x="64893" y="8247"/>
                  </a:cubicBezTo>
                  <a:cubicBezTo>
                    <a:pt x="70779" y="9818"/>
                    <a:pt x="69815" y="18456"/>
                    <a:pt x="63717" y="18658"/>
                  </a:cubicBezTo>
                  <a:cubicBezTo>
                    <a:pt x="61320" y="18787"/>
                    <a:pt x="58846" y="18427"/>
                    <a:pt x="56491" y="18183"/>
                  </a:cubicBezTo>
                  <a:close/>
                </a:path>
              </a:pathLst>
            </a:custGeom>
            <a:solidFill>
              <a:srgbClr val="BAAEC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3902;p32">
              <a:extLst>
                <a:ext uri="{FF2B5EF4-FFF2-40B4-BE49-F238E27FC236}">
                  <a16:creationId xmlns:a16="http://schemas.microsoft.com/office/drawing/2014/main" id="{55062F26-7D51-8A33-1571-72D97817B539}"/>
                </a:ext>
              </a:extLst>
            </p:cNvPr>
            <p:cNvSpPr/>
            <p:nvPr/>
          </p:nvSpPr>
          <p:spPr>
            <a:xfrm>
              <a:off x="10149127" y="5179803"/>
              <a:ext cx="87521" cy="1408912"/>
            </a:xfrm>
            <a:custGeom>
              <a:avLst/>
              <a:gdLst/>
              <a:ahLst/>
              <a:cxnLst/>
              <a:rect l="l" t="t" r="r" b="b"/>
              <a:pathLst>
                <a:path w="87521" h="1408912" extrusionOk="0">
                  <a:moveTo>
                    <a:pt x="7055" y="1408910"/>
                  </a:moveTo>
                  <a:cubicBezTo>
                    <a:pt x="3196" y="1408829"/>
                    <a:pt x="-188" y="1405463"/>
                    <a:pt x="8" y="1401541"/>
                  </a:cubicBezTo>
                  <a:cubicBezTo>
                    <a:pt x="1528" y="1370966"/>
                    <a:pt x="3311" y="1340424"/>
                    <a:pt x="4944" y="1309850"/>
                  </a:cubicBezTo>
                  <a:cubicBezTo>
                    <a:pt x="6579" y="1279307"/>
                    <a:pt x="8179" y="1248749"/>
                    <a:pt x="9782" y="1218207"/>
                  </a:cubicBezTo>
                  <a:cubicBezTo>
                    <a:pt x="13070" y="1155994"/>
                    <a:pt x="16533" y="1093814"/>
                    <a:pt x="19869" y="1031602"/>
                  </a:cubicBezTo>
                  <a:cubicBezTo>
                    <a:pt x="23024" y="972641"/>
                    <a:pt x="26128" y="913663"/>
                    <a:pt x="29283" y="854689"/>
                  </a:cubicBezTo>
                  <a:cubicBezTo>
                    <a:pt x="32634" y="791661"/>
                    <a:pt x="36018" y="728630"/>
                    <a:pt x="39401" y="665618"/>
                  </a:cubicBezTo>
                  <a:cubicBezTo>
                    <a:pt x="42540" y="606984"/>
                    <a:pt x="45808" y="548366"/>
                    <a:pt x="48996" y="489732"/>
                  </a:cubicBezTo>
                  <a:cubicBezTo>
                    <a:pt x="52427" y="426573"/>
                    <a:pt x="55811" y="363397"/>
                    <a:pt x="59262" y="300234"/>
                  </a:cubicBezTo>
                  <a:cubicBezTo>
                    <a:pt x="62513" y="240392"/>
                    <a:pt x="65948" y="180547"/>
                    <a:pt x="69332" y="120722"/>
                  </a:cubicBezTo>
                  <a:cubicBezTo>
                    <a:pt x="70492" y="100391"/>
                    <a:pt x="71671" y="80064"/>
                    <a:pt x="72879" y="59750"/>
                  </a:cubicBezTo>
                  <a:cubicBezTo>
                    <a:pt x="73451" y="50286"/>
                    <a:pt x="74023" y="40810"/>
                    <a:pt x="74659" y="31347"/>
                  </a:cubicBezTo>
                  <a:cubicBezTo>
                    <a:pt x="75003" y="26165"/>
                    <a:pt x="75347" y="20971"/>
                    <a:pt x="75787" y="15790"/>
                  </a:cubicBezTo>
                  <a:cubicBezTo>
                    <a:pt x="75983" y="13371"/>
                    <a:pt x="76195" y="10952"/>
                    <a:pt x="76407" y="8533"/>
                  </a:cubicBezTo>
                  <a:cubicBezTo>
                    <a:pt x="76571" y="6734"/>
                    <a:pt x="76651" y="4907"/>
                    <a:pt x="77255" y="3345"/>
                  </a:cubicBezTo>
                  <a:cubicBezTo>
                    <a:pt x="78065" y="1363"/>
                    <a:pt x="79986" y="-50"/>
                    <a:pt x="82274" y="1"/>
                  </a:cubicBezTo>
                  <a:cubicBezTo>
                    <a:pt x="84890" y="62"/>
                    <a:pt x="87232" y="2202"/>
                    <a:pt x="87431" y="4813"/>
                  </a:cubicBezTo>
                  <a:cubicBezTo>
                    <a:pt x="87521" y="5514"/>
                    <a:pt x="87521" y="6233"/>
                    <a:pt x="87521" y="6914"/>
                  </a:cubicBezTo>
                  <a:cubicBezTo>
                    <a:pt x="87521" y="8842"/>
                    <a:pt x="87473" y="10753"/>
                    <a:pt x="87441" y="12683"/>
                  </a:cubicBezTo>
                  <a:cubicBezTo>
                    <a:pt x="87361" y="16294"/>
                    <a:pt x="87261" y="19889"/>
                    <a:pt x="87145" y="23502"/>
                  </a:cubicBezTo>
                  <a:cubicBezTo>
                    <a:pt x="86917" y="30675"/>
                    <a:pt x="86557" y="37852"/>
                    <a:pt x="86230" y="45025"/>
                  </a:cubicBezTo>
                  <a:cubicBezTo>
                    <a:pt x="85494" y="60974"/>
                    <a:pt x="84742" y="76923"/>
                    <a:pt x="83958" y="92872"/>
                  </a:cubicBezTo>
                  <a:cubicBezTo>
                    <a:pt x="82534" y="122026"/>
                    <a:pt x="81047" y="151194"/>
                    <a:pt x="79594" y="180364"/>
                  </a:cubicBezTo>
                  <a:cubicBezTo>
                    <a:pt x="76619" y="240206"/>
                    <a:pt x="73416" y="300035"/>
                    <a:pt x="70228" y="359876"/>
                  </a:cubicBezTo>
                  <a:cubicBezTo>
                    <a:pt x="66893" y="422416"/>
                    <a:pt x="63558" y="484972"/>
                    <a:pt x="60274" y="547528"/>
                  </a:cubicBezTo>
                  <a:cubicBezTo>
                    <a:pt x="57102" y="607992"/>
                    <a:pt x="53883" y="668438"/>
                    <a:pt x="50631" y="728887"/>
                  </a:cubicBezTo>
                  <a:cubicBezTo>
                    <a:pt x="47344" y="790119"/>
                    <a:pt x="44044" y="851351"/>
                    <a:pt x="40725" y="912568"/>
                  </a:cubicBezTo>
                  <a:cubicBezTo>
                    <a:pt x="37342" y="974764"/>
                    <a:pt x="33990" y="1036944"/>
                    <a:pt x="30671" y="1099140"/>
                  </a:cubicBezTo>
                  <a:cubicBezTo>
                    <a:pt x="27484" y="1159146"/>
                    <a:pt x="24296" y="1219154"/>
                    <a:pt x="21025" y="1279175"/>
                  </a:cubicBezTo>
                  <a:cubicBezTo>
                    <a:pt x="19897" y="1299667"/>
                    <a:pt x="18786" y="1320161"/>
                    <a:pt x="17690" y="1340668"/>
                  </a:cubicBezTo>
                  <a:cubicBezTo>
                    <a:pt x="16594" y="1361079"/>
                    <a:pt x="15598" y="1381490"/>
                    <a:pt x="14422" y="1401885"/>
                  </a:cubicBezTo>
                  <a:cubicBezTo>
                    <a:pt x="14197" y="1405733"/>
                    <a:pt x="11164" y="1408913"/>
                    <a:pt x="7228" y="1408913"/>
                  </a:cubicBezTo>
                  <a:cubicBezTo>
                    <a:pt x="7173" y="1408910"/>
                    <a:pt x="7116" y="1408910"/>
                    <a:pt x="7055" y="1408910"/>
                  </a:cubicBezTo>
                  <a:close/>
                </a:path>
              </a:pathLst>
            </a:custGeom>
            <a:solidFill>
              <a:srgbClr val="BAAEC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3903;p32">
              <a:extLst>
                <a:ext uri="{FF2B5EF4-FFF2-40B4-BE49-F238E27FC236}">
                  <a16:creationId xmlns:a16="http://schemas.microsoft.com/office/drawing/2014/main" id="{B2E2B05D-DC34-F64C-8E11-337FF1C8202A}"/>
                </a:ext>
              </a:extLst>
            </p:cNvPr>
            <p:cNvSpPr/>
            <p:nvPr/>
          </p:nvSpPr>
          <p:spPr>
            <a:xfrm>
              <a:off x="9688534" y="6544311"/>
              <a:ext cx="473822" cy="44858"/>
            </a:xfrm>
            <a:custGeom>
              <a:avLst/>
              <a:gdLst/>
              <a:ahLst/>
              <a:cxnLst/>
              <a:rect l="l" t="t" r="r" b="b"/>
              <a:pathLst>
                <a:path w="473822" h="44858" extrusionOk="0">
                  <a:moveTo>
                    <a:pt x="463284" y="44822"/>
                  </a:moveTo>
                  <a:cubicBezTo>
                    <a:pt x="460097" y="44758"/>
                    <a:pt x="456893" y="44527"/>
                    <a:pt x="453706" y="44331"/>
                  </a:cubicBezTo>
                  <a:cubicBezTo>
                    <a:pt x="447607" y="43971"/>
                    <a:pt x="441512" y="43579"/>
                    <a:pt x="435413" y="43187"/>
                  </a:cubicBezTo>
                  <a:cubicBezTo>
                    <a:pt x="423088" y="42371"/>
                    <a:pt x="410762" y="41552"/>
                    <a:pt x="398440" y="40637"/>
                  </a:cubicBezTo>
                  <a:cubicBezTo>
                    <a:pt x="374084" y="38822"/>
                    <a:pt x="349697" y="37434"/>
                    <a:pt x="325341" y="35539"/>
                  </a:cubicBezTo>
                  <a:cubicBezTo>
                    <a:pt x="300169" y="33560"/>
                    <a:pt x="275010" y="31485"/>
                    <a:pt x="249823" y="29622"/>
                  </a:cubicBezTo>
                  <a:cubicBezTo>
                    <a:pt x="225567" y="27823"/>
                    <a:pt x="201307" y="25880"/>
                    <a:pt x="177032" y="24196"/>
                  </a:cubicBezTo>
                  <a:cubicBezTo>
                    <a:pt x="153380" y="22545"/>
                    <a:pt x="129728" y="20750"/>
                    <a:pt x="106089" y="18919"/>
                  </a:cubicBezTo>
                  <a:cubicBezTo>
                    <a:pt x="82225" y="17071"/>
                    <a:pt x="58342" y="15456"/>
                    <a:pt x="34462" y="13805"/>
                  </a:cubicBezTo>
                  <a:cubicBezTo>
                    <a:pt x="24720" y="13133"/>
                    <a:pt x="14945" y="12613"/>
                    <a:pt x="5219" y="11713"/>
                  </a:cubicBezTo>
                  <a:cubicBezTo>
                    <a:pt x="2032" y="11418"/>
                    <a:pt x="-324" y="8331"/>
                    <a:pt x="36" y="5192"/>
                  </a:cubicBezTo>
                  <a:cubicBezTo>
                    <a:pt x="412" y="1858"/>
                    <a:pt x="3356" y="-169"/>
                    <a:pt x="6559" y="11"/>
                  </a:cubicBezTo>
                  <a:cubicBezTo>
                    <a:pt x="18197" y="631"/>
                    <a:pt x="29819" y="1759"/>
                    <a:pt x="41441" y="2610"/>
                  </a:cubicBezTo>
                  <a:cubicBezTo>
                    <a:pt x="53259" y="3493"/>
                    <a:pt x="65061" y="4393"/>
                    <a:pt x="76879" y="5289"/>
                  </a:cubicBezTo>
                  <a:cubicBezTo>
                    <a:pt x="100383" y="7104"/>
                    <a:pt x="123922" y="8623"/>
                    <a:pt x="147446" y="10290"/>
                  </a:cubicBezTo>
                  <a:cubicBezTo>
                    <a:pt x="171701" y="11990"/>
                    <a:pt x="195945" y="13853"/>
                    <a:pt x="220201" y="15552"/>
                  </a:cubicBezTo>
                  <a:cubicBezTo>
                    <a:pt x="244932" y="17284"/>
                    <a:pt x="269648" y="19098"/>
                    <a:pt x="294395" y="20698"/>
                  </a:cubicBezTo>
                  <a:cubicBezTo>
                    <a:pt x="319519" y="22333"/>
                    <a:pt x="344626" y="24081"/>
                    <a:pt x="369718" y="26140"/>
                  </a:cubicBezTo>
                  <a:cubicBezTo>
                    <a:pt x="393861" y="28099"/>
                    <a:pt x="418021" y="29718"/>
                    <a:pt x="442164" y="31681"/>
                  </a:cubicBezTo>
                  <a:cubicBezTo>
                    <a:pt x="447919" y="32137"/>
                    <a:pt x="453670" y="32629"/>
                    <a:pt x="459409" y="33152"/>
                  </a:cubicBezTo>
                  <a:cubicBezTo>
                    <a:pt x="462172" y="33396"/>
                    <a:pt x="464933" y="33692"/>
                    <a:pt x="467664" y="34116"/>
                  </a:cubicBezTo>
                  <a:cubicBezTo>
                    <a:pt x="469331" y="34376"/>
                    <a:pt x="470967" y="34591"/>
                    <a:pt x="472239" y="35815"/>
                  </a:cubicBezTo>
                  <a:cubicBezTo>
                    <a:pt x="474183" y="37646"/>
                    <a:pt x="474267" y="40457"/>
                    <a:pt x="472875" y="42628"/>
                  </a:cubicBezTo>
                  <a:cubicBezTo>
                    <a:pt x="471796" y="44344"/>
                    <a:pt x="469736" y="44819"/>
                    <a:pt x="467856" y="44851"/>
                  </a:cubicBezTo>
                  <a:cubicBezTo>
                    <a:pt x="467448" y="44855"/>
                    <a:pt x="467040" y="44858"/>
                    <a:pt x="466632" y="44858"/>
                  </a:cubicBezTo>
                  <a:cubicBezTo>
                    <a:pt x="465517" y="44861"/>
                    <a:pt x="464396" y="44848"/>
                    <a:pt x="463284" y="44822"/>
                  </a:cubicBezTo>
                  <a:close/>
                </a:path>
              </a:pathLst>
            </a:custGeom>
            <a:solidFill>
              <a:srgbClr val="BAAEC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" name="Google Shape;3904;p32">
              <a:extLst>
                <a:ext uri="{FF2B5EF4-FFF2-40B4-BE49-F238E27FC236}">
                  <a16:creationId xmlns:a16="http://schemas.microsoft.com/office/drawing/2014/main" id="{817869AB-9092-2F1B-8338-B0BA50D223E5}"/>
                </a:ext>
              </a:extLst>
            </p:cNvPr>
            <p:cNvGrpSpPr/>
            <p:nvPr/>
          </p:nvGrpSpPr>
          <p:grpSpPr>
            <a:xfrm>
              <a:off x="9379537" y="6207813"/>
              <a:ext cx="669274" cy="220815"/>
              <a:chOff x="9379537" y="6207813"/>
              <a:chExt cx="669274" cy="220815"/>
            </a:xfrm>
          </p:grpSpPr>
          <p:sp>
            <p:nvSpPr>
              <p:cNvPr id="16" name="Google Shape;3905;p32">
                <a:extLst>
                  <a:ext uri="{FF2B5EF4-FFF2-40B4-BE49-F238E27FC236}">
                    <a16:creationId xmlns:a16="http://schemas.microsoft.com/office/drawing/2014/main" id="{211E20F1-6455-8524-DBC5-B122B866368C}"/>
                  </a:ext>
                </a:extLst>
              </p:cNvPr>
              <p:cNvSpPr/>
              <p:nvPr/>
            </p:nvSpPr>
            <p:spPr>
              <a:xfrm>
                <a:off x="9379537" y="6207813"/>
                <a:ext cx="669274" cy="41788"/>
              </a:xfrm>
              <a:custGeom>
                <a:avLst/>
                <a:gdLst/>
                <a:ahLst/>
                <a:cxnLst/>
                <a:rect l="l" t="t" r="r" b="b"/>
                <a:pathLst>
                  <a:path w="669274" h="41788" extrusionOk="0">
                    <a:moveTo>
                      <a:pt x="663626" y="27777"/>
                    </a:moveTo>
                    <a:cubicBezTo>
                      <a:pt x="662797" y="27642"/>
                      <a:pt x="661968" y="27526"/>
                      <a:pt x="661132" y="27411"/>
                    </a:cubicBezTo>
                    <a:cubicBezTo>
                      <a:pt x="655397" y="26579"/>
                      <a:pt x="649693" y="25670"/>
                      <a:pt x="643945" y="25050"/>
                    </a:cubicBezTo>
                    <a:cubicBezTo>
                      <a:pt x="640970" y="24722"/>
                      <a:pt x="637978" y="24526"/>
                      <a:pt x="634971" y="24398"/>
                    </a:cubicBezTo>
                    <a:cubicBezTo>
                      <a:pt x="632079" y="24272"/>
                      <a:pt x="629200" y="24192"/>
                      <a:pt x="626324" y="23855"/>
                    </a:cubicBezTo>
                    <a:cubicBezTo>
                      <a:pt x="624130" y="23498"/>
                      <a:pt x="621948" y="23106"/>
                      <a:pt x="619737" y="22894"/>
                    </a:cubicBezTo>
                    <a:cubicBezTo>
                      <a:pt x="617498" y="22682"/>
                      <a:pt x="615258" y="22454"/>
                      <a:pt x="613019" y="22207"/>
                    </a:cubicBezTo>
                    <a:cubicBezTo>
                      <a:pt x="609783" y="21863"/>
                      <a:pt x="606560" y="21519"/>
                      <a:pt x="603325" y="21291"/>
                    </a:cubicBezTo>
                    <a:cubicBezTo>
                      <a:pt x="599941" y="21047"/>
                      <a:pt x="596574" y="20556"/>
                      <a:pt x="593174" y="20459"/>
                    </a:cubicBezTo>
                    <a:cubicBezTo>
                      <a:pt x="586375" y="20279"/>
                      <a:pt x="579557" y="20164"/>
                      <a:pt x="572758" y="19984"/>
                    </a:cubicBezTo>
                    <a:cubicBezTo>
                      <a:pt x="558193" y="19576"/>
                      <a:pt x="543631" y="19085"/>
                      <a:pt x="529066" y="18513"/>
                    </a:cubicBezTo>
                    <a:cubicBezTo>
                      <a:pt x="500315" y="17385"/>
                      <a:pt x="471544" y="16650"/>
                      <a:pt x="442774" y="15390"/>
                    </a:cubicBezTo>
                    <a:cubicBezTo>
                      <a:pt x="414202" y="14131"/>
                      <a:pt x="385628" y="12923"/>
                      <a:pt x="357041" y="11780"/>
                    </a:cubicBezTo>
                    <a:cubicBezTo>
                      <a:pt x="326946" y="10572"/>
                      <a:pt x="296855" y="9557"/>
                      <a:pt x="266745" y="8577"/>
                    </a:cubicBezTo>
                    <a:cubicBezTo>
                      <a:pt x="238958" y="7678"/>
                      <a:pt x="211183" y="6650"/>
                      <a:pt x="183396" y="5718"/>
                    </a:cubicBezTo>
                    <a:cubicBezTo>
                      <a:pt x="154186" y="4771"/>
                      <a:pt x="124991" y="3839"/>
                      <a:pt x="95816" y="2416"/>
                    </a:cubicBezTo>
                    <a:cubicBezTo>
                      <a:pt x="81022" y="1697"/>
                      <a:pt x="66245" y="897"/>
                      <a:pt x="51452" y="325"/>
                    </a:cubicBezTo>
                    <a:cubicBezTo>
                      <a:pt x="44389" y="49"/>
                      <a:pt x="37295" y="97"/>
                      <a:pt x="30252" y="65"/>
                    </a:cubicBezTo>
                    <a:cubicBezTo>
                      <a:pt x="26769" y="49"/>
                      <a:pt x="23305" y="-35"/>
                      <a:pt x="19822" y="16"/>
                    </a:cubicBezTo>
                    <a:cubicBezTo>
                      <a:pt x="17598" y="49"/>
                      <a:pt x="15375" y="81"/>
                      <a:pt x="13151" y="116"/>
                    </a:cubicBezTo>
                    <a:cubicBezTo>
                      <a:pt x="9816" y="164"/>
                      <a:pt x="6105" y="312"/>
                      <a:pt x="3081" y="1799"/>
                    </a:cubicBezTo>
                    <a:cubicBezTo>
                      <a:pt x="286" y="3171"/>
                      <a:pt x="-1038" y="7161"/>
                      <a:pt x="957" y="9756"/>
                    </a:cubicBezTo>
                    <a:cubicBezTo>
                      <a:pt x="957" y="9756"/>
                      <a:pt x="957" y="9756"/>
                      <a:pt x="957" y="9772"/>
                    </a:cubicBezTo>
                    <a:cubicBezTo>
                      <a:pt x="1250" y="10151"/>
                      <a:pt x="1571" y="10492"/>
                      <a:pt x="1918" y="10794"/>
                    </a:cubicBezTo>
                    <a:cubicBezTo>
                      <a:pt x="1909" y="10803"/>
                      <a:pt x="1899" y="10810"/>
                      <a:pt x="1889" y="10816"/>
                    </a:cubicBezTo>
                    <a:cubicBezTo>
                      <a:pt x="2741" y="11600"/>
                      <a:pt x="3917" y="12075"/>
                      <a:pt x="5077" y="12156"/>
                    </a:cubicBezTo>
                    <a:cubicBezTo>
                      <a:pt x="5960" y="12220"/>
                      <a:pt x="6809" y="12008"/>
                      <a:pt x="7692" y="11992"/>
                    </a:cubicBezTo>
                    <a:cubicBezTo>
                      <a:pt x="8663" y="11966"/>
                      <a:pt x="9636" y="11937"/>
                      <a:pt x="10616" y="11931"/>
                    </a:cubicBezTo>
                    <a:cubicBezTo>
                      <a:pt x="17515" y="12050"/>
                      <a:pt x="24397" y="12435"/>
                      <a:pt x="31280" y="12744"/>
                    </a:cubicBezTo>
                    <a:cubicBezTo>
                      <a:pt x="37998" y="13039"/>
                      <a:pt x="44733" y="13299"/>
                      <a:pt x="51452" y="13739"/>
                    </a:cubicBezTo>
                    <a:cubicBezTo>
                      <a:pt x="65821" y="14671"/>
                      <a:pt x="80171" y="15570"/>
                      <a:pt x="94540" y="16370"/>
                    </a:cubicBezTo>
                    <a:cubicBezTo>
                      <a:pt x="123703" y="17973"/>
                      <a:pt x="152929" y="18821"/>
                      <a:pt x="182121" y="19817"/>
                    </a:cubicBezTo>
                    <a:cubicBezTo>
                      <a:pt x="209763" y="20781"/>
                      <a:pt x="237403" y="21796"/>
                      <a:pt x="265045" y="22676"/>
                    </a:cubicBezTo>
                    <a:cubicBezTo>
                      <a:pt x="295140" y="23640"/>
                      <a:pt x="325247" y="24587"/>
                      <a:pt x="355341" y="25715"/>
                    </a:cubicBezTo>
                    <a:cubicBezTo>
                      <a:pt x="384111" y="26794"/>
                      <a:pt x="412879" y="28018"/>
                      <a:pt x="441649" y="29178"/>
                    </a:cubicBezTo>
                    <a:cubicBezTo>
                      <a:pt x="470204" y="30321"/>
                      <a:pt x="498779" y="31237"/>
                      <a:pt x="527350" y="32348"/>
                    </a:cubicBezTo>
                    <a:cubicBezTo>
                      <a:pt x="541931" y="32904"/>
                      <a:pt x="556496" y="33395"/>
                      <a:pt x="571074" y="33672"/>
                    </a:cubicBezTo>
                    <a:cubicBezTo>
                      <a:pt x="578037" y="33819"/>
                      <a:pt x="584984" y="33948"/>
                      <a:pt x="591947" y="34147"/>
                    </a:cubicBezTo>
                    <a:cubicBezTo>
                      <a:pt x="598203" y="34333"/>
                      <a:pt x="604443" y="35345"/>
                      <a:pt x="610641" y="36248"/>
                    </a:cubicBezTo>
                    <a:lnTo>
                      <a:pt x="610721" y="36261"/>
                    </a:lnTo>
                    <a:cubicBezTo>
                      <a:pt x="610975" y="36296"/>
                      <a:pt x="611229" y="36335"/>
                      <a:pt x="611480" y="36370"/>
                    </a:cubicBezTo>
                    <a:cubicBezTo>
                      <a:pt x="611929" y="36421"/>
                      <a:pt x="612768" y="36543"/>
                      <a:pt x="613603" y="36665"/>
                    </a:cubicBezTo>
                    <a:cubicBezTo>
                      <a:pt x="616980" y="37167"/>
                      <a:pt x="620483" y="37690"/>
                      <a:pt x="624017" y="38053"/>
                    </a:cubicBezTo>
                    <a:cubicBezTo>
                      <a:pt x="627696" y="38429"/>
                      <a:pt x="631372" y="38577"/>
                      <a:pt x="635051" y="38821"/>
                    </a:cubicBezTo>
                    <a:cubicBezTo>
                      <a:pt x="642249" y="39290"/>
                      <a:pt x="649430" y="40016"/>
                      <a:pt x="656563" y="41028"/>
                    </a:cubicBezTo>
                    <a:cubicBezTo>
                      <a:pt x="657945" y="41233"/>
                      <a:pt x="659336" y="41455"/>
                      <a:pt x="660714" y="41680"/>
                    </a:cubicBezTo>
                    <a:cubicBezTo>
                      <a:pt x="661151" y="41754"/>
                      <a:pt x="661585" y="41789"/>
                      <a:pt x="662019" y="41789"/>
                    </a:cubicBezTo>
                    <a:cubicBezTo>
                      <a:pt x="665364" y="41789"/>
                      <a:pt x="668410" y="39650"/>
                      <a:pt x="669133" y="36190"/>
                    </a:cubicBezTo>
                    <a:cubicBezTo>
                      <a:pt x="669901" y="32547"/>
                      <a:pt x="667465" y="28365"/>
                      <a:pt x="663626" y="2777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3906;p32">
                <a:extLst>
                  <a:ext uri="{FF2B5EF4-FFF2-40B4-BE49-F238E27FC236}">
                    <a16:creationId xmlns:a16="http://schemas.microsoft.com/office/drawing/2014/main" id="{362944EF-FD01-B0E8-F130-DA6FD31C69EE}"/>
                  </a:ext>
                </a:extLst>
              </p:cNvPr>
              <p:cNvSpPr/>
              <p:nvPr/>
            </p:nvSpPr>
            <p:spPr>
              <a:xfrm>
                <a:off x="9382658" y="6299619"/>
                <a:ext cx="656645" cy="38802"/>
              </a:xfrm>
              <a:custGeom>
                <a:avLst/>
                <a:gdLst/>
                <a:ahLst/>
                <a:cxnLst/>
                <a:rect l="l" t="t" r="r" b="b"/>
                <a:pathLst>
                  <a:path w="656645" h="38802" extrusionOk="0">
                    <a:moveTo>
                      <a:pt x="649834" y="24242"/>
                    </a:moveTo>
                    <a:cubicBezTo>
                      <a:pt x="632213" y="23410"/>
                      <a:pt x="614576" y="22870"/>
                      <a:pt x="596955" y="22199"/>
                    </a:cubicBezTo>
                    <a:cubicBezTo>
                      <a:pt x="569853" y="21171"/>
                      <a:pt x="542753" y="19748"/>
                      <a:pt x="515650" y="18701"/>
                    </a:cubicBezTo>
                    <a:cubicBezTo>
                      <a:pt x="487811" y="17621"/>
                      <a:pt x="459960" y="16561"/>
                      <a:pt x="432121" y="15466"/>
                    </a:cubicBezTo>
                    <a:cubicBezTo>
                      <a:pt x="403402" y="14322"/>
                      <a:pt x="374664" y="13179"/>
                      <a:pt x="345945" y="11952"/>
                    </a:cubicBezTo>
                    <a:cubicBezTo>
                      <a:pt x="317159" y="10708"/>
                      <a:pt x="288375" y="9468"/>
                      <a:pt x="259573" y="8325"/>
                    </a:cubicBezTo>
                    <a:cubicBezTo>
                      <a:pt x="230622" y="7181"/>
                      <a:pt x="201675" y="6118"/>
                      <a:pt x="172725" y="5007"/>
                    </a:cubicBezTo>
                    <a:cubicBezTo>
                      <a:pt x="145362" y="3959"/>
                      <a:pt x="118015" y="2964"/>
                      <a:pt x="90651" y="2096"/>
                    </a:cubicBezTo>
                    <a:cubicBezTo>
                      <a:pt x="75662" y="1605"/>
                      <a:pt x="60673" y="1117"/>
                      <a:pt x="45684" y="741"/>
                    </a:cubicBezTo>
                    <a:cubicBezTo>
                      <a:pt x="38869" y="561"/>
                      <a:pt x="32034" y="349"/>
                      <a:pt x="25219" y="249"/>
                    </a:cubicBezTo>
                    <a:cubicBezTo>
                      <a:pt x="21640" y="185"/>
                      <a:pt x="18060" y="117"/>
                      <a:pt x="14481" y="85"/>
                    </a:cubicBezTo>
                    <a:cubicBezTo>
                      <a:pt x="12698" y="69"/>
                      <a:pt x="10901" y="53"/>
                      <a:pt x="9118" y="37"/>
                    </a:cubicBezTo>
                    <a:cubicBezTo>
                      <a:pt x="7550" y="37"/>
                      <a:pt x="5815" y="-127"/>
                      <a:pt x="4279" y="233"/>
                    </a:cubicBezTo>
                    <a:cubicBezTo>
                      <a:pt x="1940" y="805"/>
                      <a:pt x="160" y="2684"/>
                      <a:pt x="12" y="5119"/>
                    </a:cubicBezTo>
                    <a:cubicBezTo>
                      <a:pt x="-152" y="7506"/>
                      <a:pt x="1368" y="9793"/>
                      <a:pt x="3640" y="10528"/>
                    </a:cubicBezTo>
                    <a:cubicBezTo>
                      <a:pt x="5715" y="11216"/>
                      <a:pt x="8135" y="11148"/>
                      <a:pt x="10310" y="11312"/>
                    </a:cubicBezTo>
                    <a:cubicBezTo>
                      <a:pt x="12566" y="11476"/>
                      <a:pt x="14821" y="11640"/>
                      <a:pt x="17077" y="11804"/>
                    </a:cubicBezTo>
                    <a:cubicBezTo>
                      <a:pt x="21228" y="12099"/>
                      <a:pt x="25380" y="12327"/>
                      <a:pt x="29531" y="12555"/>
                    </a:cubicBezTo>
                    <a:cubicBezTo>
                      <a:pt x="38097" y="13047"/>
                      <a:pt x="46660" y="13567"/>
                      <a:pt x="55243" y="14011"/>
                    </a:cubicBezTo>
                    <a:cubicBezTo>
                      <a:pt x="84370" y="15498"/>
                      <a:pt x="113516" y="16821"/>
                      <a:pt x="142663" y="18145"/>
                    </a:cubicBezTo>
                    <a:cubicBezTo>
                      <a:pt x="170157" y="19420"/>
                      <a:pt x="197668" y="20515"/>
                      <a:pt x="225176" y="21739"/>
                    </a:cubicBezTo>
                    <a:cubicBezTo>
                      <a:pt x="253243" y="22999"/>
                      <a:pt x="281326" y="24094"/>
                      <a:pt x="309389" y="25154"/>
                    </a:cubicBezTo>
                    <a:cubicBezTo>
                      <a:pt x="339024" y="26281"/>
                      <a:pt x="368675" y="27409"/>
                      <a:pt x="398313" y="28617"/>
                    </a:cubicBezTo>
                    <a:cubicBezTo>
                      <a:pt x="426704" y="29760"/>
                      <a:pt x="455099" y="30971"/>
                      <a:pt x="483493" y="32179"/>
                    </a:cubicBezTo>
                    <a:cubicBezTo>
                      <a:pt x="510708" y="33323"/>
                      <a:pt x="537924" y="34450"/>
                      <a:pt x="565142" y="35398"/>
                    </a:cubicBezTo>
                    <a:cubicBezTo>
                      <a:pt x="578840" y="35889"/>
                      <a:pt x="592537" y="36410"/>
                      <a:pt x="606235" y="37001"/>
                    </a:cubicBezTo>
                    <a:cubicBezTo>
                      <a:pt x="620440" y="37621"/>
                      <a:pt x="634662" y="38324"/>
                      <a:pt x="648883" y="38800"/>
                    </a:cubicBezTo>
                    <a:cubicBezTo>
                      <a:pt x="648970" y="38803"/>
                      <a:pt x="649056" y="38803"/>
                      <a:pt x="649143" y="38803"/>
                    </a:cubicBezTo>
                    <a:cubicBezTo>
                      <a:pt x="653009" y="38803"/>
                      <a:pt x="656376" y="35963"/>
                      <a:pt x="656630" y="31999"/>
                    </a:cubicBezTo>
                    <a:cubicBezTo>
                      <a:pt x="656893" y="28080"/>
                      <a:pt x="653805" y="24438"/>
                      <a:pt x="649834" y="242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3907;p32">
                <a:extLst>
                  <a:ext uri="{FF2B5EF4-FFF2-40B4-BE49-F238E27FC236}">
                    <a16:creationId xmlns:a16="http://schemas.microsoft.com/office/drawing/2014/main" id="{1787F21D-22A1-129D-076E-C593DE028F1B}"/>
                  </a:ext>
                </a:extLst>
              </p:cNvPr>
              <p:cNvSpPr/>
              <p:nvPr/>
            </p:nvSpPr>
            <p:spPr>
              <a:xfrm>
                <a:off x="9382472" y="6392970"/>
                <a:ext cx="638309" cy="35658"/>
              </a:xfrm>
              <a:custGeom>
                <a:avLst/>
                <a:gdLst/>
                <a:ahLst/>
                <a:cxnLst/>
                <a:rect l="l" t="t" r="r" b="b"/>
                <a:pathLst>
                  <a:path w="638309" h="35658" extrusionOk="0">
                    <a:moveTo>
                      <a:pt x="630532" y="20809"/>
                    </a:moveTo>
                    <a:cubicBezTo>
                      <a:pt x="629083" y="20796"/>
                      <a:pt x="627647" y="20793"/>
                      <a:pt x="626204" y="20770"/>
                    </a:cubicBezTo>
                    <a:cubicBezTo>
                      <a:pt x="621076" y="20638"/>
                      <a:pt x="615947" y="20430"/>
                      <a:pt x="610819" y="20201"/>
                    </a:cubicBezTo>
                    <a:cubicBezTo>
                      <a:pt x="582884" y="19042"/>
                      <a:pt x="554949" y="18078"/>
                      <a:pt x="526998" y="17063"/>
                    </a:cubicBezTo>
                    <a:cubicBezTo>
                      <a:pt x="497052" y="15968"/>
                      <a:pt x="467105" y="14904"/>
                      <a:pt x="437143" y="13828"/>
                    </a:cubicBezTo>
                    <a:cubicBezTo>
                      <a:pt x="409764" y="12849"/>
                      <a:pt x="382384" y="11885"/>
                      <a:pt x="355005" y="10902"/>
                    </a:cubicBezTo>
                    <a:cubicBezTo>
                      <a:pt x="325534" y="9855"/>
                      <a:pt x="296060" y="8811"/>
                      <a:pt x="266589" y="7764"/>
                    </a:cubicBezTo>
                    <a:cubicBezTo>
                      <a:pt x="235875" y="6668"/>
                      <a:pt x="205177" y="5589"/>
                      <a:pt x="174478" y="4513"/>
                    </a:cubicBezTo>
                    <a:cubicBezTo>
                      <a:pt x="146935" y="3565"/>
                      <a:pt x="119392" y="2585"/>
                      <a:pt x="91833" y="1850"/>
                    </a:cubicBezTo>
                    <a:cubicBezTo>
                      <a:pt x="77172" y="1458"/>
                      <a:pt x="62510" y="1066"/>
                      <a:pt x="47845" y="754"/>
                    </a:cubicBezTo>
                    <a:cubicBezTo>
                      <a:pt x="39886" y="574"/>
                      <a:pt x="31940" y="411"/>
                      <a:pt x="23981" y="263"/>
                    </a:cubicBezTo>
                    <a:cubicBezTo>
                      <a:pt x="20466" y="182"/>
                      <a:pt x="16935" y="131"/>
                      <a:pt x="13423" y="67"/>
                    </a:cubicBezTo>
                    <a:cubicBezTo>
                      <a:pt x="11659" y="35"/>
                      <a:pt x="9876" y="-33"/>
                      <a:pt x="8112" y="19"/>
                    </a:cubicBezTo>
                    <a:cubicBezTo>
                      <a:pt x="6733" y="67"/>
                      <a:pt x="5432" y="89"/>
                      <a:pt x="4185" y="510"/>
                    </a:cubicBezTo>
                    <a:cubicBezTo>
                      <a:pt x="4185" y="510"/>
                      <a:pt x="4188" y="510"/>
                      <a:pt x="4188" y="507"/>
                    </a:cubicBezTo>
                    <a:cubicBezTo>
                      <a:pt x="4166" y="513"/>
                      <a:pt x="4147" y="523"/>
                      <a:pt x="4127" y="529"/>
                    </a:cubicBezTo>
                    <a:cubicBezTo>
                      <a:pt x="4127" y="529"/>
                      <a:pt x="4124" y="529"/>
                      <a:pt x="4124" y="529"/>
                    </a:cubicBezTo>
                    <a:cubicBezTo>
                      <a:pt x="4121" y="529"/>
                      <a:pt x="4114" y="533"/>
                      <a:pt x="4111" y="533"/>
                    </a:cubicBezTo>
                    <a:cubicBezTo>
                      <a:pt x="4111" y="533"/>
                      <a:pt x="4114" y="533"/>
                      <a:pt x="4114" y="533"/>
                    </a:cubicBezTo>
                    <a:cubicBezTo>
                      <a:pt x="4095" y="539"/>
                      <a:pt x="4079" y="545"/>
                      <a:pt x="4060" y="552"/>
                    </a:cubicBezTo>
                    <a:cubicBezTo>
                      <a:pt x="1894" y="1210"/>
                      <a:pt x="217" y="3013"/>
                      <a:pt x="18" y="5460"/>
                    </a:cubicBezTo>
                    <a:cubicBezTo>
                      <a:pt x="-204" y="8123"/>
                      <a:pt x="1679" y="10879"/>
                      <a:pt x="4330" y="11464"/>
                    </a:cubicBezTo>
                    <a:cubicBezTo>
                      <a:pt x="5503" y="11853"/>
                      <a:pt x="6804" y="11936"/>
                      <a:pt x="7996" y="12013"/>
                    </a:cubicBezTo>
                    <a:cubicBezTo>
                      <a:pt x="9728" y="12129"/>
                      <a:pt x="11463" y="12241"/>
                      <a:pt x="13195" y="12341"/>
                    </a:cubicBezTo>
                    <a:cubicBezTo>
                      <a:pt x="16610" y="12521"/>
                      <a:pt x="20010" y="12717"/>
                      <a:pt x="23413" y="12897"/>
                    </a:cubicBezTo>
                    <a:cubicBezTo>
                      <a:pt x="52083" y="14384"/>
                      <a:pt x="80754" y="15756"/>
                      <a:pt x="109441" y="16915"/>
                    </a:cubicBezTo>
                    <a:cubicBezTo>
                      <a:pt x="139828" y="18142"/>
                      <a:pt x="170231" y="19218"/>
                      <a:pt x="200636" y="20330"/>
                    </a:cubicBezTo>
                    <a:cubicBezTo>
                      <a:pt x="227492" y="21310"/>
                      <a:pt x="254367" y="22273"/>
                      <a:pt x="281222" y="23240"/>
                    </a:cubicBezTo>
                    <a:cubicBezTo>
                      <a:pt x="311217" y="24320"/>
                      <a:pt x="341211" y="25399"/>
                      <a:pt x="371190" y="26459"/>
                    </a:cubicBezTo>
                    <a:cubicBezTo>
                      <a:pt x="399681" y="27471"/>
                      <a:pt x="428156" y="28502"/>
                      <a:pt x="456630" y="29514"/>
                    </a:cubicBezTo>
                    <a:cubicBezTo>
                      <a:pt x="486885" y="30593"/>
                      <a:pt x="517160" y="31653"/>
                      <a:pt x="547434" y="32700"/>
                    </a:cubicBezTo>
                    <a:cubicBezTo>
                      <a:pt x="561427" y="33192"/>
                      <a:pt x="575417" y="33664"/>
                      <a:pt x="589410" y="34156"/>
                    </a:cubicBezTo>
                    <a:cubicBezTo>
                      <a:pt x="603027" y="34631"/>
                      <a:pt x="616658" y="34808"/>
                      <a:pt x="630259" y="35643"/>
                    </a:cubicBezTo>
                    <a:cubicBezTo>
                      <a:pt x="630423" y="35653"/>
                      <a:pt x="630583" y="35659"/>
                      <a:pt x="630744" y="35659"/>
                    </a:cubicBezTo>
                    <a:cubicBezTo>
                      <a:pt x="634950" y="35659"/>
                      <a:pt x="638507" y="32209"/>
                      <a:pt x="638301" y="27882"/>
                    </a:cubicBezTo>
                    <a:cubicBezTo>
                      <a:pt x="638102" y="23667"/>
                      <a:pt x="634571" y="20857"/>
                      <a:pt x="630532" y="2080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" name="Google Shape;3908;p32">
              <a:extLst>
                <a:ext uri="{FF2B5EF4-FFF2-40B4-BE49-F238E27FC236}">
                  <a16:creationId xmlns:a16="http://schemas.microsoft.com/office/drawing/2014/main" id="{4DB83593-7A2E-2679-A341-D96AD12EBC3A}"/>
                </a:ext>
              </a:extLst>
            </p:cNvPr>
            <p:cNvSpPr/>
            <p:nvPr/>
          </p:nvSpPr>
          <p:spPr>
            <a:xfrm>
              <a:off x="9287349" y="5099230"/>
              <a:ext cx="76338" cy="1430202"/>
            </a:xfrm>
            <a:custGeom>
              <a:avLst/>
              <a:gdLst/>
              <a:ahLst/>
              <a:cxnLst/>
              <a:rect l="l" t="t" r="r" b="b"/>
              <a:pathLst>
                <a:path w="76338" h="1430202" extrusionOk="0">
                  <a:moveTo>
                    <a:pt x="6876" y="1430174"/>
                  </a:moveTo>
                  <a:cubicBezTo>
                    <a:pt x="2692" y="1429830"/>
                    <a:pt x="-187" y="1426172"/>
                    <a:pt x="9" y="1422086"/>
                  </a:cubicBezTo>
                  <a:cubicBezTo>
                    <a:pt x="2725" y="1362308"/>
                    <a:pt x="5356" y="1302531"/>
                    <a:pt x="8020" y="1242738"/>
                  </a:cubicBezTo>
                  <a:cubicBezTo>
                    <a:pt x="10716" y="1182797"/>
                    <a:pt x="13399" y="1122839"/>
                    <a:pt x="16078" y="1062898"/>
                  </a:cubicBezTo>
                  <a:cubicBezTo>
                    <a:pt x="18906" y="999655"/>
                    <a:pt x="21733" y="936415"/>
                    <a:pt x="24561" y="873155"/>
                  </a:cubicBezTo>
                  <a:cubicBezTo>
                    <a:pt x="27324" y="811467"/>
                    <a:pt x="30088" y="749775"/>
                    <a:pt x="32848" y="688086"/>
                  </a:cubicBezTo>
                  <a:cubicBezTo>
                    <a:pt x="35691" y="624519"/>
                    <a:pt x="38535" y="560948"/>
                    <a:pt x="41430" y="497380"/>
                  </a:cubicBezTo>
                  <a:cubicBezTo>
                    <a:pt x="44177" y="437015"/>
                    <a:pt x="47021" y="376666"/>
                    <a:pt x="49848" y="316329"/>
                  </a:cubicBezTo>
                  <a:cubicBezTo>
                    <a:pt x="52708" y="255261"/>
                    <a:pt x="55455" y="194192"/>
                    <a:pt x="58315" y="133124"/>
                  </a:cubicBezTo>
                  <a:cubicBezTo>
                    <a:pt x="59411" y="109902"/>
                    <a:pt x="60571" y="86681"/>
                    <a:pt x="61763" y="63459"/>
                  </a:cubicBezTo>
                  <a:cubicBezTo>
                    <a:pt x="62335" y="52316"/>
                    <a:pt x="62955" y="41169"/>
                    <a:pt x="63578" y="30026"/>
                  </a:cubicBezTo>
                  <a:cubicBezTo>
                    <a:pt x="63874" y="24680"/>
                    <a:pt x="64214" y="19354"/>
                    <a:pt x="64626" y="14012"/>
                  </a:cubicBezTo>
                  <a:cubicBezTo>
                    <a:pt x="64838" y="11478"/>
                    <a:pt x="65101" y="8947"/>
                    <a:pt x="65378" y="6412"/>
                  </a:cubicBezTo>
                  <a:cubicBezTo>
                    <a:pt x="65574" y="4713"/>
                    <a:pt x="65869" y="3030"/>
                    <a:pt x="67029" y="1706"/>
                  </a:cubicBezTo>
                  <a:cubicBezTo>
                    <a:pt x="69333" y="-925"/>
                    <a:pt x="73272" y="-353"/>
                    <a:pt x="75219" y="2326"/>
                  </a:cubicBezTo>
                  <a:cubicBezTo>
                    <a:pt x="76479" y="4041"/>
                    <a:pt x="76248" y="6525"/>
                    <a:pt x="76299" y="8535"/>
                  </a:cubicBezTo>
                  <a:cubicBezTo>
                    <a:pt x="76363" y="12034"/>
                    <a:pt x="76347" y="15529"/>
                    <a:pt x="76267" y="19027"/>
                  </a:cubicBezTo>
                  <a:cubicBezTo>
                    <a:pt x="76103" y="26267"/>
                    <a:pt x="75859" y="33488"/>
                    <a:pt x="75615" y="40729"/>
                  </a:cubicBezTo>
                  <a:cubicBezTo>
                    <a:pt x="75059" y="56302"/>
                    <a:pt x="74471" y="71891"/>
                    <a:pt x="73867" y="87484"/>
                  </a:cubicBezTo>
                  <a:cubicBezTo>
                    <a:pt x="72723" y="117143"/>
                    <a:pt x="71431" y="146805"/>
                    <a:pt x="70139" y="176464"/>
                  </a:cubicBezTo>
                  <a:cubicBezTo>
                    <a:pt x="67492" y="237484"/>
                    <a:pt x="64876" y="298521"/>
                    <a:pt x="62261" y="359554"/>
                  </a:cubicBezTo>
                  <a:cubicBezTo>
                    <a:pt x="59597" y="422046"/>
                    <a:pt x="56882" y="484550"/>
                    <a:pt x="54122" y="547042"/>
                  </a:cubicBezTo>
                  <a:cubicBezTo>
                    <a:pt x="51410" y="608470"/>
                    <a:pt x="48663" y="669899"/>
                    <a:pt x="45916" y="731327"/>
                  </a:cubicBezTo>
                  <a:cubicBezTo>
                    <a:pt x="43104" y="794031"/>
                    <a:pt x="40309" y="856715"/>
                    <a:pt x="37497" y="919419"/>
                  </a:cubicBezTo>
                  <a:cubicBezTo>
                    <a:pt x="34686" y="982286"/>
                    <a:pt x="31874" y="1045134"/>
                    <a:pt x="29063" y="1108002"/>
                  </a:cubicBezTo>
                  <a:cubicBezTo>
                    <a:pt x="26351" y="1168842"/>
                    <a:pt x="23604" y="1229683"/>
                    <a:pt x="20888" y="1290540"/>
                  </a:cubicBezTo>
                  <a:cubicBezTo>
                    <a:pt x="18928" y="1334792"/>
                    <a:pt x="16917" y="1379044"/>
                    <a:pt x="14954" y="1423316"/>
                  </a:cubicBezTo>
                  <a:cubicBezTo>
                    <a:pt x="14783" y="1427190"/>
                    <a:pt x="11207" y="1430203"/>
                    <a:pt x="7451" y="1430203"/>
                  </a:cubicBezTo>
                  <a:cubicBezTo>
                    <a:pt x="7258" y="1430197"/>
                    <a:pt x="7065" y="1430190"/>
                    <a:pt x="6876" y="1430174"/>
                  </a:cubicBezTo>
                  <a:close/>
                </a:path>
              </a:pathLst>
            </a:custGeom>
            <a:solidFill>
              <a:srgbClr val="BAAEC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3909;p32">
              <a:extLst>
                <a:ext uri="{FF2B5EF4-FFF2-40B4-BE49-F238E27FC236}">
                  <a16:creationId xmlns:a16="http://schemas.microsoft.com/office/drawing/2014/main" id="{7568ED61-31EB-0AB1-F22F-C05A9158B21E}"/>
                </a:ext>
              </a:extLst>
            </p:cNvPr>
            <p:cNvSpPr/>
            <p:nvPr/>
          </p:nvSpPr>
          <p:spPr>
            <a:xfrm>
              <a:off x="9443711" y="5287542"/>
              <a:ext cx="643964" cy="216606"/>
            </a:xfrm>
            <a:custGeom>
              <a:avLst/>
              <a:gdLst/>
              <a:ahLst/>
              <a:cxnLst/>
              <a:rect l="l" t="t" r="r" b="b"/>
              <a:pathLst>
                <a:path w="643964" h="216606" extrusionOk="0">
                  <a:moveTo>
                    <a:pt x="627110" y="47907"/>
                  </a:moveTo>
                  <a:cubicBezTo>
                    <a:pt x="595904" y="45064"/>
                    <a:pt x="564669" y="41942"/>
                    <a:pt x="533512" y="38543"/>
                  </a:cubicBezTo>
                  <a:cubicBezTo>
                    <a:pt x="463176" y="31043"/>
                    <a:pt x="392529" y="27252"/>
                    <a:pt x="322109" y="20847"/>
                  </a:cubicBezTo>
                  <a:cubicBezTo>
                    <a:pt x="257525" y="14149"/>
                    <a:pt x="192938" y="7053"/>
                    <a:pt x="128017" y="5271"/>
                  </a:cubicBezTo>
                  <a:cubicBezTo>
                    <a:pt x="121378" y="4914"/>
                    <a:pt x="114740" y="4570"/>
                    <a:pt x="108105" y="4194"/>
                  </a:cubicBezTo>
                  <a:cubicBezTo>
                    <a:pt x="95715" y="3491"/>
                    <a:pt x="83325" y="2591"/>
                    <a:pt x="70951" y="1808"/>
                  </a:cubicBezTo>
                  <a:cubicBezTo>
                    <a:pt x="65164" y="1432"/>
                    <a:pt x="59394" y="1172"/>
                    <a:pt x="53626" y="828"/>
                  </a:cubicBezTo>
                  <a:cubicBezTo>
                    <a:pt x="48401" y="523"/>
                    <a:pt x="43190" y="407"/>
                    <a:pt x="37981" y="92"/>
                  </a:cubicBezTo>
                  <a:cubicBezTo>
                    <a:pt x="36420" y="-177"/>
                    <a:pt x="34890" y="160"/>
                    <a:pt x="33608" y="899"/>
                  </a:cubicBezTo>
                  <a:cubicBezTo>
                    <a:pt x="19268" y="-1433"/>
                    <a:pt x="11139" y="12746"/>
                    <a:pt x="7861" y="25020"/>
                  </a:cubicBezTo>
                  <a:cubicBezTo>
                    <a:pt x="5602" y="59818"/>
                    <a:pt x="2572" y="95131"/>
                    <a:pt x="1933" y="130408"/>
                  </a:cubicBezTo>
                  <a:cubicBezTo>
                    <a:pt x="-2681" y="166620"/>
                    <a:pt x="-2026" y="179373"/>
                    <a:pt x="38544" y="182013"/>
                  </a:cubicBezTo>
                  <a:cubicBezTo>
                    <a:pt x="43048" y="182106"/>
                    <a:pt x="47563" y="182151"/>
                    <a:pt x="52077" y="182171"/>
                  </a:cubicBezTo>
                  <a:cubicBezTo>
                    <a:pt x="52087" y="182171"/>
                    <a:pt x="52097" y="182171"/>
                    <a:pt x="52106" y="182174"/>
                  </a:cubicBezTo>
                  <a:cubicBezTo>
                    <a:pt x="93183" y="186112"/>
                    <a:pt x="134523" y="186424"/>
                    <a:pt x="175716" y="188399"/>
                  </a:cubicBezTo>
                  <a:cubicBezTo>
                    <a:pt x="209553" y="190802"/>
                    <a:pt x="243436" y="192598"/>
                    <a:pt x="277338" y="193989"/>
                  </a:cubicBezTo>
                  <a:cubicBezTo>
                    <a:pt x="323645" y="194789"/>
                    <a:pt x="369921" y="200086"/>
                    <a:pt x="416213" y="202765"/>
                  </a:cubicBezTo>
                  <a:cubicBezTo>
                    <a:pt x="472526" y="206083"/>
                    <a:pt x="528576" y="212193"/>
                    <a:pt x="584822" y="216426"/>
                  </a:cubicBezTo>
                  <a:cubicBezTo>
                    <a:pt x="587576" y="216500"/>
                    <a:pt x="590570" y="216606"/>
                    <a:pt x="593642" y="216606"/>
                  </a:cubicBezTo>
                  <a:cubicBezTo>
                    <a:pt x="606235" y="216606"/>
                    <a:pt x="620138" y="214798"/>
                    <a:pt x="624119" y="201422"/>
                  </a:cubicBezTo>
                  <a:cubicBezTo>
                    <a:pt x="635725" y="170536"/>
                    <a:pt x="635201" y="137067"/>
                    <a:pt x="640744" y="104893"/>
                  </a:cubicBezTo>
                  <a:cubicBezTo>
                    <a:pt x="642424" y="87993"/>
                    <a:pt x="652038" y="51537"/>
                    <a:pt x="627110" y="479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3910;p32">
              <a:extLst>
                <a:ext uri="{FF2B5EF4-FFF2-40B4-BE49-F238E27FC236}">
                  <a16:creationId xmlns:a16="http://schemas.microsoft.com/office/drawing/2014/main" id="{DA5F0CE3-69A9-9C86-A56D-5B3765D2799E}"/>
                </a:ext>
              </a:extLst>
            </p:cNvPr>
            <p:cNvSpPr/>
            <p:nvPr/>
          </p:nvSpPr>
          <p:spPr>
            <a:xfrm>
              <a:off x="9272216" y="6601758"/>
              <a:ext cx="884854" cy="73052"/>
            </a:xfrm>
            <a:custGeom>
              <a:avLst/>
              <a:gdLst/>
              <a:ahLst/>
              <a:cxnLst/>
              <a:rect l="l" t="t" r="r" b="b"/>
              <a:pathLst>
                <a:path w="884854" h="73052" extrusionOk="0">
                  <a:moveTo>
                    <a:pt x="876467" y="73037"/>
                  </a:moveTo>
                  <a:cubicBezTo>
                    <a:pt x="871580" y="72905"/>
                    <a:pt x="866708" y="72365"/>
                    <a:pt x="861837" y="72009"/>
                  </a:cubicBezTo>
                  <a:cubicBezTo>
                    <a:pt x="857458" y="71681"/>
                    <a:pt x="853091" y="71389"/>
                    <a:pt x="848712" y="71109"/>
                  </a:cubicBezTo>
                  <a:cubicBezTo>
                    <a:pt x="839541" y="70522"/>
                    <a:pt x="830355" y="69966"/>
                    <a:pt x="821185" y="69394"/>
                  </a:cubicBezTo>
                  <a:cubicBezTo>
                    <a:pt x="802484" y="68218"/>
                    <a:pt x="783819" y="66844"/>
                    <a:pt x="765135" y="65440"/>
                  </a:cubicBezTo>
                  <a:cubicBezTo>
                    <a:pt x="727898" y="62613"/>
                    <a:pt x="690596" y="60194"/>
                    <a:pt x="653327" y="57907"/>
                  </a:cubicBezTo>
                  <a:cubicBezTo>
                    <a:pt x="615290" y="55588"/>
                    <a:pt x="577301" y="52825"/>
                    <a:pt x="539296" y="50226"/>
                  </a:cubicBezTo>
                  <a:cubicBezTo>
                    <a:pt x="501471" y="47628"/>
                    <a:pt x="463630" y="45193"/>
                    <a:pt x="425805" y="42710"/>
                  </a:cubicBezTo>
                  <a:cubicBezTo>
                    <a:pt x="388111" y="40243"/>
                    <a:pt x="350434" y="37544"/>
                    <a:pt x="312741" y="35161"/>
                  </a:cubicBezTo>
                  <a:cubicBezTo>
                    <a:pt x="275227" y="32790"/>
                    <a:pt x="237714" y="30063"/>
                    <a:pt x="200213" y="27416"/>
                  </a:cubicBezTo>
                  <a:cubicBezTo>
                    <a:pt x="163172" y="24817"/>
                    <a:pt x="126099" y="22578"/>
                    <a:pt x="89061" y="20192"/>
                  </a:cubicBezTo>
                  <a:cubicBezTo>
                    <a:pt x="74956" y="19276"/>
                    <a:pt x="60866" y="18393"/>
                    <a:pt x="46757" y="17397"/>
                  </a:cubicBezTo>
                  <a:cubicBezTo>
                    <a:pt x="39598" y="16905"/>
                    <a:pt x="32439" y="16401"/>
                    <a:pt x="25277" y="15829"/>
                  </a:cubicBezTo>
                  <a:cubicBezTo>
                    <a:pt x="21958" y="15553"/>
                    <a:pt x="18642" y="15290"/>
                    <a:pt x="15323" y="15030"/>
                  </a:cubicBezTo>
                  <a:cubicBezTo>
                    <a:pt x="12200" y="14785"/>
                    <a:pt x="9048" y="14686"/>
                    <a:pt x="6317" y="14284"/>
                  </a:cubicBezTo>
                  <a:cubicBezTo>
                    <a:pt x="2679" y="13764"/>
                    <a:pt x="-148" y="10667"/>
                    <a:pt x="6" y="6877"/>
                  </a:cubicBezTo>
                  <a:cubicBezTo>
                    <a:pt x="167" y="3083"/>
                    <a:pt x="3531" y="-194"/>
                    <a:pt x="7399" y="9"/>
                  </a:cubicBezTo>
                  <a:cubicBezTo>
                    <a:pt x="8887" y="-20"/>
                    <a:pt x="10397" y="144"/>
                    <a:pt x="11872" y="227"/>
                  </a:cubicBezTo>
                  <a:cubicBezTo>
                    <a:pt x="14243" y="359"/>
                    <a:pt x="16628" y="487"/>
                    <a:pt x="19015" y="619"/>
                  </a:cubicBezTo>
                  <a:cubicBezTo>
                    <a:pt x="23266" y="847"/>
                    <a:pt x="27514" y="1059"/>
                    <a:pt x="31765" y="1307"/>
                  </a:cubicBezTo>
                  <a:cubicBezTo>
                    <a:pt x="40903" y="1846"/>
                    <a:pt x="50041" y="2418"/>
                    <a:pt x="59176" y="3038"/>
                  </a:cubicBezTo>
                  <a:cubicBezTo>
                    <a:pt x="77828" y="4297"/>
                    <a:pt x="96461" y="5589"/>
                    <a:pt x="115114" y="6896"/>
                  </a:cubicBezTo>
                  <a:cubicBezTo>
                    <a:pt x="151975" y="9495"/>
                    <a:pt x="188868" y="11898"/>
                    <a:pt x="225742" y="14217"/>
                  </a:cubicBezTo>
                  <a:cubicBezTo>
                    <a:pt x="263779" y="16620"/>
                    <a:pt x="301784" y="19103"/>
                    <a:pt x="339805" y="21701"/>
                  </a:cubicBezTo>
                  <a:cubicBezTo>
                    <a:pt x="377694" y="24300"/>
                    <a:pt x="415603" y="26603"/>
                    <a:pt x="453492" y="29186"/>
                  </a:cubicBezTo>
                  <a:cubicBezTo>
                    <a:pt x="491513" y="31785"/>
                    <a:pt x="529551" y="34268"/>
                    <a:pt x="567604" y="36703"/>
                  </a:cubicBezTo>
                  <a:cubicBezTo>
                    <a:pt x="585944" y="37878"/>
                    <a:pt x="604285" y="38990"/>
                    <a:pt x="622626" y="40217"/>
                  </a:cubicBezTo>
                  <a:cubicBezTo>
                    <a:pt x="641750" y="41508"/>
                    <a:pt x="660859" y="42947"/>
                    <a:pt x="679983" y="44219"/>
                  </a:cubicBezTo>
                  <a:cubicBezTo>
                    <a:pt x="698308" y="45463"/>
                    <a:pt x="716632" y="46703"/>
                    <a:pt x="734970" y="47898"/>
                  </a:cubicBezTo>
                  <a:cubicBezTo>
                    <a:pt x="753603" y="49105"/>
                    <a:pt x="772255" y="50088"/>
                    <a:pt x="790888" y="51216"/>
                  </a:cubicBezTo>
                  <a:cubicBezTo>
                    <a:pt x="805386" y="52099"/>
                    <a:pt x="819854" y="53111"/>
                    <a:pt x="834336" y="54142"/>
                  </a:cubicBezTo>
                  <a:cubicBezTo>
                    <a:pt x="841431" y="54650"/>
                    <a:pt x="848541" y="55138"/>
                    <a:pt x="855636" y="55613"/>
                  </a:cubicBezTo>
                  <a:cubicBezTo>
                    <a:pt x="862795" y="56089"/>
                    <a:pt x="870005" y="56201"/>
                    <a:pt x="877148" y="56953"/>
                  </a:cubicBezTo>
                  <a:cubicBezTo>
                    <a:pt x="879272" y="57181"/>
                    <a:pt x="881168" y="57900"/>
                    <a:pt x="882655" y="59487"/>
                  </a:cubicBezTo>
                  <a:cubicBezTo>
                    <a:pt x="884143" y="61055"/>
                    <a:pt x="884943" y="63198"/>
                    <a:pt x="884847" y="65337"/>
                  </a:cubicBezTo>
                  <a:cubicBezTo>
                    <a:pt x="884670" y="69693"/>
                    <a:pt x="880965" y="73053"/>
                    <a:pt x="876676" y="73053"/>
                  </a:cubicBezTo>
                  <a:cubicBezTo>
                    <a:pt x="876611" y="73040"/>
                    <a:pt x="876537" y="73040"/>
                    <a:pt x="876467" y="73037"/>
                  </a:cubicBezTo>
                  <a:close/>
                </a:path>
              </a:pathLst>
            </a:custGeom>
            <a:solidFill>
              <a:srgbClr val="BAAEC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3911;p32">
              <a:extLst>
                <a:ext uri="{FF2B5EF4-FFF2-40B4-BE49-F238E27FC236}">
                  <a16:creationId xmlns:a16="http://schemas.microsoft.com/office/drawing/2014/main" id="{7CB1A174-1F98-97F4-7140-52DF80926B09}"/>
                </a:ext>
              </a:extLst>
            </p:cNvPr>
            <p:cNvSpPr/>
            <p:nvPr/>
          </p:nvSpPr>
          <p:spPr>
            <a:xfrm>
              <a:off x="9297860" y="6518806"/>
              <a:ext cx="857113" cy="73121"/>
            </a:xfrm>
            <a:custGeom>
              <a:avLst/>
              <a:gdLst/>
              <a:ahLst/>
              <a:cxnLst/>
              <a:rect l="l" t="t" r="r" b="b"/>
              <a:pathLst>
                <a:path w="857113" h="73121" extrusionOk="0">
                  <a:moveTo>
                    <a:pt x="849415" y="73106"/>
                  </a:moveTo>
                  <a:cubicBezTo>
                    <a:pt x="813994" y="70623"/>
                    <a:pt x="778588" y="68088"/>
                    <a:pt x="743167" y="65637"/>
                  </a:cubicBezTo>
                  <a:cubicBezTo>
                    <a:pt x="706553" y="63103"/>
                    <a:pt x="669952" y="60507"/>
                    <a:pt x="633354" y="57925"/>
                  </a:cubicBezTo>
                  <a:cubicBezTo>
                    <a:pt x="596133" y="55294"/>
                    <a:pt x="558932" y="52695"/>
                    <a:pt x="521727" y="50080"/>
                  </a:cubicBezTo>
                  <a:cubicBezTo>
                    <a:pt x="482857" y="47334"/>
                    <a:pt x="444001" y="44622"/>
                    <a:pt x="405148" y="41876"/>
                  </a:cubicBezTo>
                  <a:cubicBezTo>
                    <a:pt x="368302" y="39293"/>
                    <a:pt x="331477" y="36711"/>
                    <a:pt x="294632" y="34115"/>
                  </a:cubicBezTo>
                  <a:cubicBezTo>
                    <a:pt x="259194" y="31632"/>
                    <a:pt x="223756" y="29130"/>
                    <a:pt x="188319" y="26631"/>
                  </a:cubicBezTo>
                  <a:cubicBezTo>
                    <a:pt x="150069" y="23951"/>
                    <a:pt x="111804" y="21237"/>
                    <a:pt x="73552" y="18475"/>
                  </a:cubicBezTo>
                  <a:cubicBezTo>
                    <a:pt x="55838" y="17203"/>
                    <a:pt x="38091" y="15991"/>
                    <a:pt x="20557" y="14437"/>
                  </a:cubicBezTo>
                  <a:cubicBezTo>
                    <a:pt x="19259" y="14318"/>
                    <a:pt x="17900" y="14289"/>
                    <a:pt x="16592" y="14090"/>
                  </a:cubicBezTo>
                  <a:cubicBezTo>
                    <a:pt x="16104" y="14058"/>
                    <a:pt x="15619" y="14000"/>
                    <a:pt x="15130" y="13948"/>
                  </a:cubicBezTo>
                  <a:cubicBezTo>
                    <a:pt x="13839" y="13801"/>
                    <a:pt x="12563" y="13637"/>
                    <a:pt x="11271" y="13492"/>
                  </a:cubicBezTo>
                  <a:cubicBezTo>
                    <a:pt x="9604" y="13296"/>
                    <a:pt x="7936" y="12888"/>
                    <a:pt x="6301" y="12513"/>
                  </a:cubicBezTo>
                  <a:cubicBezTo>
                    <a:pt x="4585" y="12121"/>
                    <a:pt x="2721" y="11417"/>
                    <a:pt x="1494" y="10126"/>
                  </a:cubicBezTo>
                  <a:cubicBezTo>
                    <a:pt x="-861" y="7611"/>
                    <a:pt x="-306" y="3868"/>
                    <a:pt x="2278" y="1793"/>
                  </a:cubicBezTo>
                  <a:cubicBezTo>
                    <a:pt x="3798" y="566"/>
                    <a:pt x="6169" y="322"/>
                    <a:pt x="8065" y="174"/>
                  </a:cubicBezTo>
                  <a:cubicBezTo>
                    <a:pt x="10452" y="-38"/>
                    <a:pt x="12820" y="-22"/>
                    <a:pt x="15207" y="42"/>
                  </a:cubicBezTo>
                  <a:cubicBezTo>
                    <a:pt x="19278" y="123"/>
                    <a:pt x="23346" y="402"/>
                    <a:pt x="27417" y="646"/>
                  </a:cubicBezTo>
                  <a:cubicBezTo>
                    <a:pt x="36260" y="1186"/>
                    <a:pt x="45086" y="1742"/>
                    <a:pt x="53932" y="2346"/>
                  </a:cubicBezTo>
                  <a:cubicBezTo>
                    <a:pt x="73385" y="3653"/>
                    <a:pt x="92837" y="4977"/>
                    <a:pt x="112286" y="6332"/>
                  </a:cubicBezTo>
                  <a:cubicBezTo>
                    <a:pt x="148999" y="8883"/>
                    <a:pt x="185729" y="11446"/>
                    <a:pt x="222442" y="14029"/>
                  </a:cubicBezTo>
                  <a:cubicBezTo>
                    <a:pt x="258355" y="16563"/>
                    <a:pt x="294249" y="19078"/>
                    <a:pt x="330163" y="21594"/>
                  </a:cubicBezTo>
                  <a:cubicBezTo>
                    <a:pt x="367316" y="24208"/>
                    <a:pt x="404457" y="26823"/>
                    <a:pt x="441594" y="29422"/>
                  </a:cubicBezTo>
                  <a:cubicBezTo>
                    <a:pt x="479551" y="32101"/>
                    <a:pt x="517488" y="34767"/>
                    <a:pt x="555445" y="37430"/>
                  </a:cubicBezTo>
                  <a:cubicBezTo>
                    <a:pt x="592387" y="40029"/>
                    <a:pt x="629344" y="42612"/>
                    <a:pt x="666289" y="45226"/>
                  </a:cubicBezTo>
                  <a:cubicBezTo>
                    <a:pt x="703786" y="47857"/>
                    <a:pt x="741268" y="50488"/>
                    <a:pt x="778749" y="53119"/>
                  </a:cubicBezTo>
                  <a:cubicBezTo>
                    <a:pt x="802433" y="54786"/>
                    <a:pt x="826120" y="56453"/>
                    <a:pt x="849804" y="58121"/>
                  </a:cubicBezTo>
                  <a:cubicBezTo>
                    <a:pt x="853875" y="58397"/>
                    <a:pt x="857211" y="61587"/>
                    <a:pt x="857111" y="65801"/>
                  </a:cubicBezTo>
                  <a:cubicBezTo>
                    <a:pt x="857002" y="69604"/>
                    <a:pt x="853760" y="73122"/>
                    <a:pt x="849875" y="73122"/>
                  </a:cubicBezTo>
                  <a:cubicBezTo>
                    <a:pt x="849727" y="73122"/>
                    <a:pt x="849573" y="73119"/>
                    <a:pt x="849415" y="731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3912;p32">
              <a:extLst>
                <a:ext uri="{FF2B5EF4-FFF2-40B4-BE49-F238E27FC236}">
                  <a16:creationId xmlns:a16="http://schemas.microsoft.com/office/drawing/2014/main" id="{7B50E4E2-383B-0DA8-CB43-66F98EBE00E7}"/>
                </a:ext>
              </a:extLst>
            </p:cNvPr>
            <p:cNvSpPr/>
            <p:nvPr/>
          </p:nvSpPr>
          <p:spPr>
            <a:xfrm>
              <a:off x="9150338" y="5068659"/>
              <a:ext cx="200848" cy="1552652"/>
            </a:xfrm>
            <a:custGeom>
              <a:avLst/>
              <a:gdLst/>
              <a:ahLst/>
              <a:cxnLst/>
              <a:rect l="l" t="t" r="r" b="b"/>
              <a:pathLst>
                <a:path w="200848" h="1552652" extrusionOk="0">
                  <a:moveTo>
                    <a:pt x="200490" y="19021"/>
                  </a:moveTo>
                  <a:cubicBezTo>
                    <a:pt x="199542" y="14674"/>
                    <a:pt x="195439" y="11584"/>
                    <a:pt x="190992" y="11928"/>
                  </a:cubicBezTo>
                  <a:cubicBezTo>
                    <a:pt x="190697" y="11944"/>
                    <a:pt x="190404" y="11992"/>
                    <a:pt x="190109" y="12044"/>
                  </a:cubicBezTo>
                  <a:cubicBezTo>
                    <a:pt x="185761" y="10884"/>
                    <a:pt x="180890" y="10996"/>
                    <a:pt x="176543" y="10408"/>
                  </a:cubicBezTo>
                  <a:cubicBezTo>
                    <a:pt x="158202" y="8349"/>
                    <a:pt x="139813" y="6634"/>
                    <a:pt x="121425" y="5163"/>
                  </a:cubicBezTo>
                  <a:cubicBezTo>
                    <a:pt x="116669" y="4575"/>
                    <a:pt x="111535" y="4051"/>
                    <a:pt x="106223" y="3740"/>
                  </a:cubicBezTo>
                  <a:cubicBezTo>
                    <a:pt x="95205" y="585"/>
                    <a:pt x="84027" y="-1474"/>
                    <a:pt x="72730" y="1305"/>
                  </a:cubicBezTo>
                  <a:cubicBezTo>
                    <a:pt x="57660" y="6043"/>
                    <a:pt x="61188" y="24966"/>
                    <a:pt x="57788" y="37321"/>
                  </a:cubicBezTo>
                  <a:cubicBezTo>
                    <a:pt x="48094" y="89678"/>
                    <a:pt x="47426" y="143085"/>
                    <a:pt x="45938" y="196146"/>
                  </a:cubicBezTo>
                  <a:cubicBezTo>
                    <a:pt x="43111" y="245872"/>
                    <a:pt x="43127" y="295697"/>
                    <a:pt x="40544" y="345443"/>
                  </a:cubicBezTo>
                  <a:cubicBezTo>
                    <a:pt x="36800" y="411265"/>
                    <a:pt x="32173" y="477059"/>
                    <a:pt x="30721" y="542982"/>
                  </a:cubicBezTo>
                  <a:cubicBezTo>
                    <a:pt x="27222" y="671640"/>
                    <a:pt x="22058" y="800198"/>
                    <a:pt x="15275" y="928725"/>
                  </a:cubicBezTo>
                  <a:cubicBezTo>
                    <a:pt x="10176" y="1026041"/>
                    <a:pt x="10356" y="1123533"/>
                    <a:pt x="7217" y="1220898"/>
                  </a:cubicBezTo>
                  <a:cubicBezTo>
                    <a:pt x="3326" y="1285773"/>
                    <a:pt x="-710" y="1350667"/>
                    <a:pt x="106" y="1415706"/>
                  </a:cubicBezTo>
                  <a:cubicBezTo>
                    <a:pt x="1186" y="1440039"/>
                    <a:pt x="-761" y="1464960"/>
                    <a:pt x="1022" y="1489309"/>
                  </a:cubicBezTo>
                  <a:cubicBezTo>
                    <a:pt x="1546" y="1503919"/>
                    <a:pt x="2314" y="1518544"/>
                    <a:pt x="1726" y="1533105"/>
                  </a:cubicBezTo>
                  <a:cubicBezTo>
                    <a:pt x="1864" y="1534194"/>
                    <a:pt x="2179" y="1535142"/>
                    <a:pt x="2580" y="1536016"/>
                  </a:cubicBezTo>
                  <a:cubicBezTo>
                    <a:pt x="2423" y="1536947"/>
                    <a:pt x="2371" y="1537898"/>
                    <a:pt x="2545" y="1538842"/>
                  </a:cubicBezTo>
                  <a:cubicBezTo>
                    <a:pt x="3461" y="1545476"/>
                    <a:pt x="10343" y="1547946"/>
                    <a:pt x="16146" y="1548698"/>
                  </a:cubicBezTo>
                  <a:cubicBezTo>
                    <a:pt x="49527" y="1551595"/>
                    <a:pt x="82857" y="1549356"/>
                    <a:pt x="116396" y="1552540"/>
                  </a:cubicBezTo>
                  <a:cubicBezTo>
                    <a:pt x="116396" y="1552540"/>
                    <a:pt x="116280" y="1552520"/>
                    <a:pt x="116280" y="1552520"/>
                  </a:cubicBezTo>
                  <a:cubicBezTo>
                    <a:pt x="119995" y="1552880"/>
                    <a:pt x="124188" y="1552578"/>
                    <a:pt x="127481" y="1550693"/>
                  </a:cubicBezTo>
                  <a:cubicBezTo>
                    <a:pt x="132828" y="1547114"/>
                    <a:pt x="135450" y="1538871"/>
                    <a:pt x="131845" y="1533224"/>
                  </a:cubicBezTo>
                  <a:cubicBezTo>
                    <a:pt x="125859" y="1525865"/>
                    <a:pt x="114998" y="1529215"/>
                    <a:pt x="106699" y="1528326"/>
                  </a:cubicBezTo>
                  <a:cubicBezTo>
                    <a:pt x="79914" y="1526042"/>
                    <a:pt x="53052" y="1527567"/>
                    <a:pt x="26374" y="1525026"/>
                  </a:cubicBezTo>
                  <a:cubicBezTo>
                    <a:pt x="26370" y="1525023"/>
                    <a:pt x="26367" y="1525023"/>
                    <a:pt x="26367" y="1525023"/>
                  </a:cubicBezTo>
                  <a:cubicBezTo>
                    <a:pt x="26364" y="1525023"/>
                    <a:pt x="26364" y="1525020"/>
                    <a:pt x="26361" y="1525020"/>
                  </a:cubicBezTo>
                  <a:cubicBezTo>
                    <a:pt x="24606" y="1521946"/>
                    <a:pt x="23967" y="1518358"/>
                    <a:pt x="24169" y="1514850"/>
                  </a:cubicBezTo>
                  <a:cubicBezTo>
                    <a:pt x="25059" y="1504821"/>
                    <a:pt x="26027" y="1494805"/>
                    <a:pt x="27244" y="1484815"/>
                  </a:cubicBezTo>
                  <a:cubicBezTo>
                    <a:pt x="28019" y="1480842"/>
                    <a:pt x="29047" y="1476897"/>
                    <a:pt x="29828" y="1472923"/>
                  </a:cubicBezTo>
                  <a:cubicBezTo>
                    <a:pt x="34005" y="1469666"/>
                    <a:pt x="40923" y="1470643"/>
                    <a:pt x="46118" y="1469505"/>
                  </a:cubicBezTo>
                  <a:cubicBezTo>
                    <a:pt x="52149" y="1469014"/>
                    <a:pt x="58177" y="1468805"/>
                    <a:pt x="64211" y="1468712"/>
                  </a:cubicBezTo>
                  <a:cubicBezTo>
                    <a:pt x="71965" y="1469220"/>
                    <a:pt x="79824" y="1469823"/>
                    <a:pt x="88137" y="1470341"/>
                  </a:cubicBezTo>
                  <a:cubicBezTo>
                    <a:pt x="99007" y="1471240"/>
                    <a:pt x="109976" y="1472284"/>
                    <a:pt x="120911" y="1472284"/>
                  </a:cubicBezTo>
                  <a:cubicBezTo>
                    <a:pt x="124374" y="1472512"/>
                    <a:pt x="128265" y="1472416"/>
                    <a:pt x="131485" y="1471369"/>
                  </a:cubicBezTo>
                  <a:cubicBezTo>
                    <a:pt x="131501" y="1471369"/>
                    <a:pt x="131517" y="1471353"/>
                    <a:pt x="131517" y="1471353"/>
                  </a:cubicBezTo>
                  <a:cubicBezTo>
                    <a:pt x="135505" y="1470209"/>
                    <a:pt x="138939" y="1467138"/>
                    <a:pt x="139756" y="1462464"/>
                  </a:cubicBezTo>
                  <a:cubicBezTo>
                    <a:pt x="139936" y="1448982"/>
                    <a:pt x="140212" y="1435468"/>
                    <a:pt x="141619" y="1422018"/>
                  </a:cubicBezTo>
                  <a:cubicBezTo>
                    <a:pt x="144906" y="1329932"/>
                    <a:pt x="147846" y="1237817"/>
                    <a:pt x="150266" y="1145714"/>
                  </a:cubicBezTo>
                  <a:cubicBezTo>
                    <a:pt x="153045" y="988672"/>
                    <a:pt x="167103" y="832267"/>
                    <a:pt x="176369" y="675565"/>
                  </a:cubicBezTo>
                  <a:cubicBezTo>
                    <a:pt x="182272" y="580260"/>
                    <a:pt x="188711" y="485006"/>
                    <a:pt x="192551" y="389602"/>
                  </a:cubicBezTo>
                  <a:cubicBezTo>
                    <a:pt x="196538" y="296700"/>
                    <a:pt x="195870" y="203649"/>
                    <a:pt x="198566" y="110731"/>
                  </a:cubicBezTo>
                  <a:cubicBezTo>
                    <a:pt x="199083" y="80170"/>
                    <a:pt x="201814" y="49495"/>
                    <a:pt x="200490" y="19021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0" name="Google Shape;1140;p12"/>
          <p:cNvGrpSpPr/>
          <p:nvPr/>
        </p:nvGrpSpPr>
        <p:grpSpPr>
          <a:xfrm rot="5400000">
            <a:off x="2261683" y="-548405"/>
            <a:ext cx="4983648" cy="6701701"/>
            <a:chOff x="4160376" y="-897200"/>
            <a:chExt cx="9967296" cy="13403402"/>
          </a:xfrm>
        </p:grpSpPr>
        <p:sp>
          <p:nvSpPr>
            <p:cNvPr id="1141" name="Google Shape;1141;p12"/>
            <p:cNvSpPr/>
            <p:nvPr/>
          </p:nvSpPr>
          <p:spPr>
            <a:xfrm>
              <a:off x="4171033" y="-897200"/>
              <a:ext cx="9956639" cy="13403402"/>
            </a:xfrm>
            <a:custGeom>
              <a:avLst/>
              <a:gdLst/>
              <a:ahLst/>
              <a:cxnLst/>
              <a:rect l="l" t="t" r="r" b="b"/>
              <a:pathLst>
                <a:path w="9956639" h="13403402" extrusionOk="0">
                  <a:moveTo>
                    <a:pt x="9900803" y="12918160"/>
                  </a:moveTo>
                  <a:cubicBezTo>
                    <a:pt x="9881699" y="12593236"/>
                    <a:pt x="9933250" y="12211266"/>
                    <a:pt x="9912003" y="11815464"/>
                  </a:cubicBezTo>
                  <a:cubicBezTo>
                    <a:pt x="9859836" y="10898914"/>
                    <a:pt x="9889603" y="11564767"/>
                    <a:pt x="9889603" y="10661380"/>
                  </a:cubicBezTo>
                  <a:cubicBezTo>
                    <a:pt x="9891613" y="9643741"/>
                    <a:pt x="9755260" y="8999333"/>
                    <a:pt x="9803622" y="7354471"/>
                  </a:cubicBezTo>
                  <a:cubicBezTo>
                    <a:pt x="9821681" y="6969016"/>
                    <a:pt x="9828808" y="7172721"/>
                    <a:pt x="9776668" y="6253517"/>
                  </a:cubicBezTo>
                  <a:cubicBezTo>
                    <a:pt x="9686266" y="4951110"/>
                    <a:pt x="9677505" y="16762"/>
                    <a:pt x="9580779" y="14376"/>
                  </a:cubicBezTo>
                  <a:cubicBezTo>
                    <a:pt x="8762635" y="-8142"/>
                    <a:pt x="7820865" y="31693"/>
                    <a:pt x="7825956" y="31693"/>
                  </a:cubicBezTo>
                  <a:cubicBezTo>
                    <a:pt x="6903048" y="31693"/>
                    <a:pt x="7758141" y="-58940"/>
                    <a:pt x="6632834" y="66328"/>
                  </a:cubicBezTo>
                  <a:cubicBezTo>
                    <a:pt x="6132677" y="121737"/>
                    <a:pt x="4899365" y="53058"/>
                    <a:pt x="4841356" y="49573"/>
                  </a:cubicBezTo>
                  <a:cubicBezTo>
                    <a:pt x="4795057" y="53031"/>
                    <a:pt x="3755597" y="134444"/>
                    <a:pt x="3647725" y="125195"/>
                  </a:cubicBezTo>
                  <a:cubicBezTo>
                    <a:pt x="2583722" y="34481"/>
                    <a:pt x="538080" y="174198"/>
                    <a:pt x="665135" y="164494"/>
                  </a:cubicBezTo>
                  <a:cubicBezTo>
                    <a:pt x="632072" y="164494"/>
                    <a:pt x="91724" y="154093"/>
                    <a:pt x="96815" y="154683"/>
                  </a:cubicBezTo>
                  <a:cubicBezTo>
                    <a:pt x="93385" y="154683"/>
                    <a:pt x="90706" y="1758210"/>
                    <a:pt x="90706" y="2936823"/>
                  </a:cubicBezTo>
                  <a:cubicBezTo>
                    <a:pt x="90599" y="2938807"/>
                    <a:pt x="27446" y="3894816"/>
                    <a:pt x="22007" y="4326432"/>
                  </a:cubicBezTo>
                  <a:cubicBezTo>
                    <a:pt x="22007" y="4380716"/>
                    <a:pt x="89179" y="5017350"/>
                    <a:pt x="80524" y="5101791"/>
                  </a:cubicBezTo>
                  <a:cubicBezTo>
                    <a:pt x="-32867" y="6226469"/>
                    <a:pt x="142444" y="7335760"/>
                    <a:pt x="38297" y="9578359"/>
                  </a:cubicBezTo>
                  <a:cubicBezTo>
                    <a:pt x="-2884" y="10381463"/>
                    <a:pt x="52444" y="10261959"/>
                    <a:pt x="38806" y="10679313"/>
                  </a:cubicBezTo>
                  <a:cubicBezTo>
                    <a:pt x="-29758" y="12573988"/>
                    <a:pt x="8289" y="11592807"/>
                    <a:pt x="33716" y="12815410"/>
                  </a:cubicBezTo>
                  <a:cubicBezTo>
                    <a:pt x="44862" y="13336587"/>
                    <a:pt x="23588" y="13359239"/>
                    <a:pt x="57107" y="13359829"/>
                  </a:cubicBezTo>
                  <a:cubicBezTo>
                    <a:pt x="2204163" y="13392613"/>
                    <a:pt x="4046549" y="13412772"/>
                    <a:pt x="6837832" y="13363287"/>
                  </a:cubicBezTo>
                  <a:cubicBezTo>
                    <a:pt x="7945482" y="13341922"/>
                    <a:pt x="7961264" y="13411780"/>
                    <a:pt x="8079799" y="13402559"/>
                  </a:cubicBezTo>
                  <a:cubicBezTo>
                    <a:pt x="10334297" y="13230486"/>
                    <a:pt x="9952193" y="13681966"/>
                    <a:pt x="9900803" y="12918160"/>
                  </a:cubicBezTo>
                  <a:close/>
                  <a:moveTo>
                    <a:pt x="539473" y="1509068"/>
                  </a:moveTo>
                  <a:cubicBezTo>
                    <a:pt x="445347" y="1470975"/>
                    <a:pt x="395484" y="1343965"/>
                    <a:pt x="436183" y="1240598"/>
                  </a:cubicBezTo>
                  <a:cubicBezTo>
                    <a:pt x="504373" y="1065657"/>
                    <a:pt x="738925" y="1084154"/>
                    <a:pt x="799961" y="1253304"/>
                  </a:cubicBezTo>
                  <a:cubicBezTo>
                    <a:pt x="860005" y="1397659"/>
                    <a:pt x="712962" y="1580079"/>
                    <a:pt x="539473" y="1509068"/>
                  </a:cubicBezTo>
                  <a:close/>
                  <a:moveTo>
                    <a:pt x="521655" y="2606001"/>
                  </a:moveTo>
                  <a:cubicBezTo>
                    <a:pt x="446365" y="2565576"/>
                    <a:pt x="407166" y="2465131"/>
                    <a:pt x="429056" y="2374497"/>
                  </a:cubicBezTo>
                  <a:cubicBezTo>
                    <a:pt x="477392" y="2176476"/>
                    <a:pt x="735870" y="2175886"/>
                    <a:pt x="801997" y="2359486"/>
                  </a:cubicBezTo>
                  <a:cubicBezTo>
                    <a:pt x="866114" y="2513035"/>
                    <a:pt x="697207" y="2700682"/>
                    <a:pt x="521655" y="2606001"/>
                  </a:cubicBezTo>
                  <a:close/>
                  <a:moveTo>
                    <a:pt x="543546" y="3721966"/>
                  </a:moveTo>
                  <a:cubicBezTo>
                    <a:pt x="449419" y="3683874"/>
                    <a:pt x="399556" y="3558016"/>
                    <a:pt x="439747" y="3454086"/>
                  </a:cubicBezTo>
                  <a:cubicBezTo>
                    <a:pt x="507428" y="3277992"/>
                    <a:pt x="743507" y="3297052"/>
                    <a:pt x="804033" y="3466203"/>
                  </a:cubicBezTo>
                  <a:cubicBezTo>
                    <a:pt x="864587" y="3611120"/>
                    <a:pt x="716525" y="3792387"/>
                    <a:pt x="543546" y="3721966"/>
                  </a:cubicBezTo>
                  <a:close/>
                  <a:moveTo>
                    <a:pt x="546091" y="4828683"/>
                  </a:moveTo>
                  <a:cubicBezTo>
                    <a:pt x="451965" y="4790591"/>
                    <a:pt x="402102" y="4664733"/>
                    <a:pt x="442292" y="4561393"/>
                  </a:cubicBezTo>
                  <a:cubicBezTo>
                    <a:pt x="509973" y="4384737"/>
                    <a:pt x="746052" y="4403797"/>
                    <a:pt x="806579" y="4572947"/>
                  </a:cubicBezTo>
                  <a:cubicBezTo>
                    <a:pt x="867642" y="4718990"/>
                    <a:pt x="717544" y="4898542"/>
                    <a:pt x="546091" y="4828683"/>
                  </a:cubicBezTo>
                  <a:close/>
                  <a:moveTo>
                    <a:pt x="435674" y="5694676"/>
                  </a:moveTo>
                  <a:cubicBezTo>
                    <a:pt x="484010" y="5496654"/>
                    <a:pt x="742488" y="5495502"/>
                    <a:pt x="808615" y="5679664"/>
                  </a:cubicBezTo>
                  <a:cubicBezTo>
                    <a:pt x="941914" y="5998933"/>
                    <a:pt x="347148" y="6058980"/>
                    <a:pt x="435674" y="5694676"/>
                  </a:cubicBezTo>
                  <a:close/>
                  <a:moveTo>
                    <a:pt x="438220" y="6800830"/>
                  </a:moveTo>
                  <a:cubicBezTo>
                    <a:pt x="486555" y="6603398"/>
                    <a:pt x="744525" y="6601066"/>
                    <a:pt x="811161" y="6785819"/>
                  </a:cubicBezTo>
                  <a:cubicBezTo>
                    <a:pt x="944968" y="7106803"/>
                    <a:pt x="350202" y="7165134"/>
                    <a:pt x="438220" y="6800830"/>
                  </a:cubicBezTo>
                  <a:close/>
                  <a:moveTo>
                    <a:pt x="552709" y="8148299"/>
                  </a:moveTo>
                  <a:cubicBezTo>
                    <a:pt x="458583" y="8110207"/>
                    <a:pt x="408720" y="7984349"/>
                    <a:pt x="448910" y="7881009"/>
                  </a:cubicBezTo>
                  <a:cubicBezTo>
                    <a:pt x="516591" y="7704353"/>
                    <a:pt x="752670" y="7723412"/>
                    <a:pt x="813197" y="7892563"/>
                  </a:cubicBezTo>
                  <a:cubicBezTo>
                    <a:pt x="873751" y="8038043"/>
                    <a:pt x="724671" y="8218158"/>
                    <a:pt x="552709" y="8148299"/>
                  </a:cubicBezTo>
                  <a:close/>
                  <a:moveTo>
                    <a:pt x="442292" y="9014292"/>
                  </a:moveTo>
                  <a:cubicBezTo>
                    <a:pt x="490628" y="8815680"/>
                    <a:pt x="749107" y="8815680"/>
                    <a:pt x="815233" y="8999280"/>
                  </a:cubicBezTo>
                  <a:cubicBezTo>
                    <a:pt x="948532" y="9318548"/>
                    <a:pt x="353766" y="9378596"/>
                    <a:pt x="442292" y="9014292"/>
                  </a:cubicBezTo>
                  <a:close/>
                  <a:moveTo>
                    <a:pt x="537437" y="10351949"/>
                  </a:moveTo>
                  <a:cubicBezTo>
                    <a:pt x="462146" y="10311525"/>
                    <a:pt x="422947" y="10211079"/>
                    <a:pt x="444838" y="10120445"/>
                  </a:cubicBezTo>
                  <a:cubicBezTo>
                    <a:pt x="493173" y="9922424"/>
                    <a:pt x="751652" y="9921834"/>
                    <a:pt x="817779" y="10105434"/>
                  </a:cubicBezTo>
                  <a:cubicBezTo>
                    <a:pt x="881896" y="10259010"/>
                    <a:pt x="713471" y="10446630"/>
                    <a:pt x="537437" y="10351949"/>
                  </a:cubicBezTo>
                  <a:close/>
                  <a:moveTo>
                    <a:pt x="559300" y="11467915"/>
                  </a:moveTo>
                  <a:cubicBezTo>
                    <a:pt x="465174" y="11429822"/>
                    <a:pt x="415311" y="11303965"/>
                    <a:pt x="455502" y="11200624"/>
                  </a:cubicBezTo>
                  <a:cubicBezTo>
                    <a:pt x="523182" y="11023968"/>
                    <a:pt x="759261" y="11043027"/>
                    <a:pt x="819788" y="11212178"/>
                  </a:cubicBezTo>
                  <a:cubicBezTo>
                    <a:pt x="880369" y="11357658"/>
                    <a:pt x="731289" y="11537773"/>
                    <a:pt x="559300" y="11467915"/>
                  </a:cubicBezTo>
                  <a:close/>
                  <a:moveTo>
                    <a:pt x="561336" y="12574658"/>
                  </a:moveTo>
                  <a:cubicBezTo>
                    <a:pt x="362394" y="12493836"/>
                    <a:pt x="429056" y="12144544"/>
                    <a:pt x="667171" y="12184969"/>
                  </a:cubicBezTo>
                  <a:cubicBezTo>
                    <a:pt x="955659" y="12235177"/>
                    <a:pt x="833560" y="12685505"/>
                    <a:pt x="561336" y="125746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42" name="Google Shape;1142;p12"/>
            <p:cNvGrpSpPr/>
            <p:nvPr/>
          </p:nvGrpSpPr>
          <p:grpSpPr>
            <a:xfrm>
              <a:off x="4160376" y="-198607"/>
              <a:ext cx="9927543" cy="12219565"/>
              <a:chOff x="4160376" y="-198607"/>
              <a:chExt cx="9927543" cy="12219565"/>
            </a:xfrm>
          </p:grpSpPr>
          <p:sp>
            <p:nvSpPr>
              <p:cNvPr id="1143" name="Google Shape;1143;p12"/>
              <p:cNvSpPr/>
              <p:nvPr/>
            </p:nvSpPr>
            <p:spPr>
              <a:xfrm>
                <a:off x="4250708" y="-198607"/>
                <a:ext cx="9564189" cy="96905"/>
              </a:xfrm>
              <a:custGeom>
                <a:avLst/>
                <a:gdLst/>
                <a:ahLst/>
                <a:cxnLst/>
                <a:rect l="l" t="t" r="r" b="b"/>
                <a:pathLst>
                  <a:path w="9564189" h="96905" extrusionOk="0">
                    <a:moveTo>
                      <a:pt x="9559596" y="96905"/>
                    </a:moveTo>
                    <a:cubicBezTo>
                      <a:pt x="9557023" y="96932"/>
                      <a:pt x="16953" y="64603"/>
                      <a:pt x="13577" y="64576"/>
                    </a:cubicBezTo>
                    <a:cubicBezTo>
                      <a:pt x="13577" y="-33724"/>
                      <a:pt x="-674833" y="347"/>
                      <a:pt x="7752363" y="35705"/>
                    </a:cubicBezTo>
                    <a:cubicBezTo>
                      <a:pt x="9757869" y="43426"/>
                      <a:pt x="9557238" y="13724"/>
                      <a:pt x="9559596" y="969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4" name="Google Shape;1144;p12"/>
              <p:cNvSpPr/>
              <p:nvPr/>
            </p:nvSpPr>
            <p:spPr>
              <a:xfrm>
                <a:off x="4251339" y="899129"/>
                <a:ext cx="9591670" cy="101274"/>
              </a:xfrm>
              <a:custGeom>
                <a:avLst/>
                <a:gdLst/>
                <a:ahLst/>
                <a:cxnLst/>
                <a:rect l="l" t="t" r="r" b="b"/>
                <a:pathLst>
                  <a:path w="9591670" h="101274" extrusionOk="0">
                    <a:moveTo>
                      <a:pt x="9586455" y="101275"/>
                    </a:moveTo>
                    <a:cubicBezTo>
                      <a:pt x="9583400" y="101328"/>
                      <a:pt x="12865" y="68972"/>
                      <a:pt x="10909" y="68946"/>
                    </a:cubicBezTo>
                    <a:cubicBezTo>
                      <a:pt x="13187" y="-34019"/>
                      <a:pt x="-638194" y="-2307"/>
                      <a:pt x="7777668" y="40075"/>
                    </a:cubicBezTo>
                    <a:cubicBezTo>
                      <a:pt x="9782049" y="47768"/>
                      <a:pt x="9586455" y="17074"/>
                      <a:pt x="9586455" y="10127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5" name="Google Shape;1145;p12"/>
              <p:cNvSpPr/>
              <p:nvPr/>
            </p:nvSpPr>
            <p:spPr>
              <a:xfrm>
                <a:off x="4254104" y="2000913"/>
                <a:ext cx="9655407" cy="80177"/>
              </a:xfrm>
              <a:custGeom>
                <a:avLst/>
                <a:gdLst/>
                <a:ahLst/>
                <a:cxnLst/>
                <a:rect l="l" t="t" r="r" b="b"/>
                <a:pathLst>
                  <a:path w="9655407" h="80177" extrusionOk="0">
                    <a:moveTo>
                      <a:pt x="1281673" y="73906"/>
                    </a:moveTo>
                    <a:cubicBezTo>
                      <a:pt x="-178260" y="73906"/>
                      <a:pt x="7661" y="93234"/>
                      <a:pt x="7661" y="0"/>
                    </a:cubicBezTo>
                    <a:cubicBezTo>
                      <a:pt x="11762067" y="66910"/>
                      <a:pt x="13463733" y="93448"/>
                      <a:pt x="1281673" y="7390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6" name="Google Shape;1146;p12"/>
              <p:cNvSpPr/>
              <p:nvPr/>
            </p:nvSpPr>
            <p:spPr>
              <a:xfrm>
                <a:off x="4190554" y="3106396"/>
                <a:ext cx="9693633" cy="98247"/>
              </a:xfrm>
              <a:custGeom>
                <a:avLst/>
                <a:gdLst/>
                <a:ahLst/>
                <a:cxnLst/>
                <a:rect l="l" t="t" r="r" b="b"/>
                <a:pathLst>
                  <a:path w="9693633" h="98247" extrusionOk="0">
                    <a:moveTo>
                      <a:pt x="9688448" y="98247"/>
                    </a:moveTo>
                    <a:cubicBezTo>
                      <a:pt x="9686358" y="98274"/>
                      <a:pt x="13043" y="65355"/>
                      <a:pt x="10122" y="65329"/>
                    </a:cubicBezTo>
                    <a:cubicBezTo>
                      <a:pt x="14865" y="-34527"/>
                      <a:pt x="-643590" y="671"/>
                      <a:pt x="7890862" y="36458"/>
                    </a:cubicBezTo>
                    <a:cubicBezTo>
                      <a:pt x="9882863" y="44151"/>
                      <a:pt x="9688448" y="14423"/>
                      <a:pt x="9688448" y="982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7" name="Google Shape;1147;p12"/>
              <p:cNvSpPr/>
              <p:nvPr/>
            </p:nvSpPr>
            <p:spPr>
              <a:xfrm>
                <a:off x="4235176" y="4208656"/>
                <a:ext cx="9673858" cy="97531"/>
              </a:xfrm>
              <a:custGeom>
                <a:avLst/>
                <a:gdLst/>
                <a:ahLst/>
                <a:cxnLst/>
                <a:rect l="l" t="t" r="r" b="b"/>
                <a:pathLst>
                  <a:path w="9673858" h="97531" extrusionOk="0">
                    <a:moveTo>
                      <a:pt x="9669254" y="97531"/>
                    </a:moveTo>
                    <a:cubicBezTo>
                      <a:pt x="9666896" y="97558"/>
                      <a:pt x="10032" y="64640"/>
                      <a:pt x="7218" y="64613"/>
                    </a:cubicBezTo>
                    <a:cubicBezTo>
                      <a:pt x="22035" y="-34143"/>
                      <a:pt x="-646922" y="571"/>
                      <a:pt x="7872686" y="36332"/>
                    </a:cubicBezTo>
                    <a:cubicBezTo>
                      <a:pt x="9867286" y="44025"/>
                      <a:pt x="9666842" y="14993"/>
                      <a:pt x="9669254" y="975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8" name="Google Shape;1148;p12"/>
              <p:cNvSpPr/>
              <p:nvPr/>
            </p:nvSpPr>
            <p:spPr>
              <a:xfrm>
                <a:off x="4200373" y="5310125"/>
                <a:ext cx="9754195" cy="98168"/>
              </a:xfrm>
              <a:custGeom>
                <a:avLst/>
                <a:gdLst/>
                <a:ahLst/>
                <a:cxnLst/>
                <a:rect l="l" t="t" r="r" b="b"/>
                <a:pathLst>
                  <a:path w="9754195" h="98168" extrusionOk="0">
                    <a:moveTo>
                      <a:pt x="9751374" y="98169"/>
                    </a:moveTo>
                    <a:cubicBezTo>
                      <a:pt x="9749418" y="98195"/>
                      <a:pt x="239249" y="66242"/>
                      <a:pt x="13030" y="64687"/>
                    </a:cubicBezTo>
                    <a:cubicBezTo>
                      <a:pt x="10833" y="-34685"/>
                      <a:pt x="-660375" y="914"/>
                      <a:pt x="7933451" y="36969"/>
                    </a:cubicBezTo>
                    <a:cubicBezTo>
                      <a:pt x="9950049" y="44689"/>
                      <a:pt x="9743818" y="14987"/>
                      <a:pt x="9751374" y="981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9" name="Google Shape;1149;p12"/>
              <p:cNvSpPr/>
              <p:nvPr/>
            </p:nvSpPr>
            <p:spPr>
              <a:xfrm>
                <a:off x="4229987" y="6408775"/>
                <a:ext cx="9774370" cy="89371"/>
              </a:xfrm>
              <a:custGeom>
                <a:avLst/>
                <a:gdLst/>
                <a:ahLst/>
                <a:cxnLst/>
                <a:rect l="l" t="t" r="r" b="b"/>
                <a:pathLst>
                  <a:path w="9774370" h="89371" extrusionOk="0">
                    <a:moveTo>
                      <a:pt x="3570953" y="77955"/>
                    </a:moveTo>
                    <a:cubicBezTo>
                      <a:pt x="-326346" y="62969"/>
                      <a:pt x="8682" y="107254"/>
                      <a:pt x="6324" y="0"/>
                    </a:cubicBezTo>
                    <a:cubicBezTo>
                      <a:pt x="10425522" y="28978"/>
                      <a:pt x="13865345" y="121381"/>
                      <a:pt x="3570953" y="779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0" name="Google Shape;1150;p12"/>
              <p:cNvSpPr/>
              <p:nvPr/>
            </p:nvSpPr>
            <p:spPr>
              <a:xfrm>
                <a:off x="4228250" y="7512161"/>
                <a:ext cx="9753097" cy="100345"/>
              </a:xfrm>
              <a:custGeom>
                <a:avLst/>
                <a:gdLst/>
                <a:ahLst/>
                <a:cxnLst/>
                <a:rect l="l" t="t" r="r" b="b"/>
                <a:pathLst>
                  <a:path w="9753097" h="100345" extrusionOk="0">
                    <a:moveTo>
                      <a:pt x="9747933" y="100346"/>
                    </a:moveTo>
                    <a:cubicBezTo>
                      <a:pt x="9745977" y="100372"/>
                      <a:pt x="220402" y="68284"/>
                      <a:pt x="11599" y="66863"/>
                    </a:cubicBezTo>
                    <a:cubicBezTo>
                      <a:pt x="11599" y="-37387"/>
                      <a:pt x="-646829" y="2474"/>
                      <a:pt x="7957983" y="38583"/>
                    </a:cubicBezTo>
                    <a:cubicBezTo>
                      <a:pt x="9941544" y="48179"/>
                      <a:pt x="9747933" y="13009"/>
                      <a:pt x="9747933" y="1003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1" name="Google Shape;1151;p12"/>
              <p:cNvSpPr/>
              <p:nvPr/>
            </p:nvSpPr>
            <p:spPr>
              <a:xfrm>
                <a:off x="4199315" y="8612755"/>
                <a:ext cx="9826392" cy="101858"/>
              </a:xfrm>
              <a:custGeom>
                <a:avLst/>
                <a:gdLst/>
                <a:ahLst/>
                <a:cxnLst/>
                <a:rect l="l" t="t" r="r" b="b"/>
                <a:pathLst>
                  <a:path w="9826392" h="101858" extrusionOk="0">
                    <a:moveTo>
                      <a:pt x="9824186" y="101858"/>
                    </a:moveTo>
                    <a:cubicBezTo>
                      <a:pt x="9822229" y="101885"/>
                      <a:pt x="183826" y="69502"/>
                      <a:pt x="10016" y="68377"/>
                    </a:cubicBezTo>
                    <a:cubicBezTo>
                      <a:pt x="15026" y="-39520"/>
                      <a:pt x="-649216" y="3745"/>
                      <a:pt x="8013363" y="40096"/>
                    </a:cubicBezTo>
                    <a:cubicBezTo>
                      <a:pt x="10021494" y="47816"/>
                      <a:pt x="9814942" y="18034"/>
                      <a:pt x="9824186" y="1018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2" name="Google Shape;1152;p12"/>
              <p:cNvSpPr/>
              <p:nvPr/>
            </p:nvSpPr>
            <p:spPr>
              <a:xfrm>
                <a:off x="4201257" y="9713969"/>
                <a:ext cx="9886662" cy="91106"/>
              </a:xfrm>
              <a:custGeom>
                <a:avLst/>
                <a:gdLst/>
                <a:ahLst/>
                <a:cxnLst/>
                <a:rect l="l" t="t" r="r" b="b"/>
                <a:pathLst>
                  <a:path w="9886662" h="91106" extrusionOk="0">
                    <a:moveTo>
                      <a:pt x="3678538" y="78517"/>
                    </a:moveTo>
                    <a:cubicBezTo>
                      <a:pt x="-386650" y="62916"/>
                      <a:pt x="10619" y="110873"/>
                      <a:pt x="10619" y="0"/>
                    </a:cubicBezTo>
                    <a:cubicBezTo>
                      <a:pt x="10366852" y="39916"/>
                      <a:pt x="14119626" y="122587"/>
                      <a:pt x="3678538" y="785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3" name="Google Shape;1153;p12"/>
              <p:cNvSpPr/>
              <p:nvPr/>
            </p:nvSpPr>
            <p:spPr>
              <a:xfrm>
                <a:off x="4160376" y="10818604"/>
                <a:ext cx="9926386" cy="99658"/>
              </a:xfrm>
              <a:custGeom>
                <a:avLst/>
                <a:gdLst/>
                <a:ahLst/>
                <a:cxnLst/>
                <a:rect l="l" t="t" r="r" b="b"/>
                <a:pathLst>
                  <a:path w="9926386" h="99658" extrusionOk="0">
                    <a:moveTo>
                      <a:pt x="9922659" y="99659"/>
                    </a:moveTo>
                    <a:cubicBezTo>
                      <a:pt x="9920623" y="99686"/>
                      <a:pt x="420931" y="68483"/>
                      <a:pt x="12327" y="65024"/>
                    </a:cubicBezTo>
                    <a:cubicBezTo>
                      <a:pt x="12327" y="-35930"/>
                      <a:pt x="-669304" y="1653"/>
                      <a:pt x="8104737" y="38459"/>
                    </a:cubicBezTo>
                    <a:cubicBezTo>
                      <a:pt x="10120745" y="46180"/>
                      <a:pt x="9917917" y="16451"/>
                      <a:pt x="9922659" y="996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4" name="Google Shape;1154;p12"/>
              <p:cNvSpPr/>
              <p:nvPr/>
            </p:nvSpPr>
            <p:spPr>
              <a:xfrm>
                <a:off x="4193593" y="11917947"/>
                <a:ext cx="9881809" cy="103011"/>
              </a:xfrm>
              <a:custGeom>
                <a:avLst/>
                <a:gdLst/>
                <a:ahLst/>
                <a:cxnLst/>
                <a:rect l="l" t="t" r="r" b="b"/>
                <a:pathLst>
                  <a:path w="9881809" h="103011" extrusionOk="0">
                    <a:moveTo>
                      <a:pt x="9878243" y="103012"/>
                    </a:moveTo>
                    <a:cubicBezTo>
                      <a:pt x="9876315" y="103039"/>
                      <a:pt x="271725" y="69959"/>
                      <a:pt x="12683" y="67788"/>
                    </a:cubicBezTo>
                    <a:cubicBezTo>
                      <a:pt x="10272" y="-33435"/>
                      <a:pt x="-660615" y="-2875"/>
                      <a:pt x="8097456" y="41222"/>
                    </a:cubicBezTo>
                    <a:cubicBezTo>
                      <a:pt x="10073167" y="48942"/>
                      <a:pt x="9873180" y="16962"/>
                      <a:pt x="9878243" y="1030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55" name="Google Shape;1155;p12"/>
            <p:cNvSpPr/>
            <p:nvPr/>
          </p:nvSpPr>
          <p:spPr>
            <a:xfrm>
              <a:off x="5468089" y="-779487"/>
              <a:ext cx="266604" cy="13274444"/>
            </a:xfrm>
            <a:custGeom>
              <a:avLst/>
              <a:gdLst/>
              <a:ahLst/>
              <a:cxnLst/>
              <a:rect l="l" t="t" r="r" b="b"/>
              <a:pathLst>
                <a:path w="266604" h="13274444" extrusionOk="0">
                  <a:moveTo>
                    <a:pt x="266604" y="13274444"/>
                  </a:moveTo>
                  <a:cubicBezTo>
                    <a:pt x="119454" y="13274444"/>
                    <a:pt x="-112231" y="5606236"/>
                    <a:pt x="62571" y="3"/>
                  </a:cubicBezTo>
                  <a:cubicBezTo>
                    <a:pt x="211543" y="-4527"/>
                    <a:pt x="-147358" y="5172261"/>
                    <a:pt x="266604" y="132744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6" name="Google Shape;1156;p12"/>
          <p:cNvSpPr txBox="1"/>
          <p:nvPr/>
        </p:nvSpPr>
        <p:spPr>
          <a:xfrm>
            <a:off x="1707603" y="1100604"/>
            <a:ext cx="5891700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My Teaching Philosophy</a:t>
            </a: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 &amp; </a:t>
            </a: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Strategies for Success in the Mathematics Classroom</a:t>
            </a:r>
            <a:endParaRPr sz="3600" dirty="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grpSp>
        <p:nvGrpSpPr>
          <p:cNvPr id="1157" name="Google Shape;1157;p12"/>
          <p:cNvGrpSpPr/>
          <p:nvPr/>
        </p:nvGrpSpPr>
        <p:grpSpPr>
          <a:xfrm rot="716754">
            <a:off x="1711326" y="4200952"/>
            <a:ext cx="1771214" cy="869337"/>
            <a:chOff x="7371431" y="8857811"/>
            <a:chExt cx="3542224" cy="1738573"/>
          </a:xfrm>
        </p:grpSpPr>
        <p:sp>
          <p:nvSpPr>
            <p:cNvPr id="1158" name="Google Shape;1158;p12"/>
            <p:cNvSpPr/>
            <p:nvPr/>
          </p:nvSpPr>
          <p:spPr>
            <a:xfrm>
              <a:off x="7371431" y="8857811"/>
              <a:ext cx="1551137" cy="869035"/>
            </a:xfrm>
            <a:custGeom>
              <a:avLst/>
              <a:gdLst/>
              <a:ahLst/>
              <a:cxnLst/>
              <a:rect l="l" t="t" r="r" b="b"/>
              <a:pathLst>
                <a:path w="1551137" h="869035" extrusionOk="0">
                  <a:moveTo>
                    <a:pt x="1519242" y="3378"/>
                  </a:moveTo>
                  <a:cubicBezTo>
                    <a:pt x="1458590" y="7981"/>
                    <a:pt x="1397697" y="636"/>
                    <a:pt x="1336871" y="1351"/>
                  </a:cubicBezTo>
                  <a:cubicBezTo>
                    <a:pt x="1022319" y="-10613"/>
                    <a:pt x="714888" y="60161"/>
                    <a:pt x="403104" y="83788"/>
                  </a:cubicBezTo>
                  <a:cubicBezTo>
                    <a:pt x="366793" y="83366"/>
                    <a:pt x="352627" y="111196"/>
                    <a:pt x="359740" y="143359"/>
                  </a:cubicBezTo>
                  <a:cubicBezTo>
                    <a:pt x="322237" y="350572"/>
                    <a:pt x="292307" y="559007"/>
                    <a:pt x="273563" y="768917"/>
                  </a:cubicBezTo>
                  <a:cubicBezTo>
                    <a:pt x="225078" y="724543"/>
                    <a:pt x="173997" y="683332"/>
                    <a:pt x="129698" y="634602"/>
                  </a:cubicBezTo>
                  <a:cubicBezTo>
                    <a:pt x="98516" y="606802"/>
                    <a:pt x="54066" y="531252"/>
                    <a:pt x="8756" y="575770"/>
                  </a:cubicBezTo>
                  <a:cubicBezTo>
                    <a:pt x="-10953" y="599607"/>
                    <a:pt x="5626" y="628116"/>
                    <a:pt x="28677" y="642008"/>
                  </a:cubicBezTo>
                  <a:cubicBezTo>
                    <a:pt x="94435" y="712895"/>
                    <a:pt x="165715" y="777898"/>
                    <a:pt x="238783" y="841258"/>
                  </a:cubicBezTo>
                  <a:cubicBezTo>
                    <a:pt x="375082" y="956475"/>
                    <a:pt x="351896" y="680627"/>
                    <a:pt x="367834" y="608279"/>
                  </a:cubicBezTo>
                  <a:cubicBezTo>
                    <a:pt x="382927" y="457585"/>
                    <a:pt x="410488" y="308827"/>
                    <a:pt x="435923" y="159685"/>
                  </a:cubicBezTo>
                  <a:cubicBezTo>
                    <a:pt x="662284" y="144150"/>
                    <a:pt x="885115" y="91111"/>
                    <a:pt x="1112290" y="82884"/>
                  </a:cubicBezTo>
                  <a:cubicBezTo>
                    <a:pt x="1207836" y="80254"/>
                    <a:pt x="1303336" y="76653"/>
                    <a:pt x="1398919" y="76585"/>
                  </a:cubicBezTo>
                  <a:cubicBezTo>
                    <a:pt x="1444945" y="74498"/>
                    <a:pt x="1495701" y="84488"/>
                    <a:pt x="1537805" y="62414"/>
                  </a:cubicBezTo>
                  <a:cubicBezTo>
                    <a:pt x="1563345" y="45493"/>
                    <a:pt x="1549459" y="2949"/>
                    <a:pt x="1519242" y="33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12"/>
            <p:cNvSpPr/>
            <p:nvPr/>
          </p:nvSpPr>
          <p:spPr>
            <a:xfrm>
              <a:off x="8147822" y="9093291"/>
              <a:ext cx="277984" cy="551149"/>
            </a:xfrm>
            <a:custGeom>
              <a:avLst/>
              <a:gdLst/>
              <a:ahLst/>
              <a:cxnLst/>
              <a:rect l="l" t="t" r="r" b="b"/>
              <a:pathLst>
                <a:path w="277984" h="551149" extrusionOk="0">
                  <a:moveTo>
                    <a:pt x="272697" y="132639"/>
                  </a:moveTo>
                  <a:cubicBezTo>
                    <a:pt x="264611" y="72367"/>
                    <a:pt x="220523" y="7658"/>
                    <a:pt x="156220" y="501"/>
                  </a:cubicBezTo>
                  <a:cubicBezTo>
                    <a:pt x="86668" y="-5850"/>
                    <a:pt x="21942" y="49110"/>
                    <a:pt x="4360" y="114414"/>
                  </a:cubicBezTo>
                  <a:cubicBezTo>
                    <a:pt x="-7128" y="136639"/>
                    <a:pt x="4707" y="168553"/>
                    <a:pt x="32548" y="168485"/>
                  </a:cubicBezTo>
                  <a:cubicBezTo>
                    <a:pt x="63964" y="168199"/>
                    <a:pt x="70926" y="134251"/>
                    <a:pt x="85861" y="113081"/>
                  </a:cubicBezTo>
                  <a:cubicBezTo>
                    <a:pt x="128870" y="58211"/>
                    <a:pt x="174383" y="67628"/>
                    <a:pt x="194741" y="133626"/>
                  </a:cubicBezTo>
                  <a:cubicBezTo>
                    <a:pt x="201228" y="182204"/>
                    <a:pt x="165400" y="222436"/>
                    <a:pt x="138992" y="259412"/>
                  </a:cubicBezTo>
                  <a:cubicBezTo>
                    <a:pt x="124125" y="277614"/>
                    <a:pt x="104620" y="301128"/>
                    <a:pt x="118513" y="325432"/>
                  </a:cubicBezTo>
                  <a:cubicBezTo>
                    <a:pt x="128040" y="344569"/>
                    <a:pt x="150012" y="344765"/>
                    <a:pt x="167919" y="350227"/>
                  </a:cubicBezTo>
                  <a:cubicBezTo>
                    <a:pt x="184536" y="356563"/>
                    <a:pt x="197291" y="370553"/>
                    <a:pt x="200512" y="388409"/>
                  </a:cubicBezTo>
                  <a:cubicBezTo>
                    <a:pt x="208651" y="433025"/>
                    <a:pt x="161055" y="458708"/>
                    <a:pt x="125106" y="470355"/>
                  </a:cubicBezTo>
                  <a:cubicBezTo>
                    <a:pt x="96111" y="474544"/>
                    <a:pt x="66294" y="486908"/>
                    <a:pt x="73498" y="521971"/>
                  </a:cubicBezTo>
                  <a:cubicBezTo>
                    <a:pt x="97605" y="584721"/>
                    <a:pt x="188986" y="530635"/>
                    <a:pt x="224951" y="504560"/>
                  </a:cubicBezTo>
                  <a:cubicBezTo>
                    <a:pt x="299059" y="452470"/>
                    <a:pt x="295348" y="330925"/>
                    <a:pt x="214768" y="286844"/>
                  </a:cubicBezTo>
                  <a:cubicBezTo>
                    <a:pt x="247790" y="242830"/>
                    <a:pt x="278618" y="189738"/>
                    <a:pt x="272697" y="1326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12"/>
            <p:cNvSpPr/>
            <p:nvPr/>
          </p:nvSpPr>
          <p:spPr>
            <a:xfrm>
              <a:off x="7836415" y="9768949"/>
              <a:ext cx="1070825" cy="113616"/>
            </a:xfrm>
            <a:custGeom>
              <a:avLst/>
              <a:gdLst/>
              <a:ahLst/>
              <a:cxnLst/>
              <a:rect l="l" t="t" r="r" b="b"/>
              <a:pathLst>
                <a:path w="1070825" h="113616" extrusionOk="0">
                  <a:moveTo>
                    <a:pt x="1049264" y="517"/>
                  </a:moveTo>
                  <a:cubicBezTo>
                    <a:pt x="776515" y="-3747"/>
                    <a:pt x="502128" y="19487"/>
                    <a:pt x="229062" y="29116"/>
                  </a:cubicBezTo>
                  <a:cubicBezTo>
                    <a:pt x="165680" y="32001"/>
                    <a:pt x="99785" y="33425"/>
                    <a:pt x="34095" y="37064"/>
                  </a:cubicBezTo>
                  <a:cubicBezTo>
                    <a:pt x="13208" y="38277"/>
                    <a:pt x="-2096" y="59643"/>
                    <a:pt x="235" y="79593"/>
                  </a:cubicBezTo>
                  <a:cubicBezTo>
                    <a:pt x="2362" y="98730"/>
                    <a:pt x="18684" y="113112"/>
                    <a:pt x="37843" y="113617"/>
                  </a:cubicBezTo>
                  <a:cubicBezTo>
                    <a:pt x="259958" y="106829"/>
                    <a:pt x="481582" y="92250"/>
                    <a:pt x="704586" y="85266"/>
                  </a:cubicBezTo>
                  <a:cubicBezTo>
                    <a:pt x="819667" y="74983"/>
                    <a:pt x="939388" y="85410"/>
                    <a:pt x="1051799" y="57933"/>
                  </a:cubicBezTo>
                  <a:cubicBezTo>
                    <a:pt x="1078478" y="48501"/>
                    <a:pt x="1076615" y="7192"/>
                    <a:pt x="1049264" y="5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12"/>
            <p:cNvSpPr/>
            <p:nvPr/>
          </p:nvSpPr>
          <p:spPr>
            <a:xfrm>
              <a:off x="8139383" y="10045731"/>
              <a:ext cx="399410" cy="550653"/>
            </a:xfrm>
            <a:custGeom>
              <a:avLst/>
              <a:gdLst/>
              <a:ahLst/>
              <a:cxnLst/>
              <a:rect l="l" t="t" r="r" b="b"/>
              <a:pathLst>
                <a:path w="399410" h="550653" extrusionOk="0">
                  <a:moveTo>
                    <a:pt x="334578" y="225075"/>
                  </a:moveTo>
                  <a:cubicBezTo>
                    <a:pt x="334457" y="200167"/>
                    <a:pt x="334299" y="175260"/>
                    <a:pt x="334155" y="150345"/>
                  </a:cubicBezTo>
                  <a:cubicBezTo>
                    <a:pt x="331742" y="109873"/>
                    <a:pt x="337987" y="67329"/>
                    <a:pt x="327774" y="28024"/>
                  </a:cubicBezTo>
                  <a:cubicBezTo>
                    <a:pt x="317561" y="5664"/>
                    <a:pt x="282261" y="9069"/>
                    <a:pt x="275766" y="32989"/>
                  </a:cubicBezTo>
                  <a:cubicBezTo>
                    <a:pt x="271406" y="44938"/>
                    <a:pt x="270494" y="58605"/>
                    <a:pt x="269679" y="71360"/>
                  </a:cubicBezTo>
                  <a:cubicBezTo>
                    <a:pt x="266707" y="122628"/>
                    <a:pt x="264739" y="173964"/>
                    <a:pt x="263305" y="225308"/>
                  </a:cubicBezTo>
                  <a:cubicBezTo>
                    <a:pt x="208673" y="226732"/>
                    <a:pt x="154092" y="231509"/>
                    <a:pt x="99739" y="236971"/>
                  </a:cubicBezTo>
                  <a:cubicBezTo>
                    <a:pt x="130566" y="170341"/>
                    <a:pt x="168658" y="107055"/>
                    <a:pt x="196958" y="39551"/>
                  </a:cubicBezTo>
                  <a:cubicBezTo>
                    <a:pt x="207405" y="8180"/>
                    <a:pt x="162193" y="-14791"/>
                    <a:pt x="142808" y="11404"/>
                  </a:cubicBezTo>
                  <a:cubicBezTo>
                    <a:pt x="142778" y="11337"/>
                    <a:pt x="142748" y="11269"/>
                    <a:pt x="142718" y="11201"/>
                  </a:cubicBezTo>
                  <a:cubicBezTo>
                    <a:pt x="88847" y="76799"/>
                    <a:pt x="56473" y="156719"/>
                    <a:pt x="16707" y="231026"/>
                  </a:cubicBezTo>
                  <a:cubicBezTo>
                    <a:pt x="-1509" y="257704"/>
                    <a:pt x="-13072" y="303842"/>
                    <a:pt x="27056" y="316484"/>
                  </a:cubicBezTo>
                  <a:cubicBezTo>
                    <a:pt x="65713" y="324643"/>
                    <a:pt x="105554" y="311022"/>
                    <a:pt x="144649" y="310208"/>
                  </a:cubicBezTo>
                  <a:cubicBezTo>
                    <a:pt x="183630" y="306102"/>
                    <a:pt x="222642" y="304204"/>
                    <a:pt x="261676" y="303307"/>
                  </a:cubicBezTo>
                  <a:cubicBezTo>
                    <a:pt x="260975" y="353340"/>
                    <a:pt x="260733" y="403381"/>
                    <a:pt x="261276" y="453391"/>
                  </a:cubicBezTo>
                  <a:cubicBezTo>
                    <a:pt x="265463" y="487181"/>
                    <a:pt x="247262" y="541809"/>
                    <a:pt x="294125" y="550391"/>
                  </a:cubicBezTo>
                  <a:cubicBezTo>
                    <a:pt x="340363" y="554602"/>
                    <a:pt x="341585" y="507432"/>
                    <a:pt x="338115" y="472120"/>
                  </a:cubicBezTo>
                  <a:cubicBezTo>
                    <a:pt x="336298" y="415631"/>
                    <a:pt x="335490" y="359126"/>
                    <a:pt x="335030" y="302599"/>
                  </a:cubicBezTo>
                  <a:cubicBezTo>
                    <a:pt x="345274" y="302599"/>
                    <a:pt x="355509" y="302569"/>
                    <a:pt x="365752" y="302607"/>
                  </a:cubicBezTo>
                  <a:cubicBezTo>
                    <a:pt x="384406" y="300173"/>
                    <a:pt x="399107" y="284683"/>
                    <a:pt x="399409" y="265645"/>
                  </a:cubicBezTo>
                  <a:cubicBezTo>
                    <a:pt x="399673" y="230100"/>
                    <a:pt x="363354" y="224630"/>
                    <a:pt x="334578" y="22507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12"/>
            <p:cNvSpPr/>
            <p:nvPr/>
          </p:nvSpPr>
          <p:spPr>
            <a:xfrm>
              <a:off x="9177816" y="9582260"/>
              <a:ext cx="458794" cy="112427"/>
            </a:xfrm>
            <a:custGeom>
              <a:avLst/>
              <a:gdLst/>
              <a:ahLst/>
              <a:cxnLst/>
              <a:rect l="l" t="t" r="r" b="b"/>
              <a:pathLst>
                <a:path w="458794" h="112427" extrusionOk="0">
                  <a:moveTo>
                    <a:pt x="346449" y="76713"/>
                  </a:moveTo>
                  <a:cubicBezTo>
                    <a:pt x="380663" y="65857"/>
                    <a:pt x="460157" y="79222"/>
                    <a:pt x="458777" y="28210"/>
                  </a:cubicBezTo>
                  <a:cubicBezTo>
                    <a:pt x="456748" y="10791"/>
                    <a:pt x="440727" y="-1565"/>
                    <a:pt x="423393" y="161"/>
                  </a:cubicBezTo>
                  <a:cubicBezTo>
                    <a:pt x="372404" y="5126"/>
                    <a:pt x="321414" y="9073"/>
                    <a:pt x="270522" y="14437"/>
                  </a:cubicBezTo>
                  <a:cubicBezTo>
                    <a:pt x="192989" y="21188"/>
                    <a:pt x="116331" y="42728"/>
                    <a:pt x="38067" y="34591"/>
                  </a:cubicBezTo>
                  <a:cubicBezTo>
                    <a:pt x="-8601" y="32994"/>
                    <a:pt x="-14334" y="104476"/>
                    <a:pt x="31881" y="110533"/>
                  </a:cubicBezTo>
                  <a:cubicBezTo>
                    <a:pt x="137640" y="120877"/>
                    <a:pt x="241565" y="85912"/>
                    <a:pt x="346449" y="7671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12"/>
            <p:cNvSpPr/>
            <p:nvPr/>
          </p:nvSpPr>
          <p:spPr>
            <a:xfrm>
              <a:off x="9240835" y="9777678"/>
              <a:ext cx="415966" cy="107814"/>
            </a:xfrm>
            <a:custGeom>
              <a:avLst/>
              <a:gdLst/>
              <a:ahLst/>
              <a:cxnLst/>
              <a:rect l="l" t="t" r="r" b="b"/>
              <a:pathLst>
                <a:path w="415966" h="107814" extrusionOk="0">
                  <a:moveTo>
                    <a:pt x="217166" y="10404"/>
                  </a:moveTo>
                  <a:cubicBezTo>
                    <a:pt x="163136" y="16560"/>
                    <a:pt x="109665" y="26904"/>
                    <a:pt x="55372" y="30158"/>
                  </a:cubicBezTo>
                  <a:cubicBezTo>
                    <a:pt x="31853" y="27265"/>
                    <a:pt x="-702" y="38996"/>
                    <a:pt x="22" y="68536"/>
                  </a:cubicBezTo>
                  <a:cubicBezTo>
                    <a:pt x="-2203" y="143808"/>
                    <a:pt x="163242" y="87778"/>
                    <a:pt x="210883" y="87575"/>
                  </a:cubicBezTo>
                  <a:cubicBezTo>
                    <a:pt x="269166" y="79054"/>
                    <a:pt x="328061" y="76168"/>
                    <a:pt x="386563" y="70051"/>
                  </a:cubicBezTo>
                  <a:cubicBezTo>
                    <a:pt x="402886" y="68227"/>
                    <a:pt x="415762" y="54056"/>
                    <a:pt x="415965" y="37647"/>
                  </a:cubicBezTo>
                  <a:cubicBezTo>
                    <a:pt x="416531" y="-26881"/>
                    <a:pt x="260945" y="11308"/>
                    <a:pt x="217166" y="104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12"/>
            <p:cNvSpPr/>
            <p:nvPr/>
          </p:nvSpPr>
          <p:spPr>
            <a:xfrm>
              <a:off x="9825551" y="9004088"/>
              <a:ext cx="266370" cy="1388694"/>
            </a:xfrm>
            <a:custGeom>
              <a:avLst/>
              <a:gdLst/>
              <a:ahLst/>
              <a:cxnLst/>
              <a:rect l="l" t="t" r="r" b="b"/>
              <a:pathLst>
                <a:path w="266370" h="1388694" extrusionOk="0">
                  <a:moveTo>
                    <a:pt x="141080" y="1022512"/>
                  </a:moveTo>
                  <a:cubicBezTo>
                    <a:pt x="40036" y="707405"/>
                    <a:pt x="47179" y="337014"/>
                    <a:pt x="239423" y="57293"/>
                  </a:cubicBezTo>
                  <a:cubicBezTo>
                    <a:pt x="262882" y="34315"/>
                    <a:pt x="247683" y="-5902"/>
                    <a:pt x="213310" y="728"/>
                  </a:cubicBezTo>
                  <a:cubicBezTo>
                    <a:pt x="182067" y="9731"/>
                    <a:pt x="166288" y="42775"/>
                    <a:pt x="148532" y="67456"/>
                  </a:cubicBezTo>
                  <a:cubicBezTo>
                    <a:pt x="98379" y="143934"/>
                    <a:pt x="61253" y="228382"/>
                    <a:pt x="36920" y="316446"/>
                  </a:cubicBezTo>
                  <a:cubicBezTo>
                    <a:pt x="-54612" y="673676"/>
                    <a:pt x="32975" y="1056136"/>
                    <a:pt x="201452" y="1376894"/>
                  </a:cubicBezTo>
                  <a:cubicBezTo>
                    <a:pt x="214147" y="1390787"/>
                    <a:pt x="236263" y="1392467"/>
                    <a:pt x="251333" y="1381648"/>
                  </a:cubicBezTo>
                  <a:cubicBezTo>
                    <a:pt x="277522" y="1362979"/>
                    <a:pt x="264209" y="1331050"/>
                    <a:pt x="251130" y="1308539"/>
                  </a:cubicBezTo>
                  <a:cubicBezTo>
                    <a:pt x="206280" y="1216504"/>
                    <a:pt x="173016" y="1119655"/>
                    <a:pt x="141080" y="102251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12"/>
            <p:cNvSpPr/>
            <p:nvPr/>
          </p:nvSpPr>
          <p:spPr>
            <a:xfrm>
              <a:off x="10140402" y="9568578"/>
              <a:ext cx="346439" cy="378963"/>
            </a:xfrm>
            <a:custGeom>
              <a:avLst/>
              <a:gdLst/>
              <a:ahLst/>
              <a:cxnLst/>
              <a:rect l="l" t="t" r="r" b="b"/>
              <a:pathLst>
                <a:path w="346439" h="378963" extrusionOk="0">
                  <a:moveTo>
                    <a:pt x="329638" y="135999"/>
                  </a:moveTo>
                  <a:cubicBezTo>
                    <a:pt x="331049" y="114828"/>
                    <a:pt x="330430" y="86960"/>
                    <a:pt x="307583" y="77362"/>
                  </a:cubicBezTo>
                  <a:cubicBezTo>
                    <a:pt x="257453" y="-855"/>
                    <a:pt x="141142" y="-32762"/>
                    <a:pt x="74826" y="43746"/>
                  </a:cubicBezTo>
                  <a:cubicBezTo>
                    <a:pt x="1328" y="123221"/>
                    <a:pt x="-44178" y="295281"/>
                    <a:pt x="65593" y="362190"/>
                  </a:cubicBezTo>
                  <a:cubicBezTo>
                    <a:pt x="139664" y="394097"/>
                    <a:pt x="222303" y="344418"/>
                    <a:pt x="263932" y="282850"/>
                  </a:cubicBezTo>
                  <a:cubicBezTo>
                    <a:pt x="272584" y="315698"/>
                    <a:pt x="256819" y="370455"/>
                    <a:pt x="301903" y="378690"/>
                  </a:cubicBezTo>
                  <a:cubicBezTo>
                    <a:pt x="352719" y="383496"/>
                    <a:pt x="349649" y="323865"/>
                    <a:pt x="342348" y="289284"/>
                  </a:cubicBezTo>
                  <a:cubicBezTo>
                    <a:pt x="336246" y="238265"/>
                    <a:pt x="331245" y="187343"/>
                    <a:pt x="329638" y="135999"/>
                  </a:cubicBezTo>
                  <a:close/>
                  <a:moveTo>
                    <a:pt x="117873" y="295304"/>
                  </a:moveTo>
                  <a:cubicBezTo>
                    <a:pt x="21430" y="300811"/>
                    <a:pt x="114078" y="-49849"/>
                    <a:pt x="255846" y="119997"/>
                  </a:cubicBezTo>
                  <a:cubicBezTo>
                    <a:pt x="242428" y="193099"/>
                    <a:pt x="200293" y="284470"/>
                    <a:pt x="117873" y="2953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12"/>
            <p:cNvSpPr/>
            <p:nvPr/>
          </p:nvSpPr>
          <p:spPr>
            <a:xfrm>
              <a:off x="10414397" y="9374735"/>
              <a:ext cx="234170" cy="244747"/>
            </a:xfrm>
            <a:custGeom>
              <a:avLst/>
              <a:gdLst/>
              <a:ahLst/>
              <a:cxnLst/>
              <a:rect l="l" t="t" r="r" b="b"/>
              <a:pathLst>
                <a:path w="234170" h="244747" extrusionOk="0">
                  <a:moveTo>
                    <a:pt x="233963" y="199097"/>
                  </a:moveTo>
                  <a:cubicBezTo>
                    <a:pt x="230328" y="165782"/>
                    <a:pt x="192229" y="164396"/>
                    <a:pt x="165942" y="165631"/>
                  </a:cubicBezTo>
                  <a:cubicBezTo>
                    <a:pt x="184218" y="112849"/>
                    <a:pt x="186896" y="26344"/>
                    <a:pt x="122955" y="4684"/>
                  </a:cubicBezTo>
                  <a:cubicBezTo>
                    <a:pt x="80248" y="-8629"/>
                    <a:pt x="33625" y="7192"/>
                    <a:pt x="6577" y="42557"/>
                  </a:cubicBezTo>
                  <a:cubicBezTo>
                    <a:pt x="6630" y="42542"/>
                    <a:pt x="6675" y="42527"/>
                    <a:pt x="6728" y="42504"/>
                  </a:cubicBezTo>
                  <a:cubicBezTo>
                    <a:pt x="-9158" y="60480"/>
                    <a:pt x="5023" y="91091"/>
                    <a:pt x="29085" y="90849"/>
                  </a:cubicBezTo>
                  <a:cubicBezTo>
                    <a:pt x="52565" y="90412"/>
                    <a:pt x="71385" y="67803"/>
                    <a:pt x="96103" y="75653"/>
                  </a:cubicBezTo>
                  <a:cubicBezTo>
                    <a:pt x="104966" y="100026"/>
                    <a:pt x="97921" y="126907"/>
                    <a:pt x="89616" y="150481"/>
                  </a:cubicBezTo>
                  <a:cubicBezTo>
                    <a:pt x="70412" y="187743"/>
                    <a:pt x="57317" y="233030"/>
                    <a:pt x="111905" y="244354"/>
                  </a:cubicBezTo>
                  <a:cubicBezTo>
                    <a:pt x="143434" y="245853"/>
                    <a:pt x="175506" y="242915"/>
                    <a:pt x="206688" y="238176"/>
                  </a:cubicBezTo>
                  <a:cubicBezTo>
                    <a:pt x="224233" y="234740"/>
                    <a:pt x="235887" y="216214"/>
                    <a:pt x="233963" y="1990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12"/>
            <p:cNvSpPr/>
            <p:nvPr/>
          </p:nvSpPr>
          <p:spPr>
            <a:xfrm>
              <a:off x="10594538" y="8999086"/>
              <a:ext cx="319117" cy="1386852"/>
            </a:xfrm>
            <a:custGeom>
              <a:avLst/>
              <a:gdLst/>
              <a:ahLst/>
              <a:cxnLst/>
              <a:rect l="l" t="t" r="r" b="b"/>
              <a:pathLst>
                <a:path w="319117" h="1386852" extrusionOk="0">
                  <a:moveTo>
                    <a:pt x="249507" y="327836"/>
                  </a:moveTo>
                  <a:cubicBezTo>
                    <a:pt x="211807" y="229955"/>
                    <a:pt x="154376" y="52433"/>
                    <a:pt x="56809" y="4826"/>
                  </a:cubicBezTo>
                  <a:cubicBezTo>
                    <a:pt x="6928" y="-16164"/>
                    <a:pt x="-24714" y="36566"/>
                    <a:pt x="25039" y="62355"/>
                  </a:cubicBezTo>
                  <a:cubicBezTo>
                    <a:pt x="215270" y="295312"/>
                    <a:pt x="295148" y="721937"/>
                    <a:pt x="203095" y="1008468"/>
                  </a:cubicBezTo>
                  <a:cubicBezTo>
                    <a:pt x="183280" y="1070337"/>
                    <a:pt x="158562" y="1130458"/>
                    <a:pt x="127388" y="1187467"/>
                  </a:cubicBezTo>
                  <a:cubicBezTo>
                    <a:pt x="99985" y="1235436"/>
                    <a:pt x="69240" y="1281340"/>
                    <a:pt x="40788" y="1328744"/>
                  </a:cubicBezTo>
                  <a:cubicBezTo>
                    <a:pt x="30040" y="1346667"/>
                    <a:pt x="35418" y="1370565"/>
                    <a:pt x="53362" y="1381602"/>
                  </a:cubicBezTo>
                  <a:cubicBezTo>
                    <a:pt x="106864" y="1407873"/>
                    <a:pt x="126498" y="1328646"/>
                    <a:pt x="152309" y="1296657"/>
                  </a:cubicBezTo>
                  <a:cubicBezTo>
                    <a:pt x="182119" y="1250594"/>
                    <a:pt x="207712" y="1203854"/>
                    <a:pt x="230770" y="1153677"/>
                  </a:cubicBezTo>
                  <a:cubicBezTo>
                    <a:pt x="353485" y="894728"/>
                    <a:pt x="337396" y="594930"/>
                    <a:pt x="249507" y="3278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8" name="Google Shape;1168;p12"/>
          <p:cNvGrpSpPr/>
          <p:nvPr/>
        </p:nvGrpSpPr>
        <p:grpSpPr>
          <a:xfrm rot="2794334">
            <a:off x="7350095" y="304811"/>
            <a:ext cx="660499" cy="2317384"/>
            <a:chOff x="14766875" y="4320259"/>
            <a:chExt cx="1321074" cy="4635035"/>
          </a:xfrm>
        </p:grpSpPr>
        <p:sp>
          <p:nvSpPr>
            <p:cNvPr id="1169" name="Google Shape;1169;p12"/>
            <p:cNvSpPr/>
            <p:nvPr/>
          </p:nvSpPr>
          <p:spPr>
            <a:xfrm>
              <a:off x="14813958" y="4580220"/>
              <a:ext cx="395401" cy="116994"/>
            </a:xfrm>
            <a:custGeom>
              <a:avLst/>
              <a:gdLst/>
              <a:ahLst/>
              <a:cxnLst/>
              <a:rect l="l" t="t" r="r" b="b"/>
              <a:pathLst>
                <a:path w="395401" h="116994" extrusionOk="0">
                  <a:moveTo>
                    <a:pt x="393736" y="8423"/>
                  </a:moveTo>
                  <a:cubicBezTo>
                    <a:pt x="394272" y="10806"/>
                    <a:pt x="394865" y="13188"/>
                    <a:pt x="395401" y="15571"/>
                  </a:cubicBezTo>
                  <a:lnTo>
                    <a:pt x="395346" y="15571"/>
                  </a:lnTo>
                  <a:cubicBezTo>
                    <a:pt x="395225" y="15571"/>
                    <a:pt x="395050" y="15571"/>
                    <a:pt x="394929" y="15626"/>
                  </a:cubicBezTo>
                  <a:cubicBezTo>
                    <a:pt x="394874" y="15626"/>
                    <a:pt x="394809" y="15626"/>
                    <a:pt x="394754" y="15626"/>
                  </a:cubicBezTo>
                  <a:cubicBezTo>
                    <a:pt x="394513" y="15626"/>
                    <a:pt x="394282" y="15626"/>
                    <a:pt x="394041" y="15682"/>
                  </a:cubicBezTo>
                  <a:cubicBezTo>
                    <a:pt x="390118" y="15978"/>
                    <a:pt x="386140" y="16340"/>
                    <a:pt x="382161" y="16757"/>
                  </a:cubicBezTo>
                  <a:cubicBezTo>
                    <a:pt x="382041" y="16757"/>
                    <a:pt x="381921" y="16757"/>
                    <a:pt x="381800" y="16757"/>
                  </a:cubicBezTo>
                  <a:cubicBezTo>
                    <a:pt x="381504" y="16813"/>
                    <a:pt x="381143" y="16813"/>
                    <a:pt x="380847" y="16878"/>
                  </a:cubicBezTo>
                  <a:cubicBezTo>
                    <a:pt x="380255" y="16933"/>
                    <a:pt x="379718" y="16998"/>
                    <a:pt x="379126" y="17054"/>
                  </a:cubicBezTo>
                  <a:cubicBezTo>
                    <a:pt x="375620" y="16637"/>
                    <a:pt x="372057" y="16284"/>
                    <a:pt x="368551" y="15978"/>
                  </a:cubicBezTo>
                  <a:cubicBezTo>
                    <a:pt x="363740" y="15561"/>
                    <a:pt x="358928" y="15144"/>
                    <a:pt x="354173" y="14792"/>
                  </a:cubicBezTo>
                  <a:cubicBezTo>
                    <a:pt x="353932" y="14792"/>
                    <a:pt x="353756" y="14792"/>
                    <a:pt x="353580" y="14736"/>
                  </a:cubicBezTo>
                  <a:cubicBezTo>
                    <a:pt x="348945" y="14440"/>
                    <a:pt x="344310" y="14199"/>
                    <a:pt x="339739" y="13967"/>
                  </a:cubicBezTo>
                  <a:cubicBezTo>
                    <a:pt x="330052" y="13494"/>
                    <a:pt x="320429" y="13253"/>
                    <a:pt x="310751" y="13253"/>
                  </a:cubicBezTo>
                  <a:cubicBezTo>
                    <a:pt x="302674" y="13253"/>
                    <a:pt x="294652" y="13429"/>
                    <a:pt x="286575" y="13726"/>
                  </a:cubicBezTo>
                  <a:cubicBezTo>
                    <a:pt x="278617" y="14087"/>
                    <a:pt x="270651" y="14560"/>
                    <a:pt x="262694" y="15218"/>
                  </a:cubicBezTo>
                  <a:cubicBezTo>
                    <a:pt x="254672" y="15932"/>
                    <a:pt x="246650" y="16766"/>
                    <a:pt x="238693" y="17721"/>
                  </a:cubicBezTo>
                  <a:cubicBezTo>
                    <a:pt x="226813" y="19269"/>
                    <a:pt x="214989" y="21114"/>
                    <a:pt x="203284" y="23432"/>
                  </a:cubicBezTo>
                  <a:cubicBezTo>
                    <a:pt x="195438" y="24980"/>
                    <a:pt x="187602" y="26704"/>
                    <a:pt x="179876" y="28549"/>
                  </a:cubicBezTo>
                  <a:cubicBezTo>
                    <a:pt x="172150" y="30449"/>
                    <a:pt x="164489" y="32535"/>
                    <a:pt x="156884" y="34797"/>
                  </a:cubicBezTo>
                  <a:lnTo>
                    <a:pt x="156828" y="34797"/>
                  </a:lnTo>
                  <a:cubicBezTo>
                    <a:pt x="149223" y="37114"/>
                    <a:pt x="141682" y="39562"/>
                    <a:pt x="134197" y="42176"/>
                  </a:cubicBezTo>
                  <a:cubicBezTo>
                    <a:pt x="130450" y="43483"/>
                    <a:pt x="126712" y="44855"/>
                    <a:pt x="123029" y="46282"/>
                  </a:cubicBezTo>
                  <a:cubicBezTo>
                    <a:pt x="82393" y="61819"/>
                    <a:pt x="43958" y="83186"/>
                    <a:pt x="9206" y="110978"/>
                  </a:cubicBezTo>
                  <a:cubicBezTo>
                    <a:pt x="6652" y="112879"/>
                    <a:pt x="4154" y="114909"/>
                    <a:pt x="1721" y="116994"/>
                  </a:cubicBezTo>
                  <a:cubicBezTo>
                    <a:pt x="1129" y="114612"/>
                    <a:pt x="537" y="112174"/>
                    <a:pt x="0" y="109792"/>
                  </a:cubicBezTo>
                  <a:cubicBezTo>
                    <a:pt x="9743" y="100151"/>
                    <a:pt x="20318" y="91455"/>
                    <a:pt x="31190" y="83186"/>
                  </a:cubicBezTo>
                  <a:cubicBezTo>
                    <a:pt x="131051" y="15626"/>
                    <a:pt x="259076" y="-13296"/>
                    <a:pt x="378432" y="5744"/>
                  </a:cubicBezTo>
                  <a:cubicBezTo>
                    <a:pt x="378969" y="5151"/>
                    <a:pt x="379441" y="4669"/>
                    <a:pt x="379922" y="4252"/>
                  </a:cubicBezTo>
                  <a:cubicBezTo>
                    <a:pt x="380459" y="2648"/>
                    <a:pt x="381587" y="1276"/>
                    <a:pt x="383780" y="386"/>
                  </a:cubicBezTo>
                  <a:cubicBezTo>
                    <a:pt x="389720" y="-1106"/>
                    <a:pt x="391922" y="3241"/>
                    <a:pt x="393227" y="8303"/>
                  </a:cubicBezTo>
                  <a:cubicBezTo>
                    <a:pt x="393384" y="8358"/>
                    <a:pt x="393560" y="8358"/>
                    <a:pt x="393736" y="8423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12"/>
            <p:cNvSpPr/>
            <p:nvPr/>
          </p:nvSpPr>
          <p:spPr>
            <a:xfrm>
              <a:off x="15152902" y="4373068"/>
              <a:ext cx="27" cy="55"/>
            </a:xfrm>
            <a:custGeom>
              <a:avLst/>
              <a:gdLst/>
              <a:ahLst/>
              <a:cxnLst/>
              <a:rect l="l" t="t" r="r" b="b"/>
              <a:pathLst>
                <a:path w="27" h="55" extrusionOk="0">
                  <a:moveTo>
                    <a:pt x="0" y="0"/>
                  </a:moveTo>
                  <a:cubicBezTo>
                    <a:pt x="28" y="0"/>
                    <a:pt x="28" y="9"/>
                    <a:pt x="28" y="56"/>
                  </a:cubicBezTo>
                  <a:cubicBezTo>
                    <a:pt x="18" y="37"/>
                    <a:pt x="9" y="19"/>
                    <a:pt x="0" y="0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12"/>
            <p:cNvSpPr/>
            <p:nvPr/>
          </p:nvSpPr>
          <p:spPr>
            <a:xfrm>
              <a:off x="14767141" y="4469078"/>
              <a:ext cx="56" cy="658"/>
            </a:xfrm>
            <a:custGeom>
              <a:avLst/>
              <a:gdLst/>
              <a:ahLst/>
              <a:cxnLst/>
              <a:rect l="l" t="t" r="r" b="b"/>
              <a:pathLst>
                <a:path w="56" h="658" extrusionOk="0">
                  <a:moveTo>
                    <a:pt x="0" y="0"/>
                  </a:moveTo>
                  <a:cubicBezTo>
                    <a:pt x="56" y="241"/>
                    <a:pt x="56" y="473"/>
                    <a:pt x="56" y="658"/>
                  </a:cubicBezTo>
                  <a:cubicBezTo>
                    <a:pt x="65" y="473"/>
                    <a:pt x="0" y="241"/>
                    <a:pt x="0" y="0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12"/>
            <p:cNvSpPr/>
            <p:nvPr/>
          </p:nvSpPr>
          <p:spPr>
            <a:xfrm>
              <a:off x="15724080" y="8328118"/>
              <a:ext cx="363869" cy="409635"/>
            </a:xfrm>
            <a:custGeom>
              <a:avLst/>
              <a:gdLst/>
              <a:ahLst/>
              <a:cxnLst/>
              <a:rect l="l" t="t" r="r" b="b"/>
              <a:pathLst>
                <a:path w="363869" h="409635" extrusionOk="0">
                  <a:moveTo>
                    <a:pt x="363869" y="63565"/>
                  </a:moveTo>
                  <a:cubicBezTo>
                    <a:pt x="363869" y="64816"/>
                    <a:pt x="363814" y="66068"/>
                    <a:pt x="363814" y="67319"/>
                  </a:cubicBezTo>
                  <a:cubicBezTo>
                    <a:pt x="362685" y="75653"/>
                    <a:pt x="361797" y="83922"/>
                    <a:pt x="361380" y="92200"/>
                  </a:cubicBezTo>
                  <a:cubicBezTo>
                    <a:pt x="353775" y="184994"/>
                    <a:pt x="346169" y="277667"/>
                    <a:pt x="338388" y="370349"/>
                  </a:cubicBezTo>
                  <a:cubicBezTo>
                    <a:pt x="284086" y="377607"/>
                    <a:pt x="229080" y="387072"/>
                    <a:pt x="180301" y="409635"/>
                  </a:cubicBezTo>
                  <a:cubicBezTo>
                    <a:pt x="119226" y="305774"/>
                    <a:pt x="55607" y="203274"/>
                    <a:pt x="0" y="96724"/>
                  </a:cubicBezTo>
                  <a:cubicBezTo>
                    <a:pt x="15803" y="75477"/>
                    <a:pt x="30894" y="53989"/>
                    <a:pt x="47881" y="33039"/>
                  </a:cubicBezTo>
                  <a:cubicBezTo>
                    <a:pt x="97372" y="58633"/>
                    <a:pt x="114239" y="108933"/>
                    <a:pt x="139073" y="23398"/>
                  </a:cubicBezTo>
                  <a:cubicBezTo>
                    <a:pt x="169670" y="31073"/>
                    <a:pt x="196225" y="51254"/>
                    <a:pt x="227350" y="55361"/>
                  </a:cubicBezTo>
                  <a:cubicBezTo>
                    <a:pt x="247372" y="49651"/>
                    <a:pt x="249805" y="24288"/>
                    <a:pt x="255745" y="7323"/>
                  </a:cubicBezTo>
                  <a:cubicBezTo>
                    <a:pt x="294060" y="32556"/>
                    <a:pt x="320318" y="60237"/>
                    <a:pt x="344023" y="0"/>
                  </a:cubicBezTo>
                  <a:cubicBezTo>
                    <a:pt x="350740" y="3569"/>
                    <a:pt x="357328" y="7444"/>
                    <a:pt x="363684" y="11606"/>
                  </a:cubicBezTo>
                  <a:cubicBezTo>
                    <a:pt x="363397" y="28923"/>
                    <a:pt x="363758" y="46239"/>
                    <a:pt x="363869" y="635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12"/>
            <p:cNvSpPr/>
            <p:nvPr/>
          </p:nvSpPr>
          <p:spPr>
            <a:xfrm>
              <a:off x="14922600" y="5054720"/>
              <a:ext cx="1165293" cy="3370113"/>
            </a:xfrm>
            <a:custGeom>
              <a:avLst/>
              <a:gdLst/>
              <a:ahLst/>
              <a:cxnLst/>
              <a:rect l="l" t="t" r="r" b="b"/>
              <a:pathLst>
                <a:path w="1165293" h="3370113" extrusionOk="0">
                  <a:moveTo>
                    <a:pt x="1165053" y="3276727"/>
                  </a:moveTo>
                  <a:cubicBezTo>
                    <a:pt x="1165108" y="3277199"/>
                    <a:pt x="1165229" y="3277681"/>
                    <a:pt x="1165293" y="3278154"/>
                  </a:cubicBezTo>
                  <a:cubicBezTo>
                    <a:pt x="1165238" y="3280416"/>
                    <a:pt x="1165173" y="3282734"/>
                    <a:pt x="1165173" y="3284995"/>
                  </a:cubicBezTo>
                  <a:cubicBezTo>
                    <a:pt x="1158817" y="3280833"/>
                    <a:pt x="1152220" y="3276958"/>
                    <a:pt x="1145512" y="3273389"/>
                  </a:cubicBezTo>
                  <a:cubicBezTo>
                    <a:pt x="1121807" y="3333626"/>
                    <a:pt x="1095549" y="3305946"/>
                    <a:pt x="1057235" y="3280713"/>
                  </a:cubicBezTo>
                  <a:cubicBezTo>
                    <a:pt x="1051295" y="3297677"/>
                    <a:pt x="1048861" y="3323030"/>
                    <a:pt x="1028839" y="3328750"/>
                  </a:cubicBezTo>
                  <a:cubicBezTo>
                    <a:pt x="997705" y="3324644"/>
                    <a:pt x="971150" y="3304463"/>
                    <a:pt x="940562" y="3296787"/>
                  </a:cubicBezTo>
                  <a:cubicBezTo>
                    <a:pt x="915728" y="3382322"/>
                    <a:pt x="898861" y="3332022"/>
                    <a:pt x="849370" y="3306428"/>
                  </a:cubicBezTo>
                  <a:cubicBezTo>
                    <a:pt x="832383" y="3327378"/>
                    <a:pt x="817292" y="3348866"/>
                    <a:pt x="801489" y="3370113"/>
                  </a:cubicBezTo>
                  <a:cubicBezTo>
                    <a:pt x="799888" y="3367082"/>
                    <a:pt x="798278" y="3364041"/>
                    <a:pt x="796733" y="3361010"/>
                  </a:cubicBezTo>
                  <a:cubicBezTo>
                    <a:pt x="793763" y="3355235"/>
                    <a:pt x="790793" y="3349524"/>
                    <a:pt x="787879" y="3343749"/>
                  </a:cubicBezTo>
                  <a:cubicBezTo>
                    <a:pt x="787823" y="3343508"/>
                    <a:pt x="787759" y="3343211"/>
                    <a:pt x="787703" y="3342980"/>
                  </a:cubicBezTo>
                  <a:cubicBezTo>
                    <a:pt x="787111" y="3340301"/>
                    <a:pt x="786454" y="3337742"/>
                    <a:pt x="785806" y="3335184"/>
                  </a:cubicBezTo>
                  <a:cubicBezTo>
                    <a:pt x="785214" y="3330715"/>
                    <a:pt x="783910" y="3326312"/>
                    <a:pt x="782836" y="3321974"/>
                  </a:cubicBezTo>
                  <a:cubicBezTo>
                    <a:pt x="781828" y="3317923"/>
                    <a:pt x="780875" y="3313881"/>
                    <a:pt x="779866" y="3309830"/>
                  </a:cubicBezTo>
                  <a:cubicBezTo>
                    <a:pt x="777609" y="3300958"/>
                    <a:pt x="775647" y="3291911"/>
                    <a:pt x="772853" y="3283225"/>
                  </a:cubicBezTo>
                  <a:cubicBezTo>
                    <a:pt x="772853" y="3283225"/>
                    <a:pt x="772797" y="3283225"/>
                    <a:pt x="772733" y="3283280"/>
                  </a:cubicBezTo>
                  <a:cubicBezTo>
                    <a:pt x="772612" y="3282984"/>
                    <a:pt x="772557" y="3282743"/>
                    <a:pt x="772437" y="3282511"/>
                  </a:cubicBezTo>
                  <a:cubicBezTo>
                    <a:pt x="769106" y="3269774"/>
                    <a:pt x="765784" y="3257037"/>
                    <a:pt x="762518" y="3244300"/>
                  </a:cubicBezTo>
                  <a:cubicBezTo>
                    <a:pt x="751942" y="3202575"/>
                    <a:pt x="741608" y="3160851"/>
                    <a:pt x="731384" y="3119061"/>
                  </a:cubicBezTo>
                  <a:cubicBezTo>
                    <a:pt x="711954" y="3039774"/>
                    <a:pt x="692949" y="2960376"/>
                    <a:pt x="673815" y="2881033"/>
                  </a:cubicBezTo>
                  <a:cubicBezTo>
                    <a:pt x="634252" y="2716934"/>
                    <a:pt x="594679" y="2552771"/>
                    <a:pt x="555116" y="2388672"/>
                  </a:cubicBezTo>
                  <a:cubicBezTo>
                    <a:pt x="515192" y="2223257"/>
                    <a:pt x="475333" y="2057786"/>
                    <a:pt x="435464" y="1892380"/>
                  </a:cubicBezTo>
                  <a:cubicBezTo>
                    <a:pt x="394892" y="1724285"/>
                    <a:pt x="354432" y="1556200"/>
                    <a:pt x="313851" y="1388050"/>
                  </a:cubicBezTo>
                  <a:cubicBezTo>
                    <a:pt x="274935" y="1226862"/>
                    <a:pt x="236149" y="1065683"/>
                    <a:pt x="197289" y="904431"/>
                  </a:cubicBezTo>
                  <a:cubicBezTo>
                    <a:pt x="156597" y="735687"/>
                    <a:pt x="115840" y="567000"/>
                    <a:pt x="75268" y="398257"/>
                  </a:cubicBezTo>
                  <a:cubicBezTo>
                    <a:pt x="50194" y="294209"/>
                    <a:pt x="25130" y="190051"/>
                    <a:pt x="0" y="86003"/>
                  </a:cubicBezTo>
                  <a:cubicBezTo>
                    <a:pt x="115553" y="10888"/>
                    <a:pt x="258660" y="-8162"/>
                    <a:pt x="395716" y="2906"/>
                  </a:cubicBezTo>
                  <a:cubicBezTo>
                    <a:pt x="422687" y="117364"/>
                    <a:pt x="449657" y="231710"/>
                    <a:pt x="476693" y="346168"/>
                  </a:cubicBezTo>
                  <a:cubicBezTo>
                    <a:pt x="515729" y="511639"/>
                    <a:pt x="554580" y="677165"/>
                    <a:pt x="593726" y="842636"/>
                  </a:cubicBezTo>
                  <a:cubicBezTo>
                    <a:pt x="634363" y="1014420"/>
                    <a:pt x="674639" y="1186259"/>
                    <a:pt x="715099" y="1358099"/>
                  </a:cubicBezTo>
                  <a:cubicBezTo>
                    <a:pt x="754542" y="1525832"/>
                    <a:pt x="793754" y="1693685"/>
                    <a:pt x="833327" y="1861418"/>
                  </a:cubicBezTo>
                  <a:cubicBezTo>
                    <a:pt x="873371" y="2031292"/>
                    <a:pt x="913526" y="2201045"/>
                    <a:pt x="953395" y="2370929"/>
                  </a:cubicBezTo>
                  <a:cubicBezTo>
                    <a:pt x="973297" y="2455926"/>
                    <a:pt x="993199" y="2540924"/>
                    <a:pt x="1013156" y="2625865"/>
                  </a:cubicBezTo>
                  <a:cubicBezTo>
                    <a:pt x="1032466" y="2708359"/>
                    <a:pt x="1052127" y="2790798"/>
                    <a:pt x="1071613" y="2873237"/>
                  </a:cubicBezTo>
                  <a:cubicBezTo>
                    <a:pt x="1088896" y="2946035"/>
                    <a:pt x="1106189" y="3018824"/>
                    <a:pt x="1123297" y="3091687"/>
                  </a:cubicBezTo>
                  <a:cubicBezTo>
                    <a:pt x="1131966" y="3128711"/>
                    <a:pt x="1140700" y="3165736"/>
                    <a:pt x="1149314" y="3202816"/>
                  </a:cubicBezTo>
                  <a:cubicBezTo>
                    <a:pt x="1152645" y="3217101"/>
                    <a:pt x="1155911" y="3231331"/>
                    <a:pt x="1159113" y="3245616"/>
                  </a:cubicBezTo>
                  <a:cubicBezTo>
                    <a:pt x="1159409" y="3247044"/>
                    <a:pt x="1159705" y="3248471"/>
                    <a:pt x="1159946" y="3249899"/>
                  </a:cubicBezTo>
                  <a:cubicBezTo>
                    <a:pt x="1160417" y="3252161"/>
                    <a:pt x="1160834" y="3254367"/>
                    <a:pt x="1161250" y="3256564"/>
                  </a:cubicBezTo>
                  <a:cubicBezTo>
                    <a:pt x="1162499" y="3263276"/>
                    <a:pt x="1163804" y="3269996"/>
                    <a:pt x="1165053" y="327672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12"/>
            <p:cNvSpPr/>
            <p:nvPr/>
          </p:nvSpPr>
          <p:spPr>
            <a:xfrm>
              <a:off x="14815659" y="4593485"/>
              <a:ext cx="491764" cy="528355"/>
            </a:xfrm>
            <a:custGeom>
              <a:avLst/>
              <a:gdLst/>
              <a:ahLst/>
              <a:cxnLst/>
              <a:rect l="l" t="t" r="r" b="b"/>
              <a:pathLst>
                <a:path w="491764" h="528355" extrusionOk="0">
                  <a:moveTo>
                    <a:pt x="491765" y="417670"/>
                  </a:moveTo>
                  <a:cubicBezTo>
                    <a:pt x="440044" y="404229"/>
                    <a:pt x="385918" y="402189"/>
                    <a:pt x="333086" y="414704"/>
                  </a:cubicBezTo>
                  <a:cubicBezTo>
                    <a:pt x="251388" y="428516"/>
                    <a:pt x="153590" y="459293"/>
                    <a:pt x="102332" y="528355"/>
                  </a:cubicBezTo>
                  <a:cubicBezTo>
                    <a:pt x="99648" y="517046"/>
                    <a:pt x="96873" y="505736"/>
                    <a:pt x="94189" y="494427"/>
                  </a:cubicBezTo>
                  <a:cubicBezTo>
                    <a:pt x="92802" y="488494"/>
                    <a:pt x="91321" y="482746"/>
                    <a:pt x="89933" y="476814"/>
                  </a:cubicBezTo>
                  <a:cubicBezTo>
                    <a:pt x="87713" y="467729"/>
                    <a:pt x="85585" y="458737"/>
                    <a:pt x="83364" y="449745"/>
                  </a:cubicBezTo>
                  <a:cubicBezTo>
                    <a:pt x="76887" y="422676"/>
                    <a:pt x="70318" y="395608"/>
                    <a:pt x="63842" y="368446"/>
                  </a:cubicBezTo>
                  <a:cubicBezTo>
                    <a:pt x="45059" y="290856"/>
                    <a:pt x="26369" y="213265"/>
                    <a:pt x="7679" y="135675"/>
                  </a:cubicBezTo>
                  <a:cubicBezTo>
                    <a:pt x="7587" y="135304"/>
                    <a:pt x="7494" y="134933"/>
                    <a:pt x="7402" y="134562"/>
                  </a:cubicBezTo>
                  <a:cubicBezTo>
                    <a:pt x="5274" y="125941"/>
                    <a:pt x="3238" y="117320"/>
                    <a:pt x="1203" y="108699"/>
                  </a:cubicBezTo>
                  <a:cubicBezTo>
                    <a:pt x="740" y="107030"/>
                    <a:pt x="370" y="105362"/>
                    <a:pt x="0" y="103693"/>
                  </a:cubicBezTo>
                  <a:cubicBezTo>
                    <a:pt x="2406" y="101654"/>
                    <a:pt x="4904" y="99614"/>
                    <a:pt x="7494" y="97760"/>
                  </a:cubicBezTo>
                  <a:cubicBezTo>
                    <a:pt x="111121" y="14793"/>
                    <a:pt x="246947" y="-10514"/>
                    <a:pt x="377405" y="3762"/>
                  </a:cubicBezTo>
                  <a:cubicBezTo>
                    <a:pt x="383142" y="4410"/>
                    <a:pt x="388786" y="5059"/>
                    <a:pt x="394522" y="5894"/>
                  </a:cubicBezTo>
                  <a:cubicBezTo>
                    <a:pt x="396465" y="13959"/>
                    <a:pt x="398408" y="22024"/>
                    <a:pt x="400259" y="30181"/>
                  </a:cubicBezTo>
                  <a:cubicBezTo>
                    <a:pt x="400629" y="31665"/>
                    <a:pt x="400999" y="33148"/>
                    <a:pt x="401369" y="34631"/>
                  </a:cubicBezTo>
                  <a:cubicBezTo>
                    <a:pt x="421262" y="118989"/>
                    <a:pt x="441062" y="203254"/>
                    <a:pt x="461047" y="287611"/>
                  </a:cubicBezTo>
                  <a:cubicBezTo>
                    <a:pt x="465673" y="307449"/>
                    <a:pt x="470392" y="327287"/>
                    <a:pt x="475018" y="347125"/>
                  </a:cubicBezTo>
                  <a:cubicBezTo>
                    <a:pt x="477146" y="356024"/>
                    <a:pt x="479274" y="364831"/>
                    <a:pt x="481310" y="373730"/>
                  </a:cubicBezTo>
                  <a:cubicBezTo>
                    <a:pt x="482420" y="378458"/>
                    <a:pt x="483623" y="383279"/>
                    <a:pt x="484733" y="388099"/>
                  </a:cubicBezTo>
                  <a:cubicBezTo>
                    <a:pt x="487046" y="397925"/>
                    <a:pt x="489359" y="407844"/>
                    <a:pt x="491765" y="417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12"/>
            <p:cNvSpPr/>
            <p:nvPr/>
          </p:nvSpPr>
          <p:spPr>
            <a:xfrm>
              <a:off x="15904381" y="8698458"/>
              <a:ext cx="158086" cy="256836"/>
            </a:xfrm>
            <a:custGeom>
              <a:avLst/>
              <a:gdLst/>
              <a:ahLst/>
              <a:cxnLst/>
              <a:rect l="l" t="t" r="r" b="b"/>
              <a:pathLst>
                <a:path w="158086" h="256836" extrusionOk="0">
                  <a:moveTo>
                    <a:pt x="158086" y="0"/>
                  </a:moveTo>
                  <a:cubicBezTo>
                    <a:pt x="157550" y="6192"/>
                    <a:pt x="157013" y="12385"/>
                    <a:pt x="156486" y="18512"/>
                  </a:cubicBezTo>
                  <a:cubicBezTo>
                    <a:pt x="153692" y="51968"/>
                    <a:pt x="150842" y="85359"/>
                    <a:pt x="147992" y="118750"/>
                  </a:cubicBezTo>
                  <a:cubicBezTo>
                    <a:pt x="145559" y="151482"/>
                    <a:pt x="143532" y="184224"/>
                    <a:pt x="140923" y="216901"/>
                  </a:cubicBezTo>
                  <a:cubicBezTo>
                    <a:pt x="138370" y="230528"/>
                    <a:pt x="143597" y="256837"/>
                    <a:pt x="123936" y="256837"/>
                  </a:cubicBezTo>
                  <a:cubicBezTo>
                    <a:pt x="123640" y="256837"/>
                    <a:pt x="123279" y="256837"/>
                    <a:pt x="122983" y="256837"/>
                  </a:cubicBezTo>
                  <a:cubicBezTo>
                    <a:pt x="114841" y="255048"/>
                    <a:pt x="111815" y="248920"/>
                    <a:pt x="111158" y="240948"/>
                  </a:cubicBezTo>
                  <a:cubicBezTo>
                    <a:pt x="79672" y="177679"/>
                    <a:pt x="44976" y="116071"/>
                    <a:pt x="9271" y="54999"/>
                  </a:cubicBezTo>
                  <a:cubicBezTo>
                    <a:pt x="6181" y="49762"/>
                    <a:pt x="3090" y="44524"/>
                    <a:pt x="0" y="39287"/>
                  </a:cubicBezTo>
                  <a:cubicBezTo>
                    <a:pt x="48769" y="16723"/>
                    <a:pt x="103784" y="7258"/>
                    <a:pt x="1580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12"/>
            <p:cNvSpPr/>
            <p:nvPr/>
          </p:nvSpPr>
          <p:spPr>
            <a:xfrm>
              <a:off x="15204259" y="5105024"/>
              <a:ext cx="783584" cy="3155051"/>
            </a:xfrm>
            <a:custGeom>
              <a:avLst/>
              <a:gdLst/>
              <a:ahLst/>
              <a:cxnLst/>
              <a:rect l="l" t="t" r="r" b="b"/>
              <a:pathLst>
                <a:path w="783584" h="3155051" extrusionOk="0">
                  <a:moveTo>
                    <a:pt x="783356" y="3144159"/>
                  </a:moveTo>
                  <a:cubicBezTo>
                    <a:pt x="784540" y="3148980"/>
                    <a:pt x="780978" y="3153921"/>
                    <a:pt x="776287" y="3154875"/>
                  </a:cubicBezTo>
                  <a:cubicBezTo>
                    <a:pt x="775695" y="3154996"/>
                    <a:pt x="775103" y="3155052"/>
                    <a:pt x="774501" y="3155052"/>
                  </a:cubicBezTo>
                  <a:cubicBezTo>
                    <a:pt x="770226" y="3155052"/>
                    <a:pt x="766600" y="3151956"/>
                    <a:pt x="765591" y="3147728"/>
                  </a:cubicBezTo>
                  <a:cubicBezTo>
                    <a:pt x="732560" y="3012617"/>
                    <a:pt x="699529" y="2877496"/>
                    <a:pt x="666498" y="2742385"/>
                  </a:cubicBezTo>
                  <a:cubicBezTo>
                    <a:pt x="632218" y="2601851"/>
                    <a:pt x="597882" y="2461381"/>
                    <a:pt x="563546" y="2320847"/>
                  </a:cubicBezTo>
                  <a:cubicBezTo>
                    <a:pt x="530571" y="2185791"/>
                    <a:pt x="497540" y="2050735"/>
                    <a:pt x="464573" y="1915624"/>
                  </a:cubicBezTo>
                  <a:cubicBezTo>
                    <a:pt x="433800" y="1789671"/>
                    <a:pt x="403027" y="1663728"/>
                    <a:pt x="372253" y="1537776"/>
                  </a:cubicBezTo>
                  <a:cubicBezTo>
                    <a:pt x="339879" y="1405343"/>
                    <a:pt x="307496" y="1272902"/>
                    <a:pt x="275177" y="1140405"/>
                  </a:cubicBezTo>
                  <a:cubicBezTo>
                    <a:pt x="240897" y="999991"/>
                    <a:pt x="206561" y="859521"/>
                    <a:pt x="172225" y="719107"/>
                  </a:cubicBezTo>
                  <a:cubicBezTo>
                    <a:pt x="138362" y="580242"/>
                    <a:pt x="104442" y="441320"/>
                    <a:pt x="70579" y="302390"/>
                  </a:cubicBezTo>
                  <a:cubicBezTo>
                    <a:pt x="59115" y="255427"/>
                    <a:pt x="47651" y="208465"/>
                    <a:pt x="36243" y="161438"/>
                  </a:cubicBezTo>
                  <a:cubicBezTo>
                    <a:pt x="29415" y="133341"/>
                    <a:pt x="22577" y="105187"/>
                    <a:pt x="15804" y="77034"/>
                  </a:cubicBezTo>
                  <a:cubicBezTo>
                    <a:pt x="12659" y="64000"/>
                    <a:pt x="9503" y="50967"/>
                    <a:pt x="6422" y="37924"/>
                  </a:cubicBezTo>
                  <a:cubicBezTo>
                    <a:pt x="5053" y="32028"/>
                    <a:pt x="3693" y="26141"/>
                    <a:pt x="2324" y="20246"/>
                  </a:cubicBezTo>
                  <a:cubicBezTo>
                    <a:pt x="1491" y="16556"/>
                    <a:pt x="427" y="12746"/>
                    <a:pt x="122" y="8992"/>
                  </a:cubicBezTo>
                  <a:cubicBezTo>
                    <a:pt x="-646" y="4941"/>
                    <a:pt x="2324" y="899"/>
                    <a:pt x="6237" y="185"/>
                  </a:cubicBezTo>
                  <a:cubicBezTo>
                    <a:pt x="9985" y="-649"/>
                    <a:pt x="13426" y="1437"/>
                    <a:pt x="14731" y="4412"/>
                  </a:cubicBezTo>
                  <a:cubicBezTo>
                    <a:pt x="16868" y="9233"/>
                    <a:pt x="17942" y="14647"/>
                    <a:pt x="19246" y="19708"/>
                  </a:cubicBezTo>
                  <a:cubicBezTo>
                    <a:pt x="21504" y="28515"/>
                    <a:pt x="23706" y="37386"/>
                    <a:pt x="25963" y="46193"/>
                  </a:cubicBezTo>
                  <a:cubicBezTo>
                    <a:pt x="30358" y="63871"/>
                    <a:pt x="34698" y="81604"/>
                    <a:pt x="39093" y="99282"/>
                  </a:cubicBezTo>
                  <a:cubicBezTo>
                    <a:pt x="46337" y="128566"/>
                    <a:pt x="53526" y="157916"/>
                    <a:pt x="60716" y="187255"/>
                  </a:cubicBezTo>
                  <a:cubicBezTo>
                    <a:pt x="78480" y="259692"/>
                    <a:pt x="96245" y="332128"/>
                    <a:pt x="113945" y="404629"/>
                  </a:cubicBezTo>
                  <a:cubicBezTo>
                    <a:pt x="144959" y="531351"/>
                    <a:pt x="175908" y="658129"/>
                    <a:pt x="206922" y="784860"/>
                  </a:cubicBezTo>
                  <a:cubicBezTo>
                    <a:pt x="239241" y="916884"/>
                    <a:pt x="271494" y="1048900"/>
                    <a:pt x="303758" y="1180980"/>
                  </a:cubicBezTo>
                  <a:cubicBezTo>
                    <a:pt x="338510" y="1323359"/>
                    <a:pt x="373206" y="1465793"/>
                    <a:pt x="408078" y="1608108"/>
                  </a:cubicBezTo>
                  <a:cubicBezTo>
                    <a:pt x="442710" y="1749356"/>
                    <a:pt x="477166" y="1890660"/>
                    <a:pt x="511687" y="2031963"/>
                  </a:cubicBezTo>
                  <a:cubicBezTo>
                    <a:pt x="544126" y="2164998"/>
                    <a:pt x="576676" y="2298024"/>
                    <a:pt x="609179" y="2431059"/>
                  </a:cubicBezTo>
                  <a:cubicBezTo>
                    <a:pt x="641081" y="2561646"/>
                    <a:pt x="672984" y="2692243"/>
                    <a:pt x="704886" y="2822831"/>
                  </a:cubicBezTo>
                  <a:cubicBezTo>
                    <a:pt x="731070" y="2929937"/>
                    <a:pt x="757208" y="3037081"/>
                    <a:pt x="783356" y="31441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12"/>
            <p:cNvSpPr/>
            <p:nvPr/>
          </p:nvSpPr>
          <p:spPr>
            <a:xfrm>
              <a:off x="15046705" y="5151560"/>
              <a:ext cx="777167" cy="3154671"/>
            </a:xfrm>
            <a:custGeom>
              <a:avLst/>
              <a:gdLst/>
              <a:ahLst/>
              <a:cxnLst/>
              <a:rect l="l" t="t" r="r" b="b"/>
              <a:pathLst>
                <a:path w="777167" h="3154671" extrusionOk="0">
                  <a:moveTo>
                    <a:pt x="759240" y="3147673"/>
                  </a:moveTo>
                  <a:cubicBezTo>
                    <a:pt x="741541" y="3074643"/>
                    <a:pt x="723831" y="3001548"/>
                    <a:pt x="706132" y="2928509"/>
                  </a:cubicBezTo>
                  <a:cubicBezTo>
                    <a:pt x="690088" y="2862562"/>
                    <a:pt x="673989" y="2796606"/>
                    <a:pt x="658130" y="2730603"/>
                  </a:cubicBezTo>
                  <a:cubicBezTo>
                    <a:pt x="642503" y="2665545"/>
                    <a:pt x="626524" y="2600543"/>
                    <a:pt x="610841" y="2535486"/>
                  </a:cubicBezTo>
                  <a:cubicBezTo>
                    <a:pt x="593909" y="2465543"/>
                    <a:pt x="576922" y="2395665"/>
                    <a:pt x="559990" y="2325732"/>
                  </a:cubicBezTo>
                  <a:cubicBezTo>
                    <a:pt x="526718" y="2188535"/>
                    <a:pt x="493456" y="2051338"/>
                    <a:pt x="460184" y="1914141"/>
                  </a:cubicBezTo>
                  <a:cubicBezTo>
                    <a:pt x="428698" y="1784387"/>
                    <a:pt x="397213" y="1654625"/>
                    <a:pt x="365782" y="1524927"/>
                  </a:cubicBezTo>
                  <a:cubicBezTo>
                    <a:pt x="332631" y="1388082"/>
                    <a:pt x="299424" y="1251247"/>
                    <a:pt x="266273" y="1114402"/>
                  </a:cubicBezTo>
                  <a:cubicBezTo>
                    <a:pt x="232770" y="976074"/>
                    <a:pt x="199202" y="837801"/>
                    <a:pt x="165690" y="699538"/>
                  </a:cubicBezTo>
                  <a:cubicBezTo>
                    <a:pt x="133491" y="566800"/>
                    <a:pt x="101349" y="434071"/>
                    <a:pt x="69271" y="301277"/>
                  </a:cubicBezTo>
                  <a:cubicBezTo>
                    <a:pt x="57150" y="251274"/>
                    <a:pt x="45029" y="201225"/>
                    <a:pt x="33029" y="151167"/>
                  </a:cubicBezTo>
                  <a:cubicBezTo>
                    <a:pt x="26201" y="122717"/>
                    <a:pt x="19363" y="94202"/>
                    <a:pt x="12590" y="65752"/>
                  </a:cubicBezTo>
                  <a:cubicBezTo>
                    <a:pt x="9565" y="53191"/>
                    <a:pt x="6650" y="40630"/>
                    <a:pt x="3736" y="28079"/>
                  </a:cubicBezTo>
                  <a:cubicBezTo>
                    <a:pt x="3264" y="25993"/>
                    <a:pt x="2783" y="23852"/>
                    <a:pt x="2311" y="21766"/>
                  </a:cubicBezTo>
                  <a:cubicBezTo>
                    <a:pt x="1719" y="18911"/>
                    <a:pt x="942" y="16055"/>
                    <a:pt x="525" y="13135"/>
                  </a:cubicBezTo>
                  <a:cubicBezTo>
                    <a:pt x="53" y="9798"/>
                    <a:pt x="-659" y="6294"/>
                    <a:pt x="1293" y="3253"/>
                  </a:cubicBezTo>
                  <a:cubicBezTo>
                    <a:pt x="3255" y="157"/>
                    <a:pt x="7113" y="-974"/>
                    <a:pt x="10323" y="936"/>
                  </a:cubicBezTo>
                  <a:cubicBezTo>
                    <a:pt x="13950" y="2957"/>
                    <a:pt x="15135" y="7360"/>
                    <a:pt x="16208" y="11114"/>
                  </a:cubicBezTo>
                  <a:cubicBezTo>
                    <a:pt x="18410" y="19448"/>
                    <a:pt x="20603" y="27717"/>
                    <a:pt x="22685" y="36051"/>
                  </a:cubicBezTo>
                  <a:cubicBezTo>
                    <a:pt x="27200" y="53905"/>
                    <a:pt x="31595" y="71824"/>
                    <a:pt x="35990" y="89743"/>
                  </a:cubicBezTo>
                  <a:cubicBezTo>
                    <a:pt x="43179" y="118786"/>
                    <a:pt x="50248" y="147774"/>
                    <a:pt x="57316" y="176826"/>
                  </a:cubicBezTo>
                  <a:cubicBezTo>
                    <a:pt x="73295" y="242357"/>
                    <a:pt x="89219" y="307896"/>
                    <a:pt x="105142" y="373491"/>
                  </a:cubicBezTo>
                  <a:cubicBezTo>
                    <a:pt x="138173" y="509316"/>
                    <a:pt x="171149" y="645206"/>
                    <a:pt x="204059" y="781096"/>
                  </a:cubicBezTo>
                  <a:cubicBezTo>
                    <a:pt x="236970" y="916810"/>
                    <a:pt x="269881" y="1052459"/>
                    <a:pt x="302792" y="1188164"/>
                  </a:cubicBezTo>
                  <a:cubicBezTo>
                    <a:pt x="336360" y="1326613"/>
                    <a:pt x="369983" y="1465061"/>
                    <a:pt x="403550" y="1603510"/>
                  </a:cubicBezTo>
                  <a:cubicBezTo>
                    <a:pt x="437414" y="1743441"/>
                    <a:pt x="471333" y="1883438"/>
                    <a:pt x="505318" y="2023379"/>
                  </a:cubicBezTo>
                  <a:cubicBezTo>
                    <a:pt x="521657" y="2090699"/>
                    <a:pt x="537988" y="2158074"/>
                    <a:pt x="554328" y="2225458"/>
                  </a:cubicBezTo>
                  <a:cubicBezTo>
                    <a:pt x="568946" y="2285936"/>
                    <a:pt x="583500" y="2346349"/>
                    <a:pt x="598286" y="2406762"/>
                  </a:cubicBezTo>
                  <a:cubicBezTo>
                    <a:pt x="615689" y="2477947"/>
                    <a:pt x="632806" y="2549197"/>
                    <a:pt x="650090" y="2620446"/>
                  </a:cubicBezTo>
                  <a:cubicBezTo>
                    <a:pt x="666245" y="2687172"/>
                    <a:pt x="682464" y="2753954"/>
                    <a:pt x="698628" y="2820680"/>
                  </a:cubicBezTo>
                  <a:cubicBezTo>
                    <a:pt x="724710" y="2928296"/>
                    <a:pt x="750849" y="3035848"/>
                    <a:pt x="776931" y="3143408"/>
                  </a:cubicBezTo>
                  <a:cubicBezTo>
                    <a:pt x="778060" y="3148229"/>
                    <a:pt x="775034" y="3153225"/>
                    <a:pt x="770214" y="3154421"/>
                  </a:cubicBezTo>
                  <a:cubicBezTo>
                    <a:pt x="769511" y="3154597"/>
                    <a:pt x="768817" y="3154672"/>
                    <a:pt x="768123" y="3154672"/>
                  </a:cubicBezTo>
                  <a:cubicBezTo>
                    <a:pt x="764052" y="3154653"/>
                    <a:pt x="760258" y="3151789"/>
                    <a:pt x="759240" y="31476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12"/>
            <p:cNvSpPr/>
            <p:nvPr/>
          </p:nvSpPr>
          <p:spPr>
            <a:xfrm>
              <a:off x="14918030" y="4999858"/>
              <a:ext cx="400286" cy="140855"/>
            </a:xfrm>
            <a:custGeom>
              <a:avLst/>
              <a:gdLst/>
              <a:ahLst/>
              <a:cxnLst/>
              <a:rect l="l" t="t" r="r" b="b"/>
              <a:pathLst>
                <a:path w="400286" h="140855" extrusionOk="0">
                  <a:moveTo>
                    <a:pt x="395827" y="38774"/>
                  </a:moveTo>
                  <a:cubicBezTo>
                    <a:pt x="397317" y="45142"/>
                    <a:pt x="398797" y="51455"/>
                    <a:pt x="400287" y="57759"/>
                  </a:cubicBezTo>
                  <a:cubicBezTo>
                    <a:pt x="263231" y="46690"/>
                    <a:pt x="120115" y="65731"/>
                    <a:pt x="4571" y="140856"/>
                  </a:cubicBezTo>
                  <a:cubicBezTo>
                    <a:pt x="3026" y="134663"/>
                    <a:pt x="1545" y="128415"/>
                    <a:pt x="56" y="122223"/>
                  </a:cubicBezTo>
                  <a:cubicBezTo>
                    <a:pt x="56" y="122167"/>
                    <a:pt x="0" y="122047"/>
                    <a:pt x="0" y="121982"/>
                  </a:cubicBezTo>
                  <a:cubicBezTo>
                    <a:pt x="51268" y="52873"/>
                    <a:pt x="149056" y="22162"/>
                    <a:pt x="230681" y="8359"/>
                  </a:cubicBezTo>
                  <a:cubicBezTo>
                    <a:pt x="283558" y="-4202"/>
                    <a:pt x="337676" y="-2117"/>
                    <a:pt x="389359" y="11334"/>
                  </a:cubicBezTo>
                  <a:cubicBezTo>
                    <a:pt x="391497" y="20493"/>
                    <a:pt x="393690" y="29606"/>
                    <a:pt x="395827" y="387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12"/>
            <p:cNvSpPr/>
            <p:nvPr/>
          </p:nvSpPr>
          <p:spPr>
            <a:xfrm>
              <a:off x="14766875" y="4320259"/>
              <a:ext cx="447711" cy="398620"/>
            </a:xfrm>
            <a:custGeom>
              <a:avLst/>
              <a:gdLst/>
              <a:ahLst/>
              <a:cxnLst/>
              <a:rect l="l" t="t" r="r" b="b"/>
              <a:pathLst>
                <a:path w="447711" h="398620" extrusionOk="0">
                  <a:moveTo>
                    <a:pt x="443317" y="279101"/>
                  </a:moveTo>
                  <a:cubicBezTo>
                    <a:pt x="444806" y="285294"/>
                    <a:pt x="446287" y="291542"/>
                    <a:pt x="447712" y="297734"/>
                  </a:cubicBezTo>
                  <a:cubicBezTo>
                    <a:pt x="311313" y="267560"/>
                    <a:pt x="157325" y="303630"/>
                    <a:pt x="54013" y="398620"/>
                  </a:cubicBezTo>
                  <a:cubicBezTo>
                    <a:pt x="52588" y="393086"/>
                    <a:pt x="51283" y="387552"/>
                    <a:pt x="49969" y="381953"/>
                  </a:cubicBezTo>
                  <a:cubicBezTo>
                    <a:pt x="49553" y="380284"/>
                    <a:pt x="49137" y="378616"/>
                    <a:pt x="48785" y="376956"/>
                  </a:cubicBezTo>
                  <a:cubicBezTo>
                    <a:pt x="48193" y="374574"/>
                    <a:pt x="47601" y="372136"/>
                    <a:pt x="47064" y="369753"/>
                  </a:cubicBezTo>
                  <a:cubicBezTo>
                    <a:pt x="35064" y="320233"/>
                    <a:pt x="23119" y="270768"/>
                    <a:pt x="11239" y="221247"/>
                  </a:cubicBezTo>
                  <a:cubicBezTo>
                    <a:pt x="9573" y="210651"/>
                    <a:pt x="7612" y="200120"/>
                    <a:pt x="5956" y="189460"/>
                  </a:cubicBezTo>
                  <a:cubicBezTo>
                    <a:pt x="4883" y="182730"/>
                    <a:pt x="4059" y="175944"/>
                    <a:pt x="2986" y="169158"/>
                  </a:cubicBezTo>
                  <a:cubicBezTo>
                    <a:pt x="1977" y="162734"/>
                    <a:pt x="1024" y="156301"/>
                    <a:pt x="367" y="149812"/>
                  </a:cubicBezTo>
                  <a:cubicBezTo>
                    <a:pt x="367" y="149691"/>
                    <a:pt x="312" y="149571"/>
                    <a:pt x="312" y="149450"/>
                  </a:cubicBezTo>
                  <a:cubicBezTo>
                    <a:pt x="71" y="146178"/>
                    <a:pt x="-105" y="142961"/>
                    <a:pt x="71" y="139689"/>
                  </a:cubicBezTo>
                  <a:cubicBezTo>
                    <a:pt x="192" y="138196"/>
                    <a:pt x="247" y="136713"/>
                    <a:pt x="367" y="135220"/>
                  </a:cubicBezTo>
                  <a:lnTo>
                    <a:pt x="367" y="135165"/>
                  </a:lnTo>
                  <a:cubicBezTo>
                    <a:pt x="488" y="133617"/>
                    <a:pt x="663" y="132134"/>
                    <a:pt x="839" y="130641"/>
                  </a:cubicBezTo>
                  <a:cubicBezTo>
                    <a:pt x="839" y="130585"/>
                    <a:pt x="839" y="130465"/>
                    <a:pt x="895" y="130400"/>
                  </a:cubicBezTo>
                  <a:cubicBezTo>
                    <a:pt x="1663" y="126117"/>
                    <a:pt x="2791" y="122122"/>
                    <a:pt x="4105" y="118015"/>
                  </a:cubicBezTo>
                  <a:cubicBezTo>
                    <a:pt x="4050" y="118377"/>
                    <a:pt x="3930" y="118729"/>
                    <a:pt x="3809" y="119146"/>
                  </a:cubicBezTo>
                  <a:cubicBezTo>
                    <a:pt x="4762" y="116050"/>
                    <a:pt x="5947" y="113074"/>
                    <a:pt x="6955" y="110043"/>
                  </a:cubicBezTo>
                  <a:cubicBezTo>
                    <a:pt x="69103" y="9463"/>
                    <a:pt x="269899" y="-33449"/>
                    <a:pt x="365967" y="29467"/>
                  </a:cubicBezTo>
                  <a:cubicBezTo>
                    <a:pt x="366207" y="29644"/>
                    <a:pt x="366383" y="29829"/>
                    <a:pt x="366559" y="30005"/>
                  </a:cubicBezTo>
                  <a:cubicBezTo>
                    <a:pt x="366855" y="30246"/>
                    <a:pt x="367216" y="30543"/>
                    <a:pt x="367512" y="30839"/>
                  </a:cubicBezTo>
                  <a:cubicBezTo>
                    <a:pt x="368400" y="31553"/>
                    <a:pt x="369298" y="32267"/>
                    <a:pt x="370130" y="33046"/>
                  </a:cubicBezTo>
                  <a:cubicBezTo>
                    <a:pt x="370186" y="33046"/>
                    <a:pt x="370186" y="33046"/>
                    <a:pt x="370186" y="33166"/>
                  </a:cubicBezTo>
                  <a:cubicBezTo>
                    <a:pt x="370241" y="33166"/>
                    <a:pt x="370306" y="33222"/>
                    <a:pt x="370362" y="33287"/>
                  </a:cubicBezTo>
                  <a:cubicBezTo>
                    <a:pt x="371611" y="34000"/>
                    <a:pt x="372795" y="35076"/>
                    <a:pt x="373803" y="36383"/>
                  </a:cubicBezTo>
                  <a:cubicBezTo>
                    <a:pt x="373859" y="36383"/>
                    <a:pt x="373859" y="36439"/>
                    <a:pt x="373924" y="36559"/>
                  </a:cubicBezTo>
                  <a:cubicBezTo>
                    <a:pt x="373979" y="36559"/>
                    <a:pt x="373979" y="36559"/>
                    <a:pt x="373979" y="36615"/>
                  </a:cubicBezTo>
                  <a:cubicBezTo>
                    <a:pt x="375052" y="37569"/>
                    <a:pt x="376061" y="38580"/>
                    <a:pt x="377005" y="39590"/>
                  </a:cubicBezTo>
                  <a:lnTo>
                    <a:pt x="377060" y="39590"/>
                  </a:lnTo>
                  <a:cubicBezTo>
                    <a:pt x="377236" y="39831"/>
                    <a:pt x="377477" y="40063"/>
                    <a:pt x="377652" y="40304"/>
                  </a:cubicBezTo>
                  <a:cubicBezTo>
                    <a:pt x="378365" y="41379"/>
                    <a:pt x="379077" y="42446"/>
                    <a:pt x="379734" y="43576"/>
                  </a:cubicBezTo>
                  <a:cubicBezTo>
                    <a:pt x="379734" y="43632"/>
                    <a:pt x="379790" y="43697"/>
                    <a:pt x="379910" y="43817"/>
                  </a:cubicBezTo>
                  <a:cubicBezTo>
                    <a:pt x="379910" y="43817"/>
                    <a:pt x="379910" y="43873"/>
                    <a:pt x="379966" y="43873"/>
                  </a:cubicBezTo>
                  <a:cubicBezTo>
                    <a:pt x="382223" y="46728"/>
                    <a:pt x="384185" y="49704"/>
                    <a:pt x="386026" y="52800"/>
                  </a:cubicBezTo>
                  <a:cubicBezTo>
                    <a:pt x="398859" y="74344"/>
                    <a:pt x="402958" y="100893"/>
                    <a:pt x="407297" y="126488"/>
                  </a:cubicBezTo>
                  <a:cubicBezTo>
                    <a:pt x="418465" y="173747"/>
                    <a:pt x="429632" y="221126"/>
                    <a:pt x="440800" y="268385"/>
                  </a:cubicBezTo>
                  <a:cubicBezTo>
                    <a:pt x="441337" y="270768"/>
                    <a:pt x="441929" y="273150"/>
                    <a:pt x="442465" y="275532"/>
                  </a:cubicBezTo>
                  <a:lnTo>
                    <a:pt x="442410" y="275532"/>
                  </a:lnTo>
                  <a:cubicBezTo>
                    <a:pt x="442586" y="276422"/>
                    <a:pt x="442771" y="277321"/>
                    <a:pt x="442882" y="278211"/>
                  </a:cubicBezTo>
                  <a:cubicBezTo>
                    <a:pt x="442937" y="278211"/>
                    <a:pt x="442937" y="278211"/>
                    <a:pt x="442882" y="278267"/>
                  </a:cubicBezTo>
                  <a:cubicBezTo>
                    <a:pt x="443002" y="278564"/>
                    <a:pt x="443122" y="278805"/>
                    <a:pt x="443178" y="279101"/>
                  </a:cubicBezTo>
                  <a:cubicBezTo>
                    <a:pt x="443261" y="279101"/>
                    <a:pt x="443261" y="279101"/>
                    <a:pt x="443317" y="2791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oogle Shape;3770;p32">
            <a:extLst>
              <a:ext uri="{FF2B5EF4-FFF2-40B4-BE49-F238E27FC236}">
                <a16:creationId xmlns:a16="http://schemas.microsoft.com/office/drawing/2014/main" id="{26815EB2-8C90-3DFB-E333-B9C3BF26AF92}"/>
              </a:ext>
            </a:extLst>
          </p:cNvPr>
          <p:cNvGrpSpPr/>
          <p:nvPr/>
        </p:nvGrpSpPr>
        <p:grpSpPr>
          <a:xfrm rot="1325759">
            <a:off x="6548172" y="3133571"/>
            <a:ext cx="1171833" cy="1248798"/>
            <a:chOff x="15496417" y="5141254"/>
            <a:chExt cx="1105224" cy="1460951"/>
          </a:xfrm>
        </p:grpSpPr>
        <p:sp>
          <p:nvSpPr>
            <p:cNvPr id="35" name="Google Shape;3771;p32">
              <a:extLst>
                <a:ext uri="{FF2B5EF4-FFF2-40B4-BE49-F238E27FC236}">
                  <a16:creationId xmlns:a16="http://schemas.microsoft.com/office/drawing/2014/main" id="{D777F52C-95F7-D140-C580-28498D530576}"/>
                </a:ext>
              </a:extLst>
            </p:cNvPr>
            <p:cNvSpPr/>
            <p:nvPr/>
          </p:nvSpPr>
          <p:spPr>
            <a:xfrm>
              <a:off x="15666695" y="5180463"/>
              <a:ext cx="760639" cy="1093455"/>
            </a:xfrm>
            <a:custGeom>
              <a:avLst/>
              <a:gdLst/>
              <a:ahLst/>
              <a:cxnLst/>
              <a:rect l="l" t="t" r="r" b="b"/>
              <a:pathLst>
                <a:path w="760639" h="1093455" extrusionOk="0">
                  <a:moveTo>
                    <a:pt x="349245" y="754"/>
                  </a:moveTo>
                  <a:cubicBezTo>
                    <a:pt x="437242" y="-5113"/>
                    <a:pt x="527181" y="23393"/>
                    <a:pt x="596378" y="81825"/>
                  </a:cubicBezTo>
                  <a:cubicBezTo>
                    <a:pt x="662746" y="137870"/>
                    <a:pt x="712694" y="213977"/>
                    <a:pt x="738664" y="296781"/>
                  </a:cubicBezTo>
                  <a:cubicBezTo>
                    <a:pt x="768523" y="391994"/>
                    <a:pt x="767626" y="496227"/>
                    <a:pt x="737975" y="591370"/>
                  </a:cubicBezTo>
                  <a:cubicBezTo>
                    <a:pt x="732672" y="608385"/>
                    <a:pt x="726729" y="625124"/>
                    <a:pt x="720452" y="641712"/>
                  </a:cubicBezTo>
                  <a:cubicBezTo>
                    <a:pt x="690459" y="720954"/>
                    <a:pt x="652786" y="796737"/>
                    <a:pt x="640380" y="882641"/>
                  </a:cubicBezTo>
                  <a:cubicBezTo>
                    <a:pt x="635273" y="917999"/>
                    <a:pt x="635799" y="952872"/>
                    <a:pt x="634539" y="988414"/>
                  </a:cubicBezTo>
                  <a:cubicBezTo>
                    <a:pt x="631774" y="1066405"/>
                    <a:pt x="534612" y="1078832"/>
                    <a:pt x="472421" y="1086774"/>
                  </a:cubicBezTo>
                  <a:cubicBezTo>
                    <a:pt x="460228" y="1088331"/>
                    <a:pt x="444609" y="1089924"/>
                    <a:pt x="427154" y="1090926"/>
                  </a:cubicBezTo>
                  <a:cubicBezTo>
                    <a:pt x="409731" y="1092407"/>
                    <a:pt x="394044" y="1093041"/>
                    <a:pt x="381755" y="1093228"/>
                  </a:cubicBezTo>
                  <a:cubicBezTo>
                    <a:pt x="319064" y="1094175"/>
                    <a:pt x="221125" y="1095642"/>
                    <a:pt x="207327" y="1018828"/>
                  </a:cubicBezTo>
                  <a:cubicBezTo>
                    <a:pt x="201039" y="983823"/>
                    <a:pt x="196616" y="949228"/>
                    <a:pt x="186545" y="914951"/>
                  </a:cubicBezTo>
                  <a:cubicBezTo>
                    <a:pt x="162080" y="831668"/>
                    <a:pt x="114041" y="761989"/>
                    <a:pt x="73115" y="687796"/>
                  </a:cubicBezTo>
                  <a:cubicBezTo>
                    <a:pt x="64546" y="672266"/>
                    <a:pt x="56291" y="656538"/>
                    <a:pt x="48629" y="640444"/>
                  </a:cubicBezTo>
                  <a:cubicBezTo>
                    <a:pt x="5785" y="550464"/>
                    <a:pt x="-9884" y="447417"/>
                    <a:pt x="6168" y="348937"/>
                  </a:cubicBezTo>
                  <a:cubicBezTo>
                    <a:pt x="25994" y="227301"/>
                    <a:pt x="97901" y="107640"/>
                    <a:pt x="206529" y="44124"/>
                  </a:cubicBezTo>
                  <a:cubicBezTo>
                    <a:pt x="250787" y="18250"/>
                    <a:pt x="299709" y="4056"/>
                    <a:pt x="349245" y="7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772;p32">
              <a:extLst>
                <a:ext uri="{FF2B5EF4-FFF2-40B4-BE49-F238E27FC236}">
                  <a16:creationId xmlns:a16="http://schemas.microsoft.com/office/drawing/2014/main" id="{E5C6FDB8-1A74-C2D2-7588-D3E3B6075A63}"/>
                </a:ext>
              </a:extLst>
            </p:cNvPr>
            <p:cNvSpPr/>
            <p:nvPr/>
          </p:nvSpPr>
          <p:spPr>
            <a:xfrm>
              <a:off x="15983280" y="5830939"/>
              <a:ext cx="167910" cy="449735"/>
            </a:xfrm>
            <a:custGeom>
              <a:avLst/>
              <a:gdLst/>
              <a:ahLst/>
              <a:cxnLst/>
              <a:rect l="l" t="t" r="r" b="b"/>
              <a:pathLst>
                <a:path w="167910" h="449735" extrusionOk="0">
                  <a:moveTo>
                    <a:pt x="150311" y="9296"/>
                  </a:moveTo>
                  <a:cubicBezTo>
                    <a:pt x="122569" y="-15517"/>
                    <a:pt x="101708" y="15333"/>
                    <a:pt x="81400" y="32227"/>
                  </a:cubicBezTo>
                  <a:cubicBezTo>
                    <a:pt x="67865" y="22214"/>
                    <a:pt x="58826" y="6862"/>
                    <a:pt x="40687" y="3172"/>
                  </a:cubicBezTo>
                  <a:cubicBezTo>
                    <a:pt x="25401" y="60"/>
                    <a:pt x="10679" y="7397"/>
                    <a:pt x="3915" y="21311"/>
                  </a:cubicBezTo>
                  <a:cubicBezTo>
                    <a:pt x="-3242" y="36028"/>
                    <a:pt x="281" y="51953"/>
                    <a:pt x="7516" y="65841"/>
                  </a:cubicBezTo>
                  <a:cubicBezTo>
                    <a:pt x="18905" y="87699"/>
                    <a:pt x="32899" y="106546"/>
                    <a:pt x="40772" y="130365"/>
                  </a:cubicBezTo>
                  <a:cubicBezTo>
                    <a:pt x="56058" y="176625"/>
                    <a:pt x="57917" y="226350"/>
                    <a:pt x="61732" y="274535"/>
                  </a:cubicBezTo>
                  <a:cubicBezTo>
                    <a:pt x="66041" y="328967"/>
                    <a:pt x="68973" y="383724"/>
                    <a:pt x="74974" y="437995"/>
                  </a:cubicBezTo>
                  <a:cubicBezTo>
                    <a:pt x="76828" y="454752"/>
                    <a:pt x="102053" y="453075"/>
                    <a:pt x="101182" y="436128"/>
                  </a:cubicBezTo>
                  <a:cubicBezTo>
                    <a:pt x="97039" y="355410"/>
                    <a:pt x="91076" y="272960"/>
                    <a:pt x="80444" y="192824"/>
                  </a:cubicBezTo>
                  <a:cubicBezTo>
                    <a:pt x="75927" y="158789"/>
                    <a:pt x="68707" y="124656"/>
                    <a:pt x="53646" y="93593"/>
                  </a:cubicBezTo>
                  <a:cubicBezTo>
                    <a:pt x="46311" y="78466"/>
                    <a:pt x="33916" y="65093"/>
                    <a:pt x="27853" y="49542"/>
                  </a:cubicBezTo>
                  <a:cubicBezTo>
                    <a:pt x="22387" y="39856"/>
                    <a:pt x="26100" y="33229"/>
                    <a:pt x="38985" y="29662"/>
                  </a:cubicBezTo>
                  <a:cubicBezTo>
                    <a:pt x="44242" y="32589"/>
                    <a:pt x="48822" y="36318"/>
                    <a:pt x="52725" y="40847"/>
                  </a:cubicBezTo>
                  <a:cubicBezTo>
                    <a:pt x="59542" y="47275"/>
                    <a:pt x="65424" y="53858"/>
                    <a:pt x="72934" y="59588"/>
                  </a:cubicBezTo>
                  <a:cubicBezTo>
                    <a:pt x="78430" y="63781"/>
                    <a:pt x="84069" y="63602"/>
                    <a:pt x="89956" y="60561"/>
                  </a:cubicBezTo>
                  <a:cubicBezTo>
                    <a:pt x="101299" y="54705"/>
                    <a:pt x="111057" y="34670"/>
                    <a:pt x="121911" y="31380"/>
                  </a:cubicBezTo>
                  <a:cubicBezTo>
                    <a:pt x="143856" y="24729"/>
                    <a:pt x="139109" y="65955"/>
                    <a:pt x="137644" y="77847"/>
                  </a:cubicBezTo>
                  <a:cubicBezTo>
                    <a:pt x="133265" y="113441"/>
                    <a:pt x="123949" y="147748"/>
                    <a:pt x="121484" y="183745"/>
                  </a:cubicBezTo>
                  <a:cubicBezTo>
                    <a:pt x="116637" y="254564"/>
                    <a:pt x="121733" y="327141"/>
                    <a:pt x="135566" y="396691"/>
                  </a:cubicBezTo>
                  <a:cubicBezTo>
                    <a:pt x="138270" y="410284"/>
                    <a:pt x="158417" y="409796"/>
                    <a:pt x="157686" y="395116"/>
                  </a:cubicBezTo>
                  <a:cubicBezTo>
                    <a:pt x="152916" y="299134"/>
                    <a:pt x="141032" y="206630"/>
                    <a:pt x="160528" y="111221"/>
                  </a:cubicBezTo>
                  <a:cubicBezTo>
                    <a:pt x="166746" y="80769"/>
                    <a:pt x="177401" y="33524"/>
                    <a:pt x="150311" y="92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73;p32">
              <a:extLst>
                <a:ext uri="{FF2B5EF4-FFF2-40B4-BE49-F238E27FC236}">
                  <a16:creationId xmlns:a16="http://schemas.microsoft.com/office/drawing/2014/main" id="{F027CE84-16DC-BD68-ED6F-DCDF47C953AF}"/>
                </a:ext>
              </a:extLst>
            </p:cNvPr>
            <p:cNvSpPr/>
            <p:nvPr/>
          </p:nvSpPr>
          <p:spPr>
            <a:xfrm>
              <a:off x="15926475" y="6440709"/>
              <a:ext cx="370604" cy="161496"/>
            </a:xfrm>
            <a:custGeom>
              <a:avLst/>
              <a:gdLst/>
              <a:ahLst/>
              <a:cxnLst/>
              <a:rect l="l" t="t" r="r" b="b"/>
              <a:pathLst>
                <a:path w="370604" h="161496" extrusionOk="0">
                  <a:moveTo>
                    <a:pt x="184582" y="31373"/>
                  </a:moveTo>
                  <a:cubicBezTo>
                    <a:pt x="191727" y="30654"/>
                    <a:pt x="198857" y="29807"/>
                    <a:pt x="205972" y="28825"/>
                  </a:cubicBezTo>
                  <a:cubicBezTo>
                    <a:pt x="233905" y="24971"/>
                    <a:pt x="262489" y="19738"/>
                    <a:pt x="289348" y="10990"/>
                  </a:cubicBezTo>
                  <a:cubicBezTo>
                    <a:pt x="309756" y="4342"/>
                    <a:pt x="336913" y="-7465"/>
                    <a:pt x="357023" y="6578"/>
                  </a:cubicBezTo>
                  <a:cubicBezTo>
                    <a:pt x="379231" y="22087"/>
                    <a:pt x="370788" y="44776"/>
                    <a:pt x="355976" y="64382"/>
                  </a:cubicBezTo>
                  <a:cubicBezTo>
                    <a:pt x="346072" y="77489"/>
                    <a:pt x="333323" y="89221"/>
                    <a:pt x="324983" y="96508"/>
                  </a:cubicBezTo>
                  <a:cubicBezTo>
                    <a:pt x="289725" y="127314"/>
                    <a:pt x="244849" y="159019"/>
                    <a:pt x="196679" y="161284"/>
                  </a:cubicBezTo>
                  <a:cubicBezTo>
                    <a:pt x="143472" y="163785"/>
                    <a:pt x="98380" y="144012"/>
                    <a:pt x="54840" y="115740"/>
                  </a:cubicBezTo>
                  <a:cubicBezTo>
                    <a:pt x="45550" y="109709"/>
                    <a:pt x="31267" y="99903"/>
                    <a:pt x="19605" y="88330"/>
                  </a:cubicBezTo>
                  <a:cubicBezTo>
                    <a:pt x="2162" y="71020"/>
                    <a:pt x="-9411" y="49758"/>
                    <a:pt x="10374" y="31256"/>
                  </a:cubicBezTo>
                  <a:cubicBezTo>
                    <a:pt x="28288" y="14505"/>
                    <a:pt x="56846" y="22347"/>
                    <a:pt x="77990" y="26038"/>
                  </a:cubicBezTo>
                  <a:cubicBezTo>
                    <a:pt x="105820" y="30891"/>
                    <a:pt x="134857" y="32025"/>
                    <a:pt x="163052" y="31881"/>
                  </a:cubicBezTo>
                  <a:cubicBezTo>
                    <a:pt x="170229" y="31843"/>
                    <a:pt x="177409" y="31674"/>
                    <a:pt x="184582" y="313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774;p32">
              <a:extLst>
                <a:ext uri="{FF2B5EF4-FFF2-40B4-BE49-F238E27FC236}">
                  <a16:creationId xmlns:a16="http://schemas.microsoft.com/office/drawing/2014/main" id="{EAC7F10C-D28A-04DA-B902-98380E7ABF76}"/>
                </a:ext>
              </a:extLst>
            </p:cNvPr>
            <p:cNvSpPr/>
            <p:nvPr/>
          </p:nvSpPr>
          <p:spPr>
            <a:xfrm>
              <a:off x="15865966" y="6356848"/>
              <a:ext cx="472119" cy="171114"/>
            </a:xfrm>
            <a:custGeom>
              <a:avLst/>
              <a:gdLst/>
              <a:ahLst/>
              <a:cxnLst/>
              <a:rect l="l" t="t" r="r" b="b"/>
              <a:pathLst>
                <a:path w="472119" h="171114" extrusionOk="0">
                  <a:moveTo>
                    <a:pt x="455865" y="0"/>
                  </a:moveTo>
                  <a:cubicBezTo>
                    <a:pt x="455865" y="0"/>
                    <a:pt x="382280" y="43951"/>
                    <a:pt x="223053" y="46353"/>
                  </a:cubicBezTo>
                  <a:cubicBezTo>
                    <a:pt x="63826" y="48755"/>
                    <a:pt x="17623" y="17052"/>
                    <a:pt x="17623" y="17052"/>
                  </a:cubicBezTo>
                  <a:cubicBezTo>
                    <a:pt x="17623" y="17052"/>
                    <a:pt x="-21660" y="51119"/>
                    <a:pt x="17074" y="113875"/>
                  </a:cubicBezTo>
                  <a:cubicBezTo>
                    <a:pt x="55808" y="176632"/>
                    <a:pt x="283209" y="189602"/>
                    <a:pt x="392368" y="143737"/>
                  </a:cubicBezTo>
                  <a:cubicBezTo>
                    <a:pt x="520374" y="89957"/>
                    <a:pt x="455865" y="0"/>
                    <a:pt x="4558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775;p32">
              <a:extLst>
                <a:ext uri="{FF2B5EF4-FFF2-40B4-BE49-F238E27FC236}">
                  <a16:creationId xmlns:a16="http://schemas.microsoft.com/office/drawing/2014/main" id="{4CA543C8-9260-9ABA-A7A9-426D79DDC87D}"/>
                </a:ext>
              </a:extLst>
            </p:cNvPr>
            <p:cNvSpPr/>
            <p:nvPr/>
          </p:nvSpPr>
          <p:spPr>
            <a:xfrm>
              <a:off x="15859316" y="6263517"/>
              <a:ext cx="472118" cy="171114"/>
            </a:xfrm>
            <a:custGeom>
              <a:avLst/>
              <a:gdLst/>
              <a:ahLst/>
              <a:cxnLst/>
              <a:rect l="l" t="t" r="r" b="b"/>
              <a:pathLst>
                <a:path w="472118" h="171114" extrusionOk="0">
                  <a:moveTo>
                    <a:pt x="455865" y="0"/>
                  </a:moveTo>
                  <a:cubicBezTo>
                    <a:pt x="455865" y="0"/>
                    <a:pt x="382280" y="43951"/>
                    <a:pt x="223053" y="46353"/>
                  </a:cubicBezTo>
                  <a:cubicBezTo>
                    <a:pt x="63826" y="48755"/>
                    <a:pt x="17623" y="17052"/>
                    <a:pt x="17623" y="17052"/>
                  </a:cubicBezTo>
                  <a:cubicBezTo>
                    <a:pt x="17623" y="17052"/>
                    <a:pt x="-21660" y="51119"/>
                    <a:pt x="17074" y="113875"/>
                  </a:cubicBezTo>
                  <a:cubicBezTo>
                    <a:pt x="55808" y="176632"/>
                    <a:pt x="283209" y="189603"/>
                    <a:pt x="392368" y="143737"/>
                  </a:cubicBezTo>
                  <a:cubicBezTo>
                    <a:pt x="520371" y="89957"/>
                    <a:pt x="455865" y="0"/>
                    <a:pt x="4558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3776;p32">
              <a:extLst>
                <a:ext uri="{FF2B5EF4-FFF2-40B4-BE49-F238E27FC236}">
                  <a16:creationId xmlns:a16="http://schemas.microsoft.com/office/drawing/2014/main" id="{62826531-E15C-4187-9725-5797A89CDCD9}"/>
                </a:ext>
              </a:extLst>
            </p:cNvPr>
            <p:cNvSpPr/>
            <p:nvPr/>
          </p:nvSpPr>
          <p:spPr>
            <a:xfrm>
              <a:off x="15853298" y="6185065"/>
              <a:ext cx="472117" cy="165123"/>
            </a:xfrm>
            <a:custGeom>
              <a:avLst/>
              <a:gdLst/>
              <a:ahLst/>
              <a:cxnLst/>
              <a:rect l="l" t="t" r="r" b="b"/>
              <a:pathLst>
                <a:path w="472117" h="165123" extrusionOk="0">
                  <a:moveTo>
                    <a:pt x="465016" y="11453"/>
                  </a:moveTo>
                  <a:cubicBezTo>
                    <a:pt x="461104" y="1816"/>
                    <a:pt x="449940" y="-2590"/>
                    <a:pt x="440401" y="1562"/>
                  </a:cubicBezTo>
                  <a:cubicBezTo>
                    <a:pt x="411276" y="14240"/>
                    <a:pt x="340436" y="38591"/>
                    <a:pt x="223053" y="40362"/>
                  </a:cubicBezTo>
                  <a:cubicBezTo>
                    <a:pt x="108954" y="42083"/>
                    <a:pt x="52890" y="26293"/>
                    <a:pt x="30276" y="17203"/>
                  </a:cubicBezTo>
                  <a:cubicBezTo>
                    <a:pt x="21401" y="13635"/>
                    <a:pt x="11181" y="17343"/>
                    <a:pt x="6863" y="25872"/>
                  </a:cubicBezTo>
                  <a:cubicBezTo>
                    <a:pt x="-1053" y="41507"/>
                    <a:pt x="-6763" y="69263"/>
                    <a:pt x="17074" y="107884"/>
                  </a:cubicBezTo>
                  <a:cubicBezTo>
                    <a:pt x="55808" y="170641"/>
                    <a:pt x="283209" y="183611"/>
                    <a:pt x="392369" y="137746"/>
                  </a:cubicBezTo>
                  <a:cubicBezTo>
                    <a:pt x="485537" y="98601"/>
                    <a:pt x="476715" y="40292"/>
                    <a:pt x="465016" y="114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3777;p32">
              <a:extLst>
                <a:ext uri="{FF2B5EF4-FFF2-40B4-BE49-F238E27FC236}">
                  <a16:creationId xmlns:a16="http://schemas.microsoft.com/office/drawing/2014/main" id="{4E3CA62D-CA68-C89C-ABFE-7385B57EDB28}"/>
                </a:ext>
              </a:extLst>
            </p:cNvPr>
            <p:cNvSpPr/>
            <p:nvPr/>
          </p:nvSpPr>
          <p:spPr>
            <a:xfrm>
              <a:off x="16037331" y="5249302"/>
              <a:ext cx="350708" cy="557166"/>
            </a:xfrm>
            <a:custGeom>
              <a:avLst/>
              <a:gdLst/>
              <a:ahLst/>
              <a:cxnLst/>
              <a:rect l="l" t="t" r="r" b="b"/>
              <a:pathLst>
                <a:path w="350708" h="557166" extrusionOk="0">
                  <a:moveTo>
                    <a:pt x="331270" y="495956"/>
                  </a:moveTo>
                  <a:cubicBezTo>
                    <a:pt x="324637" y="511582"/>
                    <a:pt x="315964" y="526549"/>
                    <a:pt x="303683" y="538227"/>
                  </a:cubicBezTo>
                  <a:cubicBezTo>
                    <a:pt x="279042" y="561661"/>
                    <a:pt x="242542" y="565571"/>
                    <a:pt x="219781" y="537281"/>
                  </a:cubicBezTo>
                  <a:cubicBezTo>
                    <a:pt x="200402" y="513140"/>
                    <a:pt x="199207" y="479512"/>
                    <a:pt x="193831" y="450395"/>
                  </a:cubicBezTo>
                  <a:cubicBezTo>
                    <a:pt x="187999" y="418815"/>
                    <a:pt x="179319" y="387767"/>
                    <a:pt x="167995" y="357718"/>
                  </a:cubicBezTo>
                  <a:cubicBezTo>
                    <a:pt x="145348" y="297620"/>
                    <a:pt x="112115" y="241473"/>
                    <a:pt x="69932" y="193007"/>
                  </a:cubicBezTo>
                  <a:cubicBezTo>
                    <a:pt x="52530" y="173015"/>
                    <a:pt x="33543" y="154152"/>
                    <a:pt x="19426" y="131720"/>
                  </a:cubicBezTo>
                  <a:cubicBezTo>
                    <a:pt x="5309" y="109289"/>
                    <a:pt x="-3694" y="82223"/>
                    <a:pt x="1474" y="56233"/>
                  </a:cubicBezTo>
                  <a:cubicBezTo>
                    <a:pt x="9651" y="15124"/>
                    <a:pt x="52801" y="-996"/>
                    <a:pt x="90661" y="47"/>
                  </a:cubicBezTo>
                  <a:cubicBezTo>
                    <a:pt x="157415" y="1888"/>
                    <a:pt x="205872" y="52309"/>
                    <a:pt x="243328" y="101946"/>
                  </a:cubicBezTo>
                  <a:cubicBezTo>
                    <a:pt x="283945" y="155770"/>
                    <a:pt x="314797" y="216978"/>
                    <a:pt x="333571" y="281745"/>
                  </a:cubicBezTo>
                  <a:cubicBezTo>
                    <a:pt x="353537" y="350632"/>
                    <a:pt x="359518" y="426426"/>
                    <a:pt x="332545" y="492882"/>
                  </a:cubicBezTo>
                  <a:cubicBezTo>
                    <a:pt x="332130" y="493908"/>
                    <a:pt x="331703" y="494933"/>
                    <a:pt x="331270" y="4959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3778;p32">
              <a:extLst>
                <a:ext uri="{FF2B5EF4-FFF2-40B4-BE49-F238E27FC236}">
                  <a16:creationId xmlns:a16="http://schemas.microsoft.com/office/drawing/2014/main" id="{B0742BF8-52C3-3496-8090-78FA58A68BBC}"/>
                </a:ext>
              </a:extLst>
            </p:cNvPr>
            <p:cNvSpPr/>
            <p:nvPr/>
          </p:nvSpPr>
          <p:spPr>
            <a:xfrm>
              <a:off x="16233027" y="5857871"/>
              <a:ext cx="77488" cy="110300"/>
            </a:xfrm>
            <a:custGeom>
              <a:avLst/>
              <a:gdLst/>
              <a:ahLst/>
              <a:cxnLst/>
              <a:rect l="l" t="t" r="r" b="b"/>
              <a:pathLst>
                <a:path w="77488" h="110300" extrusionOk="0">
                  <a:moveTo>
                    <a:pt x="68798" y="10893"/>
                  </a:moveTo>
                  <a:cubicBezTo>
                    <a:pt x="53132" y="-8414"/>
                    <a:pt x="25270" y="74"/>
                    <a:pt x="12790" y="19741"/>
                  </a:cubicBezTo>
                  <a:cubicBezTo>
                    <a:pt x="1024" y="38283"/>
                    <a:pt x="-2049" y="63996"/>
                    <a:pt x="1234" y="85399"/>
                  </a:cubicBezTo>
                  <a:cubicBezTo>
                    <a:pt x="7543" y="126505"/>
                    <a:pt x="42769" y="109593"/>
                    <a:pt x="58803" y="85592"/>
                  </a:cubicBezTo>
                  <a:cubicBezTo>
                    <a:pt x="65877" y="75003"/>
                    <a:pt x="72493" y="63850"/>
                    <a:pt x="75656" y="51517"/>
                  </a:cubicBezTo>
                  <a:cubicBezTo>
                    <a:pt x="78819" y="39183"/>
                    <a:pt x="78179" y="25401"/>
                    <a:pt x="71435" y="14598"/>
                  </a:cubicBezTo>
                  <a:cubicBezTo>
                    <a:pt x="70601" y="13266"/>
                    <a:pt x="69719" y="12033"/>
                    <a:pt x="68798" y="108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3779;p32">
              <a:extLst>
                <a:ext uri="{FF2B5EF4-FFF2-40B4-BE49-F238E27FC236}">
                  <a16:creationId xmlns:a16="http://schemas.microsoft.com/office/drawing/2014/main" id="{821A3B16-0CCA-66C5-DA12-4755DFC93AD9}"/>
                </a:ext>
              </a:extLst>
            </p:cNvPr>
            <p:cNvSpPr/>
            <p:nvPr/>
          </p:nvSpPr>
          <p:spPr>
            <a:xfrm>
              <a:off x="16456563" y="5214890"/>
              <a:ext cx="115981" cy="126500"/>
            </a:xfrm>
            <a:custGeom>
              <a:avLst/>
              <a:gdLst/>
              <a:ahLst/>
              <a:cxnLst/>
              <a:rect l="l" t="t" r="r" b="b"/>
              <a:pathLst>
                <a:path w="115981" h="126500" extrusionOk="0">
                  <a:moveTo>
                    <a:pt x="96789" y="3455"/>
                  </a:moveTo>
                  <a:cubicBezTo>
                    <a:pt x="63045" y="38161"/>
                    <a:pt x="32093" y="76219"/>
                    <a:pt x="1852" y="113973"/>
                  </a:cubicBezTo>
                  <a:cubicBezTo>
                    <a:pt x="-4816" y="122297"/>
                    <a:pt x="8151" y="131250"/>
                    <a:pt x="15018" y="123589"/>
                  </a:cubicBezTo>
                  <a:cubicBezTo>
                    <a:pt x="46312" y="88669"/>
                    <a:pt x="79618" y="56026"/>
                    <a:pt x="112262" y="22447"/>
                  </a:cubicBezTo>
                  <a:cubicBezTo>
                    <a:pt x="123137" y="11262"/>
                    <a:pt x="107778" y="-7850"/>
                    <a:pt x="96789" y="34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3780;p32">
              <a:extLst>
                <a:ext uri="{FF2B5EF4-FFF2-40B4-BE49-F238E27FC236}">
                  <a16:creationId xmlns:a16="http://schemas.microsoft.com/office/drawing/2014/main" id="{A8F617F3-FC28-4FF4-7473-E53E6D95C035}"/>
                </a:ext>
              </a:extLst>
            </p:cNvPr>
            <p:cNvSpPr/>
            <p:nvPr/>
          </p:nvSpPr>
          <p:spPr>
            <a:xfrm>
              <a:off x="16519995" y="5409274"/>
              <a:ext cx="81646" cy="52007"/>
            </a:xfrm>
            <a:custGeom>
              <a:avLst/>
              <a:gdLst/>
              <a:ahLst/>
              <a:cxnLst/>
              <a:rect l="l" t="t" r="r" b="b"/>
              <a:pathLst>
                <a:path w="81646" h="52007" extrusionOk="0">
                  <a:moveTo>
                    <a:pt x="71312" y="725"/>
                  </a:moveTo>
                  <a:cubicBezTo>
                    <a:pt x="50100" y="11451"/>
                    <a:pt x="27141" y="19188"/>
                    <a:pt x="6283" y="30362"/>
                  </a:cubicBezTo>
                  <a:cubicBezTo>
                    <a:pt x="-6507" y="37213"/>
                    <a:pt x="2053" y="56615"/>
                    <a:pt x="15675" y="51002"/>
                  </a:cubicBezTo>
                  <a:cubicBezTo>
                    <a:pt x="37898" y="41845"/>
                    <a:pt x="58929" y="26245"/>
                    <a:pt x="78883" y="12924"/>
                  </a:cubicBezTo>
                  <a:cubicBezTo>
                    <a:pt x="85721" y="8357"/>
                    <a:pt x="78594" y="-2957"/>
                    <a:pt x="71312" y="7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3781;p32">
              <a:extLst>
                <a:ext uri="{FF2B5EF4-FFF2-40B4-BE49-F238E27FC236}">
                  <a16:creationId xmlns:a16="http://schemas.microsoft.com/office/drawing/2014/main" id="{CBAA293B-CA2E-18C3-49FF-21291513AD1B}"/>
                </a:ext>
              </a:extLst>
            </p:cNvPr>
            <p:cNvSpPr/>
            <p:nvPr/>
          </p:nvSpPr>
          <p:spPr>
            <a:xfrm>
              <a:off x="16498406" y="5623578"/>
              <a:ext cx="72633" cy="29860"/>
            </a:xfrm>
            <a:custGeom>
              <a:avLst/>
              <a:gdLst/>
              <a:ahLst/>
              <a:cxnLst/>
              <a:rect l="l" t="t" r="r" b="b"/>
              <a:pathLst>
                <a:path w="72633" h="29860" extrusionOk="0">
                  <a:moveTo>
                    <a:pt x="66424" y="15422"/>
                  </a:moveTo>
                  <a:cubicBezTo>
                    <a:pt x="48414" y="11951"/>
                    <a:pt x="31529" y="6370"/>
                    <a:pt x="14179" y="593"/>
                  </a:cubicBezTo>
                  <a:cubicBezTo>
                    <a:pt x="1331" y="-3684"/>
                    <a:pt x="-6162" y="16453"/>
                    <a:pt x="6613" y="20030"/>
                  </a:cubicBezTo>
                  <a:cubicBezTo>
                    <a:pt x="25556" y="25330"/>
                    <a:pt x="45394" y="28027"/>
                    <a:pt x="64951" y="29821"/>
                  </a:cubicBezTo>
                  <a:cubicBezTo>
                    <a:pt x="74364" y="30683"/>
                    <a:pt x="75446" y="17160"/>
                    <a:pt x="66424" y="1542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3782;p32">
              <a:extLst>
                <a:ext uri="{FF2B5EF4-FFF2-40B4-BE49-F238E27FC236}">
                  <a16:creationId xmlns:a16="http://schemas.microsoft.com/office/drawing/2014/main" id="{2EF7CC62-8B05-51EF-72A9-92957F25F7D9}"/>
                </a:ext>
              </a:extLst>
            </p:cNvPr>
            <p:cNvSpPr/>
            <p:nvPr/>
          </p:nvSpPr>
          <p:spPr>
            <a:xfrm>
              <a:off x="16468941" y="5833553"/>
              <a:ext cx="93858" cy="50615"/>
            </a:xfrm>
            <a:custGeom>
              <a:avLst/>
              <a:gdLst/>
              <a:ahLst/>
              <a:cxnLst/>
              <a:rect l="l" t="t" r="r" b="b"/>
              <a:pathLst>
                <a:path w="93858" h="50615" extrusionOk="0">
                  <a:moveTo>
                    <a:pt x="89259" y="35842"/>
                  </a:moveTo>
                  <a:cubicBezTo>
                    <a:pt x="64782" y="24309"/>
                    <a:pt x="40565" y="11806"/>
                    <a:pt x="15761" y="1025"/>
                  </a:cubicBezTo>
                  <a:cubicBezTo>
                    <a:pt x="1843" y="-5027"/>
                    <a:pt x="-6968" y="17469"/>
                    <a:pt x="7204" y="23009"/>
                  </a:cubicBezTo>
                  <a:cubicBezTo>
                    <a:pt x="32345" y="32835"/>
                    <a:pt x="58278" y="41028"/>
                    <a:pt x="83713" y="50089"/>
                  </a:cubicBezTo>
                  <a:cubicBezTo>
                    <a:pt x="93071" y="53423"/>
                    <a:pt x="98096" y="40006"/>
                    <a:pt x="89259" y="358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3783;p32">
              <a:extLst>
                <a:ext uri="{FF2B5EF4-FFF2-40B4-BE49-F238E27FC236}">
                  <a16:creationId xmlns:a16="http://schemas.microsoft.com/office/drawing/2014/main" id="{1E496232-22F4-7C7F-AAD1-DD762BC56C95}"/>
                </a:ext>
              </a:extLst>
            </p:cNvPr>
            <p:cNvSpPr/>
            <p:nvPr/>
          </p:nvSpPr>
          <p:spPr>
            <a:xfrm>
              <a:off x="16400570" y="6051748"/>
              <a:ext cx="126047" cy="120668"/>
            </a:xfrm>
            <a:custGeom>
              <a:avLst/>
              <a:gdLst/>
              <a:ahLst/>
              <a:cxnLst/>
              <a:rect l="l" t="t" r="r" b="b"/>
              <a:pathLst>
                <a:path w="126047" h="120668" extrusionOk="0">
                  <a:moveTo>
                    <a:pt x="124358" y="108868"/>
                  </a:moveTo>
                  <a:cubicBezTo>
                    <a:pt x="93193" y="73937"/>
                    <a:pt x="60033" y="40852"/>
                    <a:pt x="28915" y="5865"/>
                  </a:cubicBezTo>
                  <a:cubicBezTo>
                    <a:pt x="13255" y="-11742"/>
                    <a:pt x="-12073" y="14497"/>
                    <a:pt x="6584" y="29387"/>
                  </a:cubicBezTo>
                  <a:cubicBezTo>
                    <a:pt x="43186" y="58600"/>
                    <a:pt x="77991" y="89949"/>
                    <a:pt x="114541" y="119212"/>
                  </a:cubicBezTo>
                  <a:cubicBezTo>
                    <a:pt x="120873" y="124279"/>
                    <a:pt x="129807" y="114975"/>
                    <a:pt x="124358" y="1088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3784;p32">
              <a:extLst>
                <a:ext uri="{FF2B5EF4-FFF2-40B4-BE49-F238E27FC236}">
                  <a16:creationId xmlns:a16="http://schemas.microsoft.com/office/drawing/2014/main" id="{C926AD98-F9F8-8410-C81D-AA9A2CA5B69A}"/>
                </a:ext>
              </a:extLst>
            </p:cNvPr>
            <p:cNvSpPr/>
            <p:nvPr/>
          </p:nvSpPr>
          <p:spPr>
            <a:xfrm>
              <a:off x="15584289" y="5994361"/>
              <a:ext cx="126948" cy="115225"/>
            </a:xfrm>
            <a:custGeom>
              <a:avLst/>
              <a:gdLst/>
              <a:ahLst/>
              <a:cxnLst/>
              <a:rect l="l" t="t" r="r" b="b"/>
              <a:pathLst>
                <a:path w="126948" h="115225" extrusionOk="0">
                  <a:moveTo>
                    <a:pt x="100603" y="4258"/>
                  </a:moveTo>
                  <a:cubicBezTo>
                    <a:pt x="68131" y="37621"/>
                    <a:pt x="33458" y="68713"/>
                    <a:pt x="1927" y="103004"/>
                  </a:cubicBezTo>
                  <a:cubicBezTo>
                    <a:pt x="-4434" y="109923"/>
                    <a:pt x="6414" y="118727"/>
                    <a:pt x="13293" y="113783"/>
                  </a:cubicBezTo>
                  <a:cubicBezTo>
                    <a:pt x="50387" y="87127"/>
                    <a:pt x="84695" y="56978"/>
                    <a:pt x="120999" y="29293"/>
                  </a:cubicBezTo>
                  <a:cubicBezTo>
                    <a:pt x="137905" y="16402"/>
                    <a:pt x="114855" y="-10383"/>
                    <a:pt x="100603" y="42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3785;p32">
              <a:extLst>
                <a:ext uri="{FF2B5EF4-FFF2-40B4-BE49-F238E27FC236}">
                  <a16:creationId xmlns:a16="http://schemas.microsoft.com/office/drawing/2014/main" id="{C99BE6B0-6983-1F53-A3F1-AF7697355A14}"/>
                </a:ext>
              </a:extLst>
            </p:cNvPr>
            <p:cNvSpPr/>
            <p:nvPr/>
          </p:nvSpPr>
          <p:spPr>
            <a:xfrm>
              <a:off x="15564219" y="5845634"/>
              <a:ext cx="61229" cy="45572"/>
            </a:xfrm>
            <a:custGeom>
              <a:avLst/>
              <a:gdLst/>
              <a:ahLst/>
              <a:cxnLst/>
              <a:rect l="l" t="t" r="r" b="b"/>
              <a:pathLst>
                <a:path w="61229" h="45572" extrusionOk="0">
                  <a:moveTo>
                    <a:pt x="43724" y="1564"/>
                  </a:moveTo>
                  <a:cubicBezTo>
                    <a:pt x="36477" y="5268"/>
                    <a:pt x="31046" y="11977"/>
                    <a:pt x="24647" y="17032"/>
                  </a:cubicBezTo>
                  <a:cubicBezTo>
                    <a:pt x="18212" y="22116"/>
                    <a:pt x="11185" y="26607"/>
                    <a:pt x="4219" y="30923"/>
                  </a:cubicBezTo>
                  <a:cubicBezTo>
                    <a:pt x="-4189" y="36127"/>
                    <a:pt x="1020" y="48296"/>
                    <a:pt x="10635" y="45021"/>
                  </a:cubicBezTo>
                  <a:cubicBezTo>
                    <a:pt x="18780" y="42245"/>
                    <a:pt x="26544" y="38905"/>
                    <a:pt x="34373" y="35361"/>
                  </a:cubicBezTo>
                  <a:cubicBezTo>
                    <a:pt x="41862" y="31969"/>
                    <a:pt x="51366" y="29143"/>
                    <a:pt x="57224" y="23320"/>
                  </a:cubicBezTo>
                  <a:cubicBezTo>
                    <a:pt x="66883" y="13716"/>
                    <a:pt x="57774" y="-5616"/>
                    <a:pt x="43724" y="15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3786;p32">
              <a:extLst>
                <a:ext uri="{FF2B5EF4-FFF2-40B4-BE49-F238E27FC236}">
                  <a16:creationId xmlns:a16="http://schemas.microsoft.com/office/drawing/2014/main" id="{3D4EE5CA-A2D2-8A8B-A855-B4ABDEF30586}"/>
                </a:ext>
              </a:extLst>
            </p:cNvPr>
            <p:cNvSpPr/>
            <p:nvPr/>
          </p:nvSpPr>
          <p:spPr>
            <a:xfrm>
              <a:off x="15496417" y="5573415"/>
              <a:ext cx="85412" cy="29825"/>
            </a:xfrm>
            <a:custGeom>
              <a:avLst/>
              <a:gdLst/>
              <a:ahLst/>
              <a:cxnLst/>
              <a:rect l="l" t="t" r="r" b="b"/>
              <a:pathLst>
                <a:path w="85412" h="29825" extrusionOk="0">
                  <a:moveTo>
                    <a:pt x="73936" y="0"/>
                  </a:moveTo>
                  <a:cubicBezTo>
                    <a:pt x="51412" y="53"/>
                    <a:pt x="25652" y="7121"/>
                    <a:pt x="4151" y="13762"/>
                  </a:cubicBezTo>
                  <a:cubicBezTo>
                    <a:pt x="-3125" y="16009"/>
                    <a:pt x="161" y="26265"/>
                    <a:pt x="6364" y="27261"/>
                  </a:cubicBezTo>
                  <a:cubicBezTo>
                    <a:pt x="28412" y="30797"/>
                    <a:pt x="56587" y="31317"/>
                    <a:pt x="77982" y="24684"/>
                  </a:cubicBezTo>
                  <a:cubicBezTo>
                    <a:pt x="90093" y="20927"/>
                    <a:pt x="86439" y="-29"/>
                    <a:pt x="739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3787;p32">
              <a:extLst>
                <a:ext uri="{FF2B5EF4-FFF2-40B4-BE49-F238E27FC236}">
                  <a16:creationId xmlns:a16="http://schemas.microsoft.com/office/drawing/2014/main" id="{338E1D35-5F46-51E0-7765-7EC69BC2D71F}"/>
                </a:ext>
              </a:extLst>
            </p:cNvPr>
            <p:cNvSpPr/>
            <p:nvPr/>
          </p:nvSpPr>
          <p:spPr>
            <a:xfrm>
              <a:off x="15583558" y="5331523"/>
              <a:ext cx="50744" cy="29413"/>
            </a:xfrm>
            <a:custGeom>
              <a:avLst/>
              <a:gdLst/>
              <a:ahLst/>
              <a:cxnLst/>
              <a:rect l="l" t="t" r="r" b="b"/>
              <a:pathLst>
                <a:path w="50744" h="29413" extrusionOk="0">
                  <a:moveTo>
                    <a:pt x="40801" y="6649"/>
                  </a:moveTo>
                  <a:cubicBezTo>
                    <a:pt x="30744" y="4788"/>
                    <a:pt x="21451" y="6050"/>
                    <a:pt x="12067" y="902"/>
                  </a:cubicBezTo>
                  <a:cubicBezTo>
                    <a:pt x="5604" y="-2645"/>
                    <a:pt x="-4388" y="4984"/>
                    <a:pt x="2111" y="11389"/>
                  </a:cubicBezTo>
                  <a:cubicBezTo>
                    <a:pt x="12529" y="21653"/>
                    <a:pt x="26354" y="30916"/>
                    <a:pt x="41531" y="29209"/>
                  </a:cubicBezTo>
                  <a:cubicBezTo>
                    <a:pt x="55025" y="27690"/>
                    <a:pt x="52763" y="8861"/>
                    <a:pt x="40801" y="66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3788;p32">
              <a:extLst>
                <a:ext uri="{FF2B5EF4-FFF2-40B4-BE49-F238E27FC236}">
                  <a16:creationId xmlns:a16="http://schemas.microsoft.com/office/drawing/2014/main" id="{D15693FA-3217-7199-31C8-ADE761542C52}"/>
                </a:ext>
              </a:extLst>
            </p:cNvPr>
            <p:cNvSpPr/>
            <p:nvPr/>
          </p:nvSpPr>
          <p:spPr>
            <a:xfrm>
              <a:off x="15634925" y="5141254"/>
              <a:ext cx="123516" cy="105845"/>
            </a:xfrm>
            <a:custGeom>
              <a:avLst/>
              <a:gdLst/>
              <a:ahLst/>
              <a:cxnLst/>
              <a:rect l="l" t="t" r="r" b="b"/>
              <a:pathLst>
                <a:path w="123516" h="105845" extrusionOk="0">
                  <a:moveTo>
                    <a:pt x="113093" y="73558"/>
                  </a:moveTo>
                  <a:cubicBezTo>
                    <a:pt x="103478" y="70955"/>
                    <a:pt x="95214" y="61877"/>
                    <a:pt x="87449" y="55857"/>
                  </a:cubicBezTo>
                  <a:cubicBezTo>
                    <a:pt x="78340" y="48795"/>
                    <a:pt x="69234" y="41733"/>
                    <a:pt x="60125" y="34671"/>
                  </a:cubicBezTo>
                  <a:cubicBezTo>
                    <a:pt x="44877" y="22846"/>
                    <a:pt x="27951" y="5779"/>
                    <a:pt x="9175" y="292"/>
                  </a:cubicBezTo>
                  <a:cubicBezTo>
                    <a:pt x="3851" y="-1266"/>
                    <a:pt x="-2004" y="3658"/>
                    <a:pt x="668" y="9285"/>
                  </a:cubicBezTo>
                  <a:cubicBezTo>
                    <a:pt x="9818" y="28576"/>
                    <a:pt x="31412" y="43726"/>
                    <a:pt x="46859" y="58137"/>
                  </a:cubicBezTo>
                  <a:cubicBezTo>
                    <a:pt x="63013" y="73205"/>
                    <a:pt x="80483" y="95876"/>
                    <a:pt x="101043" y="104504"/>
                  </a:cubicBezTo>
                  <a:cubicBezTo>
                    <a:pt x="121135" y="112937"/>
                    <a:pt x="133404" y="79057"/>
                    <a:pt x="113093" y="735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9F5E88B0-13D7-B363-EF97-F3115FD060AF}"/>
              </a:ext>
            </a:extLst>
          </p:cNvPr>
          <p:cNvSpPr txBox="1"/>
          <p:nvPr/>
        </p:nvSpPr>
        <p:spPr>
          <a:xfrm rot="20522422">
            <a:off x="5915674" y="4175334"/>
            <a:ext cx="3389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3600" b="1" i="0" u="none" strike="noStrike" kern="0" cap="none" spc="0" normalizeH="0" baseline="0" noProof="0" dirty="0">
                <a:ln>
                  <a:noFill/>
                </a:ln>
                <a:solidFill>
                  <a:srgbClr val="312249"/>
                </a:solidFill>
                <a:effectLst/>
                <a:uLnTx/>
                <a:uFillTx/>
                <a:latin typeface="Baguet Script" panose="020F0502020204030204" pitchFamily="2" charset="0"/>
                <a:ea typeface="+mn-ea"/>
                <a:cs typeface="+mn-cs"/>
                <a:sym typeface="Arial"/>
              </a:rPr>
              <a:t>Meighan Duffy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3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7" name="Arrow: Curved Right 3226">
            <a:extLst>
              <a:ext uri="{FF2B5EF4-FFF2-40B4-BE49-F238E27FC236}">
                <a16:creationId xmlns:a16="http://schemas.microsoft.com/office/drawing/2014/main" id="{CC104054-283E-1FC6-6121-B2014F2414DD}"/>
              </a:ext>
            </a:extLst>
          </p:cNvPr>
          <p:cNvSpPr/>
          <p:nvPr/>
        </p:nvSpPr>
        <p:spPr>
          <a:xfrm>
            <a:off x="4188278" y="4158013"/>
            <a:ext cx="1240972" cy="644978"/>
          </a:xfrm>
          <a:prstGeom prst="curv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</p:txBody>
      </p:sp>
      <p:grpSp>
        <p:nvGrpSpPr>
          <p:cNvPr id="3293" name="Google Shape;3293;p28"/>
          <p:cNvGrpSpPr/>
          <p:nvPr/>
        </p:nvGrpSpPr>
        <p:grpSpPr>
          <a:xfrm rot="1461972">
            <a:off x="4299882" y="1845216"/>
            <a:ext cx="902010" cy="1133897"/>
            <a:chOff x="127848" y="7561175"/>
            <a:chExt cx="1803875" cy="2267800"/>
          </a:xfrm>
        </p:grpSpPr>
        <p:sp>
          <p:nvSpPr>
            <p:cNvPr id="3294" name="Google Shape;3294;p28"/>
            <p:cNvSpPr/>
            <p:nvPr/>
          </p:nvSpPr>
          <p:spPr>
            <a:xfrm>
              <a:off x="127848" y="7561175"/>
              <a:ext cx="1803875" cy="2267800"/>
            </a:xfrm>
            <a:custGeom>
              <a:avLst/>
              <a:gdLst/>
              <a:ahLst/>
              <a:cxnLst/>
              <a:rect l="l" t="t" r="r" b="b"/>
              <a:pathLst>
                <a:path w="1803875" h="2267800" extrusionOk="0">
                  <a:moveTo>
                    <a:pt x="0" y="1133031"/>
                  </a:moveTo>
                  <a:cubicBezTo>
                    <a:pt x="385" y="1068701"/>
                    <a:pt x="2997" y="999130"/>
                    <a:pt x="3540" y="923838"/>
                  </a:cubicBezTo>
                  <a:cubicBezTo>
                    <a:pt x="4011" y="858521"/>
                    <a:pt x="8062" y="788923"/>
                    <a:pt x="8664" y="714681"/>
                  </a:cubicBezTo>
                  <a:cubicBezTo>
                    <a:pt x="9203" y="648676"/>
                    <a:pt x="7297" y="578997"/>
                    <a:pt x="7949" y="505470"/>
                  </a:cubicBezTo>
                  <a:cubicBezTo>
                    <a:pt x="8542" y="438958"/>
                    <a:pt x="10172" y="369287"/>
                    <a:pt x="10869" y="296276"/>
                  </a:cubicBezTo>
                  <a:cubicBezTo>
                    <a:pt x="11575" y="224655"/>
                    <a:pt x="8818" y="171197"/>
                    <a:pt x="9167" y="131263"/>
                  </a:cubicBezTo>
                  <a:cubicBezTo>
                    <a:pt x="9167" y="131086"/>
                    <a:pt x="8895" y="131095"/>
                    <a:pt x="8895" y="130919"/>
                  </a:cubicBezTo>
                  <a:cubicBezTo>
                    <a:pt x="9072" y="65439"/>
                    <a:pt x="62258" y="12683"/>
                    <a:pt x="127047" y="9406"/>
                  </a:cubicBezTo>
                  <a:cubicBezTo>
                    <a:pt x="185997" y="7161"/>
                    <a:pt x="251410" y="5830"/>
                    <a:pt x="321106" y="4671"/>
                  </a:cubicBezTo>
                  <a:cubicBezTo>
                    <a:pt x="382962" y="3644"/>
                    <a:pt x="448167" y="1915"/>
                    <a:pt x="515215" y="1612"/>
                  </a:cubicBezTo>
                  <a:cubicBezTo>
                    <a:pt x="578727" y="1327"/>
                    <a:pt x="643883" y="96"/>
                    <a:pt x="709360" y="358"/>
                  </a:cubicBezTo>
                  <a:cubicBezTo>
                    <a:pt x="774171" y="621"/>
                    <a:pt x="839300" y="249"/>
                    <a:pt x="903491" y="951"/>
                  </a:cubicBezTo>
                  <a:cubicBezTo>
                    <a:pt x="967687" y="254"/>
                    <a:pt x="1032829" y="2707"/>
                    <a:pt x="1097641" y="2445"/>
                  </a:cubicBezTo>
                  <a:cubicBezTo>
                    <a:pt x="1163122" y="2182"/>
                    <a:pt x="1228278" y="-262"/>
                    <a:pt x="1291790" y="23"/>
                  </a:cubicBezTo>
                  <a:cubicBezTo>
                    <a:pt x="1358838" y="322"/>
                    <a:pt x="1424052" y="2526"/>
                    <a:pt x="1485908" y="3553"/>
                  </a:cubicBezTo>
                  <a:cubicBezTo>
                    <a:pt x="1555599" y="4712"/>
                    <a:pt x="1621081" y="5147"/>
                    <a:pt x="1680026" y="7392"/>
                  </a:cubicBezTo>
                  <a:cubicBezTo>
                    <a:pt x="1744815" y="10664"/>
                    <a:pt x="1797100" y="65439"/>
                    <a:pt x="1797277" y="130919"/>
                  </a:cubicBezTo>
                  <a:cubicBezTo>
                    <a:pt x="1797277" y="131095"/>
                    <a:pt x="1798101" y="131082"/>
                    <a:pt x="1798101" y="131258"/>
                  </a:cubicBezTo>
                  <a:cubicBezTo>
                    <a:pt x="1798454" y="171188"/>
                    <a:pt x="1793456" y="224673"/>
                    <a:pt x="1794158" y="296290"/>
                  </a:cubicBezTo>
                  <a:cubicBezTo>
                    <a:pt x="1794850" y="369301"/>
                    <a:pt x="1798852" y="438949"/>
                    <a:pt x="1799445" y="505461"/>
                  </a:cubicBezTo>
                  <a:cubicBezTo>
                    <a:pt x="1800102" y="578997"/>
                    <a:pt x="1803279" y="648640"/>
                    <a:pt x="1803818" y="714654"/>
                  </a:cubicBezTo>
                  <a:cubicBezTo>
                    <a:pt x="1804425" y="788896"/>
                    <a:pt x="1799970" y="858558"/>
                    <a:pt x="1800441" y="923874"/>
                  </a:cubicBezTo>
                  <a:cubicBezTo>
                    <a:pt x="1800984" y="999157"/>
                    <a:pt x="1800260" y="1068706"/>
                    <a:pt x="1800645" y="1133027"/>
                  </a:cubicBezTo>
                  <a:cubicBezTo>
                    <a:pt x="1800260" y="1197356"/>
                    <a:pt x="1801500" y="1266909"/>
                    <a:pt x="1800957" y="1342202"/>
                  </a:cubicBezTo>
                  <a:cubicBezTo>
                    <a:pt x="1800486" y="1407518"/>
                    <a:pt x="1802247" y="1477162"/>
                    <a:pt x="1801645" y="1551404"/>
                  </a:cubicBezTo>
                  <a:cubicBezTo>
                    <a:pt x="1801107" y="1617408"/>
                    <a:pt x="1802777" y="1687088"/>
                    <a:pt x="1802121" y="1760615"/>
                  </a:cubicBezTo>
                  <a:cubicBezTo>
                    <a:pt x="1801528" y="1827127"/>
                    <a:pt x="1800957" y="1896811"/>
                    <a:pt x="1800260" y="1969822"/>
                  </a:cubicBezTo>
                  <a:cubicBezTo>
                    <a:pt x="1798956" y="2102895"/>
                    <a:pt x="1820839" y="2252778"/>
                    <a:pt x="1680071" y="2259893"/>
                  </a:cubicBezTo>
                  <a:cubicBezTo>
                    <a:pt x="1621122" y="2262138"/>
                    <a:pt x="1555613" y="2263292"/>
                    <a:pt x="1485917" y="2264450"/>
                  </a:cubicBezTo>
                  <a:cubicBezTo>
                    <a:pt x="1424061" y="2265478"/>
                    <a:pt x="1358820" y="2267492"/>
                    <a:pt x="1291772" y="2267791"/>
                  </a:cubicBezTo>
                  <a:cubicBezTo>
                    <a:pt x="1228260" y="2268076"/>
                    <a:pt x="1163104" y="2262160"/>
                    <a:pt x="1097627" y="2261898"/>
                  </a:cubicBezTo>
                  <a:cubicBezTo>
                    <a:pt x="1032816" y="2261635"/>
                    <a:pt x="967669" y="2264613"/>
                    <a:pt x="903478" y="2263912"/>
                  </a:cubicBezTo>
                  <a:cubicBezTo>
                    <a:pt x="839282" y="2264609"/>
                    <a:pt x="774140" y="2263020"/>
                    <a:pt x="709324" y="2263283"/>
                  </a:cubicBezTo>
                  <a:cubicBezTo>
                    <a:pt x="643842" y="2263545"/>
                    <a:pt x="578705" y="2263373"/>
                    <a:pt x="515192" y="2263088"/>
                  </a:cubicBezTo>
                  <a:cubicBezTo>
                    <a:pt x="448144" y="2262789"/>
                    <a:pt x="382962" y="2260893"/>
                    <a:pt x="321102" y="2259861"/>
                  </a:cubicBezTo>
                  <a:cubicBezTo>
                    <a:pt x="251410" y="2258702"/>
                    <a:pt x="185992" y="2258499"/>
                    <a:pt x="127047" y="2256254"/>
                  </a:cubicBezTo>
                  <a:cubicBezTo>
                    <a:pt x="62276" y="2252986"/>
                    <a:pt x="13984" y="2200609"/>
                    <a:pt x="13807" y="2135130"/>
                  </a:cubicBezTo>
                  <a:cubicBezTo>
                    <a:pt x="13807" y="2134953"/>
                    <a:pt x="10394" y="2134962"/>
                    <a:pt x="10389" y="2134790"/>
                  </a:cubicBezTo>
                  <a:cubicBezTo>
                    <a:pt x="10041" y="2094861"/>
                    <a:pt x="6913" y="2041453"/>
                    <a:pt x="6211" y="1969836"/>
                  </a:cubicBezTo>
                  <a:cubicBezTo>
                    <a:pt x="5518" y="1896825"/>
                    <a:pt x="9135" y="1827104"/>
                    <a:pt x="8542" y="1760593"/>
                  </a:cubicBezTo>
                  <a:cubicBezTo>
                    <a:pt x="7890" y="1687057"/>
                    <a:pt x="6034" y="1617399"/>
                    <a:pt x="5496" y="1551386"/>
                  </a:cubicBezTo>
                  <a:cubicBezTo>
                    <a:pt x="4889" y="1477144"/>
                    <a:pt x="3083" y="1407532"/>
                    <a:pt x="2612" y="1342215"/>
                  </a:cubicBezTo>
                  <a:cubicBezTo>
                    <a:pt x="2073" y="1266928"/>
                    <a:pt x="385" y="1197352"/>
                    <a:pt x="0" y="11330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95" name="Google Shape;3295;p28"/>
            <p:cNvGrpSpPr/>
            <p:nvPr/>
          </p:nvGrpSpPr>
          <p:grpSpPr>
            <a:xfrm>
              <a:off x="272559" y="7728598"/>
              <a:ext cx="1548457" cy="1991395"/>
              <a:chOff x="272559" y="7728598"/>
              <a:chExt cx="1548457" cy="1991395"/>
            </a:xfrm>
          </p:grpSpPr>
          <p:sp>
            <p:nvSpPr>
              <p:cNvPr id="3296" name="Google Shape;3296;p28"/>
              <p:cNvSpPr/>
              <p:nvPr/>
            </p:nvSpPr>
            <p:spPr>
              <a:xfrm>
                <a:off x="272559" y="7728598"/>
                <a:ext cx="1535187" cy="329575"/>
              </a:xfrm>
              <a:custGeom>
                <a:avLst/>
                <a:gdLst/>
                <a:ahLst/>
                <a:cxnLst/>
                <a:rect l="l" t="t" r="r" b="b"/>
                <a:pathLst>
                  <a:path w="1535187" h="329575" extrusionOk="0">
                    <a:moveTo>
                      <a:pt x="1421064" y="329215"/>
                    </a:moveTo>
                    <a:cubicBezTo>
                      <a:pt x="1443346" y="328568"/>
                      <a:pt x="1466465" y="325590"/>
                      <a:pt x="1486464" y="315166"/>
                    </a:cubicBezTo>
                    <a:cubicBezTo>
                      <a:pt x="1508922" y="303484"/>
                      <a:pt x="1521159" y="282614"/>
                      <a:pt x="1524771" y="257938"/>
                    </a:cubicBezTo>
                    <a:cubicBezTo>
                      <a:pt x="1529357" y="226400"/>
                      <a:pt x="1531892" y="194463"/>
                      <a:pt x="1533381" y="162599"/>
                    </a:cubicBezTo>
                    <a:cubicBezTo>
                      <a:pt x="1534789" y="132396"/>
                      <a:pt x="1536297" y="101528"/>
                      <a:pt x="1534011" y="71389"/>
                    </a:cubicBezTo>
                    <a:cubicBezTo>
                      <a:pt x="1528709" y="1474"/>
                      <a:pt x="1463663" y="2678"/>
                      <a:pt x="1408919" y="1949"/>
                    </a:cubicBezTo>
                    <a:cubicBezTo>
                      <a:pt x="1208156" y="-717"/>
                      <a:pt x="316679" y="-581"/>
                      <a:pt x="126268" y="1949"/>
                    </a:cubicBezTo>
                    <a:cubicBezTo>
                      <a:pt x="71525" y="2678"/>
                      <a:pt x="6478" y="1469"/>
                      <a:pt x="1177" y="71389"/>
                    </a:cubicBezTo>
                    <a:cubicBezTo>
                      <a:pt x="-1109" y="101524"/>
                      <a:pt x="398" y="132392"/>
                      <a:pt x="1806" y="162599"/>
                    </a:cubicBezTo>
                    <a:cubicBezTo>
                      <a:pt x="3295" y="194463"/>
                      <a:pt x="5830" y="226400"/>
                      <a:pt x="10416" y="257938"/>
                    </a:cubicBezTo>
                    <a:cubicBezTo>
                      <a:pt x="14029" y="282614"/>
                      <a:pt x="26265" y="303484"/>
                      <a:pt x="48723" y="315166"/>
                    </a:cubicBezTo>
                    <a:cubicBezTo>
                      <a:pt x="68723" y="325590"/>
                      <a:pt x="91841" y="328568"/>
                      <a:pt x="114123" y="329215"/>
                    </a:cubicBezTo>
                    <a:cubicBezTo>
                      <a:pt x="179079" y="330455"/>
                      <a:pt x="244167" y="328152"/>
                      <a:pt x="309137" y="327509"/>
                    </a:cubicBezTo>
                    <a:cubicBezTo>
                      <a:pt x="309766" y="327504"/>
                      <a:pt x="1225453" y="327504"/>
                      <a:pt x="1226050" y="327509"/>
                    </a:cubicBezTo>
                    <a:cubicBezTo>
                      <a:pt x="1291016" y="328152"/>
                      <a:pt x="1356108" y="330455"/>
                      <a:pt x="1421064" y="329215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7" name="Google Shape;3297;p28"/>
              <p:cNvSpPr/>
              <p:nvPr/>
            </p:nvSpPr>
            <p:spPr>
              <a:xfrm>
                <a:off x="292052" y="8593538"/>
                <a:ext cx="304308" cy="310384"/>
              </a:xfrm>
              <a:custGeom>
                <a:avLst/>
                <a:gdLst/>
                <a:ahLst/>
                <a:cxnLst/>
                <a:rect l="l" t="t" r="r" b="b"/>
                <a:pathLst>
                  <a:path w="304308" h="310384" extrusionOk="0">
                    <a:moveTo>
                      <a:pt x="184380" y="685"/>
                    </a:moveTo>
                    <a:cubicBezTo>
                      <a:pt x="80157" y="-1089"/>
                      <a:pt x="16889" y="-4262"/>
                      <a:pt x="3041" y="61312"/>
                    </a:cubicBezTo>
                    <a:cubicBezTo>
                      <a:pt x="-4582" y="97920"/>
                      <a:pt x="4178" y="225281"/>
                      <a:pt x="7075" y="244422"/>
                    </a:cubicBezTo>
                    <a:cubicBezTo>
                      <a:pt x="9995" y="263725"/>
                      <a:pt x="14386" y="283161"/>
                      <a:pt x="31819" y="294186"/>
                    </a:cubicBezTo>
                    <a:cubicBezTo>
                      <a:pt x="65209" y="315296"/>
                      <a:pt x="239173" y="315092"/>
                      <a:pt x="274216" y="297531"/>
                    </a:cubicBezTo>
                    <a:cubicBezTo>
                      <a:pt x="312468" y="278363"/>
                      <a:pt x="301260" y="216609"/>
                      <a:pt x="303460" y="151011"/>
                    </a:cubicBezTo>
                    <a:cubicBezTo>
                      <a:pt x="307063" y="43801"/>
                      <a:pt x="304505" y="2355"/>
                      <a:pt x="184380" y="685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8" name="Google Shape;3298;p28"/>
              <p:cNvSpPr/>
              <p:nvPr/>
            </p:nvSpPr>
            <p:spPr>
              <a:xfrm>
                <a:off x="291620" y="9001050"/>
                <a:ext cx="304547" cy="310600"/>
              </a:xfrm>
              <a:custGeom>
                <a:avLst/>
                <a:gdLst/>
                <a:ahLst/>
                <a:cxnLst/>
                <a:rect l="l" t="t" r="r" b="b"/>
                <a:pathLst>
                  <a:path w="304547" h="310600" extrusionOk="0">
                    <a:moveTo>
                      <a:pt x="206270" y="1947"/>
                    </a:moveTo>
                    <a:cubicBezTo>
                      <a:pt x="92427" y="-2100"/>
                      <a:pt x="18526" y="-6431"/>
                      <a:pt x="3687" y="62457"/>
                    </a:cubicBezTo>
                    <a:cubicBezTo>
                      <a:pt x="-2959" y="93723"/>
                      <a:pt x="1142" y="234535"/>
                      <a:pt x="2487" y="246729"/>
                    </a:cubicBezTo>
                    <a:cubicBezTo>
                      <a:pt x="4805" y="267748"/>
                      <a:pt x="9725" y="287604"/>
                      <a:pt x="29965" y="297747"/>
                    </a:cubicBezTo>
                    <a:cubicBezTo>
                      <a:pt x="65298" y="315454"/>
                      <a:pt x="239225" y="315354"/>
                      <a:pt x="272362" y="294403"/>
                    </a:cubicBezTo>
                    <a:cubicBezTo>
                      <a:pt x="302127" y="275583"/>
                      <a:pt x="299524" y="219970"/>
                      <a:pt x="302276" y="164883"/>
                    </a:cubicBezTo>
                    <a:cubicBezTo>
                      <a:pt x="307541" y="59442"/>
                      <a:pt x="312683" y="5368"/>
                      <a:pt x="206270" y="1947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9" name="Google Shape;3299;p28"/>
              <p:cNvSpPr/>
              <p:nvPr/>
            </p:nvSpPr>
            <p:spPr>
              <a:xfrm>
                <a:off x="290056" y="8185721"/>
                <a:ext cx="307558" cy="311085"/>
              </a:xfrm>
              <a:custGeom>
                <a:avLst/>
                <a:gdLst/>
                <a:ahLst/>
                <a:cxnLst/>
                <a:rect l="l" t="t" r="r" b="b"/>
                <a:pathLst>
                  <a:path w="307558" h="311085" extrusionOk="0">
                    <a:moveTo>
                      <a:pt x="163547" y="1"/>
                    </a:moveTo>
                    <a:cubicBezTo>
                      <a:pt x="63312" y="150"/>
                      <a:pt x="16350" y="-2090"/>
                      <a:pt x="3458" y="60751"/>
                    </a:cubicBezTo>
                    <a:cubicBezTo>
                      <a:pt x="-5424" y="104052"/>
                      <a:pt x="4680" y="203604"/>
                      <a:pt x="12724" y="242697"/>
                    </a:cubicBezTo>
                    <a:cubicBezTo>
                      <a:pt x="22502" y="289791"/>
                      <a:pt x="32729" y="300409"/>
                      <a:pt x="85924" y="306035"/>
                    </a:cubicBezTo>
                    <a:cubicBezTo>
                      <a:pt x="142194" y="311924"/>
                      <a:pt x="183954" y="312032"/>
                      <a:pt x="218458" y="309561"/>
                    </a:cubicBezTo>
                    <a:cubicBezTo>
                      <a:pt x="332912" y="301568"/>
                      <a:pt x="303518" y="273673"/>
                      <a:pt x="305705" y="137713"/>
                    </a:cubicBezTo>
                    <a:cubicBezTo>
                      <a:pt x="307498" y="26348"/>
                      <a:pt x="289426" y="-185"/>
                      <a:pt x="163547" y="1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0" name="Google Shape;3300;p28"/>
              <p:cNvSpPr/>
              <p:nvPr/>
            </p:nvSpPr>
            <p:spPr>
              <a:xfrm>
                <a:off x="290234" y="9408908"/>
                <a:ext cx="307561" cy="311085"/>
              </a:xfrm>
              <a:custGeom>
                <a:avLst/>
                <a:gdLst/>
                <a:ahLst/>
                <a:cxnLst/>
                <a:rect l="l" t="t" r="r" b="b"/>
                <a:pathLst>
                  <a:path w="307561" h="311085" extrusionOk="0">
                    <a:moveTo>
                      <a:pt x="144017" y="1"/>
                    </a:moveTo>
                    <a:cubicBezTo>
                      <a:pt x="18137" y="-185"/>
                      <a:pt x="66" y="26352"/>
                      <a:pt x="1854" y="137713"/>
                    </a:cubicBezTo>
                    <a:cubicBezTo>
                      <a:pt x="4040" y="273673"/>
                      <a:pt x="-25353" y="301568"/>
                      <a:pt x="89101" y="309561"/>
                    </a:cubicBezTo>
                    <a:cubicBezTo>
                      <a:pt x="123605" y="312032"/>
                      <a:pt x="165365" y="311924"/>
                      <a:pt x="221635" y="306035"/>
                    </a:cubicBezTo>
                    <a:cubicBezTo>
                      <a:pt x="274826" y="300409"/>
                      <a:pt x="285057" y="289791"/>
                      <a:pt x="294835" y="242697"/>
                    </a:cubicBezTo>
                    <a:cubicBezTo>
                      <a:pt x="302883" y="203604"/>
                      <a:pt x="312987" y="104048"/>
                      <a:pt x="304101" y="60751"/>
                    </a:cubicBezTo>
                    <a:cubicBezTo>
                      <a:pt x="291213" y="-2090"/>
                      <a:pt x="244251" y="150"/>
                      <a:pt x="144017" y="1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1" name="Google Shape;3301;p28"/>
              <p:cNvSpPr/>
              <p:nvPr/>
            </p:nvSpPr>
            <p:spPr>
              <a:xfrm>
                <a:off x="1513455" y="8185721"/>
                <a:ext cx="307561" cy="311085"/>
              </a:xfrm>
              <a:custGeom>
                <a:avLst/>
                <a:gdLst/>
                <a:ahLst/>
                <a:cxnLst/>
                <a:rect l="l" t="t" r="r" b="b"/>
                <a:pathLst>
                  <a:path w="307561" h="311085" extrusionOk="0">
                    <a:moveTo>
                      <a:pt x="144017" y="1"/>
                    </a:moveTo>
                    <a:cubicBezTo>
                      <a:pt x="18137" y="-185"/>
                      <a:pt x="66" y="26352"/>
                      <a:pt x="1854" y="137713"/>
                    </a:cubicBezTo>
                    <a:cubicBezTo>
                      <a:pt x="4040" y="273673"/>
                      <a:pt x="-25353" y="301568"/>
                      <a:pt x="89101" y="309561"/>
                    </a:cubicBezTo>
                    <a:cubicBezTo>
                      <a:pt x="123605" y="312032"/>
                      <a:pt x="165370" y="311924"/>
                      <a:pt x="221635" y="306035"/>
                    </a:cubicBezTo>
                    <a:cubicBezTo>
                      <a:pt x="274826" y="300409"/>
                      <a:pt x="285057" y="289791"/>
                      <a:pt x="294835" y="242697"/>
                    </a:cubicBezTo>
                    <a:cubicBezTo>
                      <a:pt x="302883" y="203604"/>
                      <a:pt x="312987" y="104052"/>
                      <a:pt x="304101" y="60751"/>
                    </a:cubicBezTo>
                    <a:cubicBezTo>
                      <a:pt x="291213" y="-2095"/>
                      <a:pt x="244251" y="146"/>
                      <a:pt x="144017" y="1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2" name="Google Shape;3302;p28"/>
              <p:cNvSpPr/>
              <p:nvPr/>
            </p:nvSpPr>
            <p:spPr>
              <a:xfrm>
                <a:off x="1515273" y="9001266"/>
                <a:ext cx="304307" cy="310396"/>
              </a:xfrm>
              <a:custGeom>
                <a:avLst/>
                <a:gdLst/>
                <a:ahLst/>
                <a:cxnLst/>
                <a:rect l="l" t="t" r="r" b="b"/>
                <a:pathLst>
                  <a:path w="304307" h="310396" extrusionOk="0">
                    <a:moveTo>
                      <a:pt x="85503" y="306851"/>
                    </a:moveTo>
                    <a:cubicBezTo>
                      <a:pt x="130075" y="311024"/>
                      <a:pt x="174289" y="311639"/>
                      <a:pt x="218037" y="308027"/>
                    </a:cubicBezTo>
                    <a:cubicBezTo>
                      <a:pt x="318887" y="299835"/>
                      <a:pt x="299431" y="270954"/>
                      <a:pt x="303460" y="151011"/>
                    </a:cubicBezTo>
                    <a:cubicBezTo>
                      <a:pt x="307059" y="43805"/>
                      <a:pt x="304505" y="2360"/>
                      <a:pt x="184380" y="685"/>
                    </a:cubicBezTo>
                    <a:cubicBezTo>
                      <a:pt x="80157" y="-1089"/>
                      <a:pt x="16889" y="-4262"/>
                      <a:pt x="3041" y="61312"/>
                    </a:cubicBezTo>
                    <a:cubicBezTo>
                      <a:pt x="-4582" y="97920"/>
                      <a:pt x="4178" y="225281"/>
                      <a:pt x="7075" y="244422"/>
                    </a:cubicBezTo>
                    <a:cubicBezTo>
                      <a:pt x="14834" y="295685"/>
                      <a:pt x="34304" y="302080"/>
                      <a:pt x="85503" y="306851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3" name="Google Shape;3303;p28"/>
              <p:cNvSpPr/>
              <p:nvPr/>
            </p:nvSpPr>
            <p:spPr>
              <a:xfrm>
                <a:off x="699337" y="8186078"/>
                <a:ext cx="304307" cy="310384"/>
              </a:xfrm>
              <a:custGeom>
                <a:avLst/>
                <a:gdLst/>
                <a:ahLst/>
                <a:cxnLst/>
                <a:rect l="l" t="t" r="r" b="b"/>
                <a:pathLst>
                  <a:path w="304307" h="310384" extrusionOk="0">
                    <a:moveTo>
                      <a:pt x="184380" y="685"/>
                    </a:moveTo>
                    <a:cubicBezTo>
                      <a:pt x="80157" y="-1089"/>
                      <a:pt x="16889" y="-4262"/>
                      <a:pt x="3041" y="61312"/>
                    </a:cubicBezTo>
                    <a:cubicBezTo>
                      <a:pt x="-4582" y="97920"/>
                      <a:pt x="4178" y="225281"/>
                      <a:pt x="7075" y="244422"/>
                    </a:cubicBezTo>
                    <a:cubicBezTo>
                      <a:pt x="9995" y="263726"/>
                      <a:pt x="14386" y="283161"/>
                      <a:pt x="31819" y="294186"/>
                    </a:cubicBezTo>
                    <a:cubicBezTo>
                      <a:pt x="65209" y="315296"/>
                      <a:pt x="239173" y="315093"/>
                      <a:pt x="274216" y="297531"/>
                    </a:cubicBezTo>
                    <a:cubicBezTo>
                      <a:pt x="312468" y="278358"/>
                      <a:pt x="301260" y="216608"/>
                      <a:pt x="303460" y="151011"/>
                    </a:cubicBezTo>
                    <a:cubicBezTo>
                      <a:pt x="307059" y="43805"/>
                      <a:pt x="304505" y="2360"/>
                      <a:pt x="184380" y="685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4" name="Google Shape;3304;p28"/>
              <p:cNvSpPr/>
              <p:nvPr/>
            </p:nvSpPr>
            <p:spPr>
              <a:xfrm>
                <a:off x="1514841" y="8593318"/>
                <a:ext cx="304545" cy="310616"/>
              </a:xfrm>
              <a:custGeom>
                <a:avLst/>
                <a:gdLst/>
                <a:ahLst/>
                <a:cxnLst/>
                <a:rect l="l" t="t" r="r" b="b"/>
                <a:pathLst>
                  <a:path w="304545" h="310616" extrusionOk="0">
                    <a:moveTo>
                      <a:pt x="86139" y="308243"/>
                    </a:moveTo>
                    <a:cubicBezTo>
                      <a:pt x="129883" y="311860"/>
                      <a:pt x="174092" y="311244"/>
                      <a:pt x="218673" y="307067"/>
                    </a:cubicBezTo>
                    <a:cubicBezTo>
                      <a:pt x="300456" y="299445"/>
                      <a:pt x="296631" y="277669"/>
                      <a:pt x="302271" y="164883"/>
                    </a:cubicBezTo>
                    <a:cubicBezTo>
                      <a:pt x="307541" y="59442"/>
                      <a:pt x="312683" y="5368"/>
                      <a:pt x="206270" y="1947"/>
                    </a:cubicBezTo>
                    <a:cubicBezTo>
                      <a:pt x="92427" y="-2100"/>
                      <a:pt x="18526" y="-6431"/>
                      <a:pt x="3687" y="62456"/>
                    </a:cubicBezTo>
                    <a:cubicBezTo>
                      <a:pt x="-2959" y="93723"/>
                      <a:pt x="1142" y="234535"/>
                      <a:pt x="2487" y="246729"/>
                    </a:cubicBezTo>
                    <a:cubicBezTo>
                      <a:pt x="8394" y="300291"/>
                      <a:pt x="33179" y="303939"/>
                      <a:pt x="86139" y="308243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5" name="Google Shape;3305;p28"/>
              <p:cNvSpPr/>
              <p:nvPr/>
            </p:nvSpPr>
            <p:spPr>
              <a:xfrm>
                <a:off x="1107334" y="8593489"/>
                <a:ext cx="304346" cy="310391"/>
              </a:xfrm>
              <a:custGeom>
                <a:avLst/>
                <a:gdLst/>
                <a:ahLst/>
                <a:cxnLst/>
                <a:rect l="l" t="t" r="r" b="b"/>
                <a:pathLst>
                  <a:path w="304346" h="310391" extrusionOk="0">
                    <a:moveTo>
                      <a:pt x="30495" y="296463"/>
                    </a:moveTo>
                    <a:cubicBezTo>
                      <a:pt x="65009" y="315196"/>
                      <a:pt x="238982" y="315237"/>
                      <a:pt x="272893" y="295349"/>
                    </a:cubicBezTo>
                    <a:cubicBezTo>
                      <a:pt x="305604" y="276240"/>
                      <a:pt x="299973" y="219790"/>
                      <a:pt x="302585" y="160163"/>
                    </a:cubicBezTo>
                    <a:cubicBezTo>
                      <a:pt x="307360" y="54229"/>
                      <a:pt x="310412" y="4296"/>
                      <a:pt x="198887" y="1431"/>
                    </a:cubicBezTo>
                    <a:cubicBezTo>
                      <a:pt x="87380" y="-1841"/>
                      <a:pt x="17789" y="-5294"/>
                      <a:pt x="3384" y="61982"/>
                    </a:cubicBezTo>
                    <a:cubicBezTo>
                      <a:pt x="-3515" y="94688"/>
                      <a:pt x="1949" y="229693"/>
                      <a:pt x="3927" y="245865"/>
                    </a:cubicBezTo>
                    <a:cubicBezTo>
                      <a:pt x="6449" y="266309"/>
                      <a:pt x="11188" y="286025"/>
                      <a:pt x="30495" y="296463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6" name="Google Shape;3306;p28"/>
              <p:cNvSpPr/>
              <p:nvPr/>
            </p:nvSpPr>
            <p:spPr>
              <a:xfrm>
                <a:off x="1107556" y="8185862"/>
                <a:ext cx="304549" cy="310600"/>
              </a:xfrm>
              <a:custGeom>
                <a:avLst/>
                <a:gdLst/>
                <a:ahLst/>
                <a:cxnLst/>
                <a:rect l="l" t="t" r="r" b="b"/>
                <a:pathLst>
                  <a:path w="304549" h="310600" extrusionOk="0">
                    <a:moveTo>
                      <a:pt x="206270" y="1947"/>
                    </a:moveTo>
                    <a:cubicBezTo>
                      <a:pt x="92427" y="-2100"/>
                      <a:pt x="18526" y="-6431"/>
                      <a:pt x="3687" y="62456"/>
                    </a:cubicBezTo>
                    <a:cubicBezTo>
                      <a:pt x="-2959" y="93723"/>
                      <a:pt x="1142" y="234535"/>
                      <a:pt x="2487" y="246729"/>
                    </a:cubicBezTo>
                    <a:cubicBezTo>
                      <a:pt x="4805" y="267748"/>
                      <a:pt x="9725" y="287604"/>
                      <a:pt x="29965" y="297747"/>
                    </a:cubicBezTo>
                    <a:cubicBezTo>
                      <a:pt x="65298" y="315454"/>
                      <a:pt x="239225" y="315354"/>
                      <a:pt x="272362" y="294403"/>
                    </a:cubicBezTo>
                    <a:cubicBezTo>
                      <a:pt x="302127" y="275583"/>
                      <a:pt x="299524" y="219970"/>
                      <a:pt x="302276" y="164883"/>
                    </a:cubicBezTo>
                    <a:cubicBezTo>
                      <a:pt x="307545" y="59442"/>
                      <a:pt x="312688" y="5368"/>
                      <a:pt x="206270" y="1947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7" name="Google Shape;3307;p28"/>
              <p:cNvSpPr/>
              <p:nvPr/>
            </p:nvSpPr>
            <p:spPr>
              <a:xfrm>
                <a:off x="1107521" y="9001283"/>
                <a:ext cx="304182" cy="310326"/>
              </a:xfrm>
              <a:custGeom>
                <a:avLst/>
                <a:gdLst/>
                <a:ahLst/>
                <a:cxnLst/>
                <a:rect l="l" t="t" r="r" b="b"/>
                <a:pathLst>
                  <a:path w="304182" h="310326" extrusionOk="0">
                    <a:moveTo>
                      <a:pt x="191543" y="1016"/>
                    </a:moveTo>
                    <a:cubicBezTo>
                      <a:pt x="83477" y="-1491"/>
                      <a:pt x="17204" y="-4587"/>
                      <a:pt x="3125" y="61607"/>
                    </a:cubicBezTo>
                    <a:cubicBezTo>
                      <a:pt x="-3960" y="95413"/>
                      <a:pt x="2862" y="226341"/>
                      <a:pt x="5415" y="245101"/>
                    </a:cubicBezTo>
                    <a:cubicBezTo>
                      <a:pt x="8136" y="264976"/>
                      <a:pt x="12704" y="284556"/>
                      <a:pt x="31069" y="295283"/>
                    </a:cubicBezTo>
                    <a:cubicBezTo>
                      <a:pt x="65039" y="315207"/>
                      <a:pt x="239017" y="315098"/>
                      <a:pt x="273467" y="296396"/>
                    </a:cubicBezTo>
                    <a:cubicBezTo>
                      <a:pt x="309061" y="277151"/>
                      <a:pt x="300578" y="216908"/>
                      <a:pt x="302937" y="155543"/>
                    </a:cubicBezTo>
                    <a:cubicBezTo>
                      <a:pt x="307210" y="47644"/>
                      <a:pt x="306884" y="3284"/>
                      <a:pt x="191543" y="1016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8" name="Google Shape;3308;p28"/>
              <p:cNvSpPr/>
              <p:nvPr/>
            </p:nvSpPr>
            <p:spPr>
              <a:xfrm>
                <a:off x="699783" y="8593551"/>
                <a:ext cx="304184" cy="310326"/>
              </a:xfrm>
              <a:custGeom>
                <a:avLst/>
                <a:gdLst/>
                <a:ahLst/>
                <a:cxnLst/>
                <a:rect l="l" t="t" r="r" b="b"/>
                <a:pathLst>
                  <a:path w="304184" h="310326" extrusionOk="0">
                    <a:moveTo>
                      <a:pt x="191543" y="1016"/>
                    </a:moveTo>
                    <a:cubicBezTo>
                      <a:pt x="83477" y="-1491"/>
                      <a:pt x="17203" y="-4587"/>
                      <a:pt x="3125" y="61608"/>
                    </a:cubicBezTo>
                    <a:cubicBezTo>
                      <a:pt x="-3960" y="95413"/>
                      <a:pt x="2862" y="226341"/>
                      <a:pt x="5415" y="245101"/>
                    </a:cubicBezTo>
                    <a:cubicBezTo>
                      <a:pt x="8136" y="264976"/>
                      <a:pt x="12704" y="284556"/>
                      <a:pt x="31074" y="295283"/>
                    </a:cubicBezTo>
                    <a:cubicBezTo>
                      <a:pt x="65044" y="315207"/>
                      <a:pt x="239021" y="315098"/>
                      <a:pt x="273471" y="296396"/>
                    </a:cubicBezTo>
                    <a:cubicBezTo>
                      <a:pt x="309066" y="277151"/>
                      <a:pt x="300583" y="216908"/>
                      <a:pt x="302941" y="155543"/>
                    </a:cubicBezTo>
                    <a:cubicBezTo>
                      <a:pt x="307210" y="47644"/>
                      <a:pt x="306880" y="3284"/>
                      <a:pt x="191543" y="1016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9" name="Google Shape;3309;p28"/>
              <p:cNvSpPr/>
              <p:nvPr/>
            </p:nvSpPr>
            <p:spPr>
              <a:xfrm>
                <a:off x="1513277" y="9408908"/>
                <a:ext cx="307560" cy="311085"/>
              </a:xfrm>
              <a:custGeom>
                <a:avLst/>
                <a:gdLst/>
                <a:ahLst/>
                <a:cxnLst/>
                <a:rect l="l" t="t" r="r" b="b"/>
                <a:pathLst>
                  <a:path w="307560" h="311085" extrusionOk="0">
                    <a:moveTo>
                      <a:pt x="305709" y="137713"/>
                    </a:moveTo>
                    <a:cubicBezTo>
                      <a:pt x="307502" y="26352"/>
                      <a:pt x="289431" y="-185"/>
                      <a:pt x="163547" y="1"/>
                    </a:cubicBezTo>
                    <a:cubicBezTo>
                      <a:pt x="63312" y="150"/>
                      <a:pt x="16350" y="-2090"/>
                      <a:pt x="3458" y="60751"/>
                    </a:cubicBezTo>
                    <a:cubicBezTo>
                      <a:pt x="-5424" y="104052"/>
                      <a:pt x="4680" y="203604"/>
                      <a:pt x="12724" y="242697"/>
                    </a:cubicBezTo>
                    <a:cubicBezTo>
                      <a:pt x="22502" y="289791"/>
                      <a:pt x="32729" y="300409"/>
                      <a:pt x="85924" y="306035"/>
                    </a:cubicBezTo>
                    <a:cubicBezTo>
                      <a:pt x="142193" y="311924"/>
                      <a:pt x="183954" y="312032"/>
                      <a:pt x="218458" y="309561"/>
                    </a:cubicBezTo>
                    <a:cubicBezTo>
                      <a:pt x="332912" y="301568"/>
                      <a:pt x="303518" y="273673"/>
                      <a:pt x="305709" y="137713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0" name="Google Shape;3310;p28"/>
              <p:cNvSpPr/>
              <p:nvPr/>
            </p:nvSpPr>
            <p:spPr>
              <a:xfrm>
                <a:off x="699592" y="9001221"/>
                <a:ext cx="304345" cy="310391"/>
              </a:xfrm>
              <a:custGeom>
                <a:avLst/>
                <a:gdLst/>
                <a:ahLst/>
                <a:cxnLst/>
                <a:rect l="l" t="t" r="r" b="b"/>
                <a:pathLst>
                  <a:path w="304345" h="310391" extrusionOk="0">
                    <a:moveTo>
                      <a:pt x="30495" y="296463"/>
                    </a:moveTo>
                    <a:cubicBezTo>
                      <a:pt x="65009" y="315196"/>
                      <a:pt x="238982" y="315237"/>
                      <a:pt x="272893" y="295349"/>
                    </a:cubicBezTo>
                    <a:cubicBezTo>
                      <a:pt x="305604" y="276240"/>
                      <a:pt x="299972" y="219794"/>
                      <a:pt x="302585" y="160163"/>
                    </a:cubicBezTo>
                    <a:cubicBezTo>
                      <a:pt x="307360" y="54229"/>
                      <a:pt x="310411" y="4301"/>
                      <a:pt x="198887" y="1431"/>
                    </a:cubicBezTo>
                    <a:cubicBezTo>
                      <a:pt x="87380" y="-1841"/>
                      <a:pt x="17789" y="-5294"/>
                      <a:pt x="3384" y="61982"/>
                    </a:cubicBezTo>
                    <a:cubicBezTo>
                      <a:pt x="-3515" y="94688"/>
                      <a:pt x="1949" y="229693"/>
                      <a:pt x="3927" y="245865"/>
                    </a:cubicBezTo>
                    <a:cubicBezTo>
                      <a:pt x="6449" y="266309"/>
                      <a:pt x="11193" y="286025"/>
                      <a:pt x="30495" y="296463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1" name="Google Shape;3311;p28"/>
              <p:cNvSpPr/>
              <p:nvPr/>
            </p:nvSpPr>
            <p:spPr>
              <a:xfrm>
                <a:off x="699819" y="9409049"/>
                <a:ext cx="304547" cy="310616"/>
              </a:xfrm>
              <a:custGeom>
                <a:avLst/>
                <a:gdLst/>
                <a:ahLst/>
                <a:cxnLst/>
                <a:rect l="l" t="t" r="r" b="b"/>
                <a:pathLst>
                  <a:path w="304547" h="310616" extrusionOk="0">
                    <a:moveTo>
                      <a:pt x="206270" y="1947"/>
                    </a:moveTo>
                    <a:cubicBezTo>
                      <a:pt x="92427" y="-2100"/>
                      <a:pt x="18526" y="-6431"/>
                      <a:pt x="3687" y="62457"/>
                    </a:cubicBezTo>
                    <a:cubicBezTo>
                      <a:pt x="-2959" y="93723"/>
                      <a:pt x="1142" y="234535"/>
                      <a:pt x="2487" y="246729"/>
                    </a:cubicBezTo>
                    <a:cubicBezTo>
                      <a:pt x="8399" y="300286"/>
                      <a:pt x="33179" y="303944"/>
                      <a:pt x="86144" y="308243"/>
                    </a:cubicBezTo>
                    <a:cubicBezTo>
                      <a:pt x="129887" y="311860"/>
                      <a:pt x="174097" y="311244"/>
                      <a:pt x="218678" y="307067"/>
                    </a:cubicBezTo>
                    <a:cubicBezTo>
                      <a:pt x="300461" y="299445"/>
                      <a:pt x="296635" y="277665"/>
                      <a:pt x="302276" y="164883"/>
                    </a:cubicBezTo>
                    <a:cubicBezTo>
                      <a:pt x="307541" y="59447"/>
                      <a:pt x="312683" y="5368"/>
                      <a:pt x="206270" y="1947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2" name="Google Shape;3312;p28"/>
              <p:cNvSpPr/>
              <p:nvPr/>
            </p:nvSpPr>
            <p:spPr>
              <a:xfrm>
                <a:off x="1107074" y="9409269"/>
                <a:ext cx="304308" cy="310396"/>
              </a:xfrm>
              <a:custGeom>
                <a:avLst/>
                <a:gdLst/>
                <a:ahLst/>
                <a:cxnLst/>
                <a:rect l="l" t="t" r="r" b="b"/>
                <a:pathLst>
                  <a:path w="304308" h="310396" extrusionOk="0">
                    <a:moveTo>
                      <a:pt x="184380" y="685"/>
                    </a:moveTo>
                    <a:cubicBezTo>
                      <a:pt x="80157" y="-1089"/>
                      <a:pt x="16889" y="-4262"/>
                      <a:pt x="3041" y="61312"/>
                    </a:cubicBezTo>
                    <a:cubicBezTo>
                      <a:pt x="-4582" y="97920"/>
                      <a:pt x="4178" y="225280"/>
                      <a:pt x="7075" y="244421"/>
                    </a:cubicBezTo>
                    <a:cubicBezTo>
                      <a:pt x="14834" y="295685"/>
                      <a:pt x="34300" y="302075"/>
                      <a:pt x="85503" y="306850"/>
                    </a:cubicBezTo>
                    <a:cubicBezTo>
                      <a:pt x="130075" y="311023"/>
                      <a:pt x="174289" y="311639"/>
                      <a:pt x="218037" y="308027"/>
                    </a:cubicBezTo>
                    <a:cubicBezTo>
                      <a:pt x="318887" y="299835"/>
                      <a:pt x="299431" y="270954"/>
                      <a:pt x="303460" y="151011"/>
                    </a:cubicBezTo>
                    <a:cubicBezTo>
                      <a:pt x="307063" y="43805"/>
                      <a:pt x="304510" y="2355"/>
                      <a:pt x="184380" y="685"/>
                    </a:cubicBezTo>
                    <a:close/>
                  </a:path>
                </a:pathLst>
              </a:custGeom>
              <a:solidFill>
                <a:srgbClr val="312249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13" name="Google Shape;3313;p28"/>
            <p:cNvSpPr/>
            <p:nvPr/>
          </p:nvSpPr>
          <p:spPr>
            <a:xfrm>
              <a:off x="264279" y="7705837"/>
              <a:ext cx="1535187" cy="329575"/>
            </a:xfrm>
            <a:custGeom>
              <a:avLst/>
              <a:gdLst/>
              <a:ahLst/>
              <a:cxnLst/>
              <a:rect l="l" t="t" r="r" b="b"/>
              <a:pathLst>
                <a:path w="1535187" h="329575" extrusionOk="0">
                  <a:moveTo>
                    <a:pt x="309137" y="327509"/>
                  </a:moveTo>
                  <a:cubicBezTo>
                    <a:pt x="244167" y="328152"/>
                    <a:pt x="179079" y="330455"/>
                    <a:pt x="114123" y="329215"/>
                  </a:cubicBezTo>
                  <a:cubicBezTo>
                    <a:pt x="91841" y="328568"/>
                    <a:pt x="68723" y="325590"/>
                    <a:pt x="48723" y="315166"/>
                  </a:cubicBezTo>
                  <a:cubicBezTo>
                    <a:pt x="26265" y="303484"/>
                    <a:pt x="14029" y="282614"/>
                    <a:pt x="10416" y="257938"/>
                  </a:cubicBezTo>
                  <a:cubicBezTo>
                    <a:pt x="5830" y="226400"/>
                    <a:pt x="3295" y="194463"/>
                    <a:pt x="1806" y="162599"/>
                  </a:cubicBezTo>
                  <a:cubicBezTo>
                    <a:pt x="398" y="132396"/>
                    <a:pt x="-1109" y="101528"/>
                    <a:pt x="1177" y="71389"/>
                  </a:cubicBezTo>
                  <a:cubicBezTo>
                    <a:pt x="6478" y="1474"/>
                    <a:pt x="71525" y="2678"/>
                    <a:pt x="126268" y="1949"/>
                  </a:cubicBezTo>
                  <a:cubicBezTo>
                    <a:pt x="316679" y="-581"/>
                    <a:pt x="1208156" y="-717"/>
                    <a:pt x="1408919" y="1949"/>
                  </a:cubicBezTo>
                  <a:cubicBezTo>
                    <a:pt x="1463662" y="2678"/>
                    <a:pt x="1528710" y="1469"/>
                    <a:pt x="1534010" y="71389"/>
                  </a:cubicBezTo>
                  <a:cubicBezTo>
                    <a:pt x="1536297" y="101524"/>
                    <a:pt x="1534789" y="132392"/>
                    <a:pt x="1533381" y="162599"/>
                  </a:cubicBezTo>
                  <a:cubicBezTo>
                    <a:pt x="1531892" y="194463"/>
                    <a:pt x="1529357" y="226400"/>
                    <a:pt x="1524771" y="257938"/>
                  </a:cubicBezTo>
                  <a:cubicBezTo>
                    <a:pt x="1521159" y="282614"/>
                    <a:pt x="1508922" y="303484"/>
                    <a:pt x="1486465" y="315166"/>
                  </a:cubicBezTo>
                  <a:cubicBezTo>
                    <a:pt x="1466465" y="325590"/>
                    <a:pt x="1443346" y="328568"/>
                    <a:pt x="1421064" y="329215"/>
                  </a:cubicBezTo>
                  <a:cubicBezTo>
                    <a:pt x="1356108" y="330455"/>
                    <a:pt x="1291020" y="328152"/>
                    <a:pt x="1226050" y="327509"/>
                  </a:cubicBezTo>
                  <a:cubicBezTo>
                    <a:pt x="1225448" y="327504"/>
                    <a:pt x="309766" y="327504"/>
                    <a:pt x="309137" y="3275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4" name="Google Shape;3314;p28"/>
            <p:cNvSpPr/>
            <p:nvPr/>
          </p:nvSpPr>
          <p:spPr>
            <a:xfrm>
              <a:off x="272593" y="8161791"/>
              <a:ext cx="307560" cy="311085"/>
            </a:xfrm>
            <a:custGeom>
              <a:avLst/>
              <a:gdLst/>
              <a:ahLst/>
              <a:cxnLst/>
              <a:rect l="l" t="t" r="r" b="b"/>
              <a:pathLst>
                <a:path w="307560" h="311085" extrusionOk="0">
                  <a:moveTo>
                    <a:pt x="218461" y="309561"/>
                  </a:moveTo>
                  <a:cubicBezTo>
                    <a:pt x="183957" y="312032"/>
                    <a:pt x="142196" y="311924"/>
                    <a:pt x="85927" y="306035"/>
                  </a:cubicBezTo>
                  <a:cubicBezTo>
                    <a:pt x="32736" y="300409"/>
                    <a:pt x="22505" y="289791"/>
                    <a:pt x="12727" y="242697"/>
                  </a:cubicBezTo>
                  <a:cubicBezTo>
                    <a:pt x="4678" y="203604"/>
                    <a:pt x="-5426" y="104052"/>
                    <a:pt x="3461" y="60751"/>
                  </a:cubicBezTo>
                  <a:cubicBezTo>
                    <a:pt x="16353" y="-2090"/>
                    <a:pt x="63315" y="150"/>
                    <a:pt x="163550" y="1"/>
                  </a:cubicBezTo>
                  <a:cubicBezTo>
                    <a:pt x="289429" y="-185"/>
                    <a:pt x="307500" y="26352"/>
                    <a:pt x="305712" y="137713"/>
                  </a:cubicBezTo>
                  <a:cubicBezTo>
                    <a:pt x="303517" y="273673"/>
                    <a:pt x="332910" y="301568"/>
                    <a:pt x="218461" y="3095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5" name="Google Shape;3315;p28"/>
            <p:cNvSpPr/>
            <p:nvPr/>
          </p:nvSpPr>
          <p:spPr>
            <a:xfrm>
              <a:off x="274590" y="8569613"/>
              <a:ext cx="304310" cy="310381"/>
            </a:xfrm>
            <a:custGeom>
              <a:avLst/>
              <a:gdLst/>
              <a:ahLst/>
              <a:cxnLst/>
              <a:rect l="l" t="t" r="r" b="b"/>
              <a:pathLst>
                <a:path w="304310" h="310381" extrusionOk="0">
                  <a:moveTo>
                    <a:pt x="7077" y="244422"/>
                  </a:moveTo>
                  <a:cubicBezTo>
                    <a:pt x="4180" y="225285"/>
                    <a:pt x="-4584" y="97920"/>
                    <a:pt x="3043" y="61313"/>
                  </a:cubicBezTo>
                  <a:cubicBezTo>
                    <a:pt x="16887" y="-4266"/>
                    <a:pt x="80155" y="-1089"/>
                    <a:pt x="184382" y="685"/>
                  </a:cubicBezTo>
                  <a:cubicBezTo>
                    <a:pt x="304507" y="2360"/>
                    <a:pt x="307065" y="43806"/>
                    <a:pt x="303462" y="151007"/>
                  </a:cubicBezTo>
                  <a:cubicBezTo>
                    <a:pt x="301257" y="216604"/>
                    <a:pt x="312466" y="278359"/>
                    <a:pt x="274218" y="297527"/>
                  </a:cubicBezTo>
                  <a:cubicBezTo>
                    <a:pt x="239180" y="315088"/>
                    <a:pt x="65211" y="315297"/>
                    <a:pt x="31821" y="294182"/>
                  </a:cubicBezTo>
                  <a:cubicBezTo>
                    <a:pt x="14388" y="283161"/>
                    <a:pt x="9997" y="263726"/>
                    <a:pt x="7077" y="2444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6" name="Google Shape;3316;p28"/>
            <p:cNvSpPr/>
            <p:nvPr/>
          </p:nvSpPr>
          <p:spPr>
            <a:xfrm>
              <a:off x="274155" y="8977119"/>
              <a:ext cx="304545" cy="310600"/>
            </a:xfrm>
            <a:custGeom>
              <a:avLst/>
              <a:gdLst/>
              <a:ahLst/>
              <a:cxnLst/>
              <a:rect l="l" t="t" r="r" b="b"/>
              <a:pathLst>
                <a:path w="304545" h="310600" extrusionOk="0">
                  <a:moveTo>
                    <a:pt x="2487" y="246729"/>
                  </a:moveTo>
                  <a:cubicBezTo>
                    <a:pt x="1142" y="234541"/>
                    <a:pt x="-2959" y="93728"/>
                    <a:pt x="3687" y="62457"/>
                  </a:cubicBezTo>
                  <a:cubicBezTo>
                    <a:pt x="18526" y="-6435"/>
                    <a:pt x="92427" y="-2099"/>
                    <a:pt x="206270" y="1947"/>
                  </a:cubicBezTo>
                  <a:cubicBezTo>
                    <a:pt x="312683" y="5369"/>
                    <a:pt x="307541" y="59447"/>
                    <a:pt x="302271" y="164883"/>
                  </a:cubicBezTo>
                  <a:cubicBezTo>
                    <a:pt x="299519" y="219971"/>
                    <a:pt x="302122" y="275583"/>
                    <a:pt x="272358" y="294403"/>
                  </a:cubicBezTo>
                  <a:cubicBezTo>
                    <a:pt x="239225" y="315355"/>
                    <a:pt x="65293" y="315454"/>
                    <a:pt x="29961" y="297748"/>
                  </a:cubicBezTo>
                  <a:cubicBezTo>
                    <a:pt x="9725" y="287605"/>
                    <a:pt x="4805" y="267749"/>
                    <a:pt x="2487" y="2467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7" name="Google Shape;3317;p28"/>
            <p:cNvSpPr/>
            <p:nvPr/>
          </p:nvSpPr>
          <p:spPr>
            <a:xfrm>
              <a:off x="272772" y="9384983"/>
              <a:ext cx="307563" cy="311085"/>
            </a:xfrm>
            <a:custGeom>
              <a:avLst/>
              <a:gdLst/>
              <a:ahLst/>
              <a:cxnLst/>
              <a:rect l="l" t="t" r="r" b="b"/>
              <a:pathLst>
                <a:path w="307563" h="311085" extrusionOk="0">
                  <a:moveTo>
                    <a:pt x="89102" y="309561"/>
                  </a:moveTo>
                  <a:cubicBezTo>
                    <a:pt x="123606" y="312032"/>
                    <a:pt x="165367" y="311924"/>
                    <a:pt x="221636" y="306035"/>
                  </a:cubicBezTo>
                  <a:cubicBezTo>
                    <a:pt x="274827" y="300409"/>
                    <a:pt x="285058" y="289791"/>
                    <a:pt x="294836" y="242697"/>
                  </a:cubicBezTo>
                  <a:cubicBezTo>
                    <a:pt x="302885" y="203604"/>
                    <a:pt x="312989" y="104052"/>
                    <a:pt x="304103" y="60751"/>
                  </a:cubicBezTo>
                  <a:cubicBezTo>
                    <a:pt x="291210" y="-2090"/>
                    <a:pt x="244248" y="150"/>
                    <a:pt x="144013" y="1"/>
                  </a:cubicBezTo>
                  <a:cubicBezTo>
                    <a:pt x="18134" y="-185"/>
                    <a:pt x="63" y="26352"/>
                    <a:pt x="1851" y="137713"/>
                  </a:cubicBezTo>
                  <a:cubicBezTo>
                    <a:pt x="4042" y="273673"/>
                    <a:pt x="-25351" y="301568"/>
                    <a:pt x="89102" y="3095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8" name="Google Shape;3318;p28"/>
            <p:cNvSpPr/>
            <p:nvPr/>
          </p:nvSpPr>
          <p:spPr>
            <a:xfrm>
              <a:off x="681870" y="8162153"/>
              <a:ext cx="304310" cy="310386"/>
            </a:xfrm>
            <a:custGeom>
              <a:avLst/>
              <a:gdLst/>
              <a:ahLst/>
              <a:cxnLst/>
              <a:rect l="l" t="t" r="r" b="b"/>
              <a:pathLst>
                <a:path w="304310" h="310386" extrusionOk="0">
                  <a:moveTo>
                    <a:pt x="7077" y="244422"/>
                  </a:moveTo>
                  <a:cubicBezTo>
                    <a:pt x="4180" y="225285"/>
                    <a:pt x="-4584" y="97920"/>
                    <a:pt x="3043" y="61313"/>
                  </a:cubicBezTo>
                  <a:cubicBezTo>
                    <a:pt x="16887" y="-4266"/>
                    <a:pt x="80155" y="-1089"/>
                    <a:pt x="184382" y="685"/>
                  </a:cubicBezTo>
                  <a:cubicBezTo>
                    <a:pt x="304507" y="2360"/>
                    <a:pt x="307065" y="43806"/>
                    <a:pt x="303462" y="151012"/>
                  </a:cubicBezTo>
                  <a:cubicBezTo>
                    <a:pt x="301257" y="216609"/>
                    <a:pt x="312466" y="278363"/>
                    <a:pt x="274218" y="297532"/>
                  </a:cubicBezTo>
                  <a:cubicBezTo>
                    <a:pt x="239180" y="315093"/>
                    <a:pt x="65211" y="315301"/>
                    <a:pt x="31821" y="294187"/>
                  </a:cubicBezTo>
                  <a:cubicBezTo>
                    <a:pt x="14388" y="283161"/>
                    <a:pt x="10001" y="263726"/>
                    <a:pt x="7077" y="2444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9" name="Google Shape;3319;p28"/>
            <p:cNvSpPr/>
            <p:nvPr/>
          </p:nvSpPr>
          <p:spPr>
            <a:xfrm>
              <a:off x="682319" y="8569628"/>
              <a:ext cx="304178" cy="310324"/>
            </a:xfrm>
            <a:custGeom>
              <a:avLst/>
              <a:gdLst/>
              <a:ahLst/>
              <a:cxnLst/>
              <a:rect l="l" t="t" r="r" b="b"/>
              <a:pathLst>
                <a:path w="304178" h="310324" extrusionOk="0">
                  <a:moveTo>
                    <a:pt x="5415" y="245099"/>
                  </a:moveTo>
                  <a:cubicBezTo>
                    <a:pt x="2866" y="226338"/>
                    <a:pt x="-3961" y="95406"/>
                    <a:pt x="3124" y="61605"/>
                  </a:cubicBezTo>
                  <a:cubicBezTo>
                    <a:pt x="17203" y="-4585"/>
                    <a:pt x="83476" y="-1489"/>
                    <a:pt x="191542" y="1014"/>
                  </a:cubicBezTo>
                  <a:cubicBezTo>
                    <a:pt x="306879" y="3282"/>
                    <a:pt x="307209" y="47642"/>
                    <a:pt x="302931" y="155541"/>
                  </a:cubicBezTo>
                  <a:cubicBezTo>
                    <a:pt x="300573" y="216911"/>
                    <a:pt x="309060" y="277149"/>
                    <a:pt x="273461" y="296394"/>
                  </a:cubicBezTo>
                  <a:cubicBezTo>
                    <a:pt x="239011" y="315096"/>
                    <a:pt x="65038" y="315204"/>
                    <a:pt x="31064" y="295280"/>
                  </a:cubicBezTo>
                  <a:cubicBezTo>
                    <a:pt x="12698" y="284553"/>
                    <a:pt x="8135" y="264978"/>
                    <a:pt x="5415" y="24509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0" name="Google Shape;3320;p28"/>
            <p:cNvSpPr/>
            <p:nvPr/>
          </p:nvSpPr>
          <p:spPr>
            <a:xfrm>
              <a:off x="682125" y="8977291"/>
              <a:ext cx="304345" cy="310393"/>
            </a:xfrm>
            <a:custGeom>
              <a:avLst/>
              <a:gdLst/>
              <a:ahLst/>
              <a:cxnLst/>
              <a:rect l="l" t="t" r="r" b="b"/>
              <a:pathLst>
                <a:path w="304345" h="310393" extrusionOk="0">
                  <a:moveTo>
                    <a:pt x="3929" y="245865"/>
                  </a:moveTo>
                  <a:cubicBezTo>
                    <a:pt x="1951" y="229693"/>
                    <a:pt x="-3518" y="94688"/>
                    <a:pt x="3386" y="61982"/>
                  </a:cubicBezTo>
                  <a:cubicBezTo>
                    <a:pt x="17791" y="-5295"/>
                    <a:pt x="87382" y="-1841"/>
                    <a:pt x="198889" y="1431"/>
                  </a:cubicBezTo>
                  <a:cubicBezTo>
                    <a:pt x="310409" y="4301"/>
                    <a:pt x="307358" y="54233"/>
                    <a:pt x="302587" y="160163"/>
                  </a:cubicBezTo>
                  <a:cubicBezTo>
                    <a:pt x="299974" y="219794"/>
                    <a:pt x="305610" y="276240"/>
                    <a:pt x="272895" y="295349"/>
                  </a:cubicBezTo>
                  <a:cubicBezTo>
                    <a:pt x="238984" y="315237"/>
                    <a:pt x="65011" y="315201"/>
                    <a:pt x="30497" y="296463"/>
                  </a:cubicBezTo>
                  <a:cubicBezTo>
                    <a:pt x="11195" y="286025"/>
                    <a:pt x="6451" y="266310"/>
                    <a:pt x="3929" y="2458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1" name="Google Shape;3321;p28"/>
            <p:cNvSpPr/>
            <p:nvPr/>
          </p:nvSpPr>
          <p:spPr>
            <a:xfrm>
              <a:off x="682354" y="9385123"/>
              <a:ext cx="304545" cy="310613"/>
            </a:xfrm>
            <a:custGeom>
              <a:avLst/>
              <a:gdLst/>
              <a:ahLst/>
              <a:cxnLst/>
              <a:rect l="l" t="t" r="r" b="b"/>
              <a:pathLst>
                <a:path w="304545" h="310613" extrusionOk="0">
                  <a:moveTo>
                    <a:pt x="218678" y="307067"/>
                  </a:moveTo>
                  <a:cubicBezTo>
                    <a:pt x="174097" y="311240"/>
                    <a:pt x="129883" y="311856"/>
                    <a:pt x="86144" y="308244"/>
                  </a:cubicBezTo>
                  <a:cubicBezTo>
                    <a:pt x="33179" y="303940"/>
                    <a:pt x="8399" y="300287"/>
                    <a:pt x="2487" y="246729"/>
                  </a:cubicBezTo>
                  <a:cubicBezTo>
                    <a:pt x="1142" y="234540"/>
                    <a:pt x="-2959" y="93728"/>
                    <a:pt x="3687" y="62457"/>
                  </a:cubicBezTo>
                  <a:cubicBezTo>
                    <a:pt x="18526" y="-6435"/>
                    <a:pt x="92427" y="-2099"/>
                    <a:pt x="206270" y="1947"/>
                  </a:cubicBezTo>
                  <a:cubicBezTo>
                    <a:pt x="312683" y="5369"/>
                    <a:pt x="307541" y="59447"/>
                    <a:pt x="302271" y="164883"/>
                  </a:cubicBezTo>
                  <a:cubicBezTo>
                    <a:pt x="296635" y="277670"/>
                    <a:pt x="300456" y="299445"/>
                    <a:pt x="218678" y="3070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2" name="Google Shape;3322;p28"/>
            <p:cNvSpPr/>
            <p:nvPr/>
          </p:nvSpPr>
          <p:spPr>
            <a:xfrm>
              <a:off x="1090092" y="8161932"/>
              <a:ext cx="304545" cy="310600"/>
            </a:xfrm>
            <a:custGeom>
              <a:avLst/>
              <a:gdLst/>
              <a:ahLst/>
              <a:cxnLst/>
              <a:rect l="l" t="t" r="r" b="b"/>
              <a:pathLst>
                <a:path w="304545" h="310600" extrusionOk="0">
                  <a:moveTo>
                    <a:pt x="2487" y="246729"/>
                  </a:moveTo>
                  <a:cubicBezTo>
                    <a:pt x="1142" y="234540"/>
                    <a:pt x="-2959" y="93728"/>
                    <a:pt x="3687" y="62457"/>
                  </a:cubicBezTo>
                  <a:cubicBezTo>
                    <a:pt x="18526" y="-6435"/>
                    <a:pt x="92427" y="-2099"/>
                    <a:pt x="206270" y="1947"/>
                  </a:cubicBezTo>
                  <a:cubicBezTo>
                    <a:pt x="312683" y="5369"/>
                    <a:pt x="307541" y="59447"/>
                    <a:pt x="302272" y="164883"/>
                  </a:cubicBezTo>
                  <a:cubicBezTo>
                    <a:pt x="299519" y="219971"/>
                    <a:pt x="302122" y="275583"/>
                    <a:pt x="272358" y="294403"/>
                  </a:cubicBezTo>
                  <a:cubicBezTo>
                    <a:pt x="239225" y="315355"/>
                    <a:pt x="65293" y="315454"/>
                    <a:pt x="29961" y="297748"/>
                  </a:cubicBezTo>
                  <a:cubicBezTo>
                    <a:pt x="9730" y="287605"/>
                    <a:pt x="4809" y="267749"/>
                    <a:pt x="2487" y="2467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3" name="Google Shape;3323;p28"/>
            <p:cNvSpPr/>
            <p:nvPr/>
          </p:nvSpPr>
          <p:spPr>
            <a:xfrm>
              <a:off x="1089867" y="8569559"/>
              <a:ext cx="304345" cy="310393"/>
            </a:xfrm>
            <a:custGeom>
              <a:avLst/>
              <a:gdLst/>
              <a:ahLst/>
              <a:cxnLst/>
              <a:rect l="l" t="t" r="r" b="b"/>
              <a:pathLst>
                <a:path w="304345" h="310393" extrusionOk="0">
                  <a:moveTo>
                    <a:pt x="3929" y="245865"/>
                  </a:moveTo>
                  <a:cubicBezTo>
                    <a:pt x="1951" y="229693"/>
                    <a:pt x="-3518" y="94688"/>
                    <a:pt x="3386" y="61982"/>
                  </a:cubicBezTo>
                  <a:cubicBezTo>
                    <a:pt x="17791" y="-5294"/>
                    <a:pt x="87382" y="-1841"/>
                    <a:pt x="198889" y="1431"/>
                  </a:cubicBezTo>
                  <a:cubicBezTo>
                    <a:pt x="310409" y="4301"/>
                    <a:pt x="307358" y="54233"/>
                    <a:pt x="302587" y="160163"/>
                  </a:cubicBezTo>
                  <a:cubicBezTo>
                    <a:pt x="299975" y="219794"/>
                    <a:pt x="305610" y="276240"/>
                    <a:pt x="272895" y="295349"/>
                  </a:cubicBezTo>
                  <a:cubicBezTo>
                    <a:pt x="238984" y="315237"/>
                    <a:pt x="65011" y="315201"/>
                    <a:pt x="30497" y="296463"/>
                  </a:cubicBezTo>
                  <a:cubicBezTo>
                    <a:pt x="11195" y="286030"/>
                    <a:pt x="6451" y="266314"/>
                    <a:pt x="3929" y="2458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4" name="Google Shape;3324;p28"/>
            <p:cNvSpPr/>
            <p:nvPr/>
          </p:nvSpPr>
          <p:spPr>
            <a:xfrm>
              <a:off x="1090057" y="8977360"/>
              <a:ext cx="304178" cy="310324"/>
            </a:xfrm>
            <a:custGeom>
              <a:avLst/>
              <a:gdLst/>
              <a:ahLst/>
              <a:cxnLst/>
              <a:rect l="l" t="t" r="r" b="b"/>
              <a:pathLst>
                <a:path w="304178" h="310324" extrusionOk="0">
                  <a:moveTo>
                    <a:pt x="5415" y="245099"/>
                  </a:moveTo>
                  <a:cubicBezTo>
                    <a:pt x="2866" y="226338"/>
                    <a:pt x="-3961" y="95406"/>
                    <a:pt x="3124" y="61605"/>
                  </a:cubicBezTo>
                  <a:cubicBezTo>
                    <a:pt x="17203" y="-4585"/>
                    <a:pt x="83476" y="-1489"/>
                    <a:pt x="191542" y="1014"/>
                  </a:cubicBezTo>
                  <a:cubicBezTo>
                    <a:pt x="306879" y="3282"/>
                    <a:pt x="307209" y="47642"/>
                    <a:pt x="302931" y="155541"/>
                  </a:cubicBezTo>
                  <a:cubicBezTo>
                    <a:pt x="300573" y="216910"/>
                    <a:pt x="309060" y="277149"/>
                    <a:pt x="273461" y="296394"/>
                  </a:cubicBezTo>
                  <a:cubicBezTo>
                    <a:pt x="239011" y="315096"/>
                    <a:pt x="65038" y="315204"/>
                    <a:pt x="31064" y="295280"/>
                  </a:cubicBezTo>
                  <a:cubicBezTo>
                    <a:pt x="12703" y="284553"/>
                    <a:pt x="8135" y="264973"/>
                    <a:pt x="5415" y="24509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5" name="Google Shape;3325;p28"/>
            <p:cNvSpPr/>
            <p:nvPr/>
          </p:nvSpPr>
          <p:spPr>
            <a:xfrm>
              <a:off x="1089612" y="9385339"/>
              <a:ext cx="304310" cy="310400"/>
            </a:xfrm>
            <a:custGeom>
              <a:avLst/>
              <a:gdLst/>
              <a:ahLst/>
              <a:cxnLst/>
              <a:rect l="l" t="t" r="r" b="b"/>
              <a:pathLst>
                <a:path w="304310" h="310400" extrusionOk="0">
                  <a:moveTo>
                    <a:pt x="218039" y="308028"/>
                  </a:moveTo>
                  <a:cubicBezTo>
                    <a:pt x="174291" y="311644"/>
                    <a:pt x="130077" y="311029"/>
                    <a:pt x="85505" y="306851"/>
                  </a:cubicBezTo>
                  <a:cubicBezTo>
                    <a:pt x="34302" y="302076"/>
                    <a:pt x="14836" y="295685"/>
                    <a:pt x="7077" y="244422"/>
                  </a:cubicBezTo>
                  <a:cubicBezTo>
                    <a:pt x="4180" y="225286"/>
                    <a:pt x="-4584" y="97920"/>
                    <a:pt x="3043" y="61313"/>
                  </a:cubicBezTo>
                  <a:cubicBezTo>
                    <a:pt x="16887" y="-4266"/>
                    <a:pt x="80155" y="-1089"/>
                    <a:pt x="184382" y="685"/>
                  </a:cubicBezTo>
                  <a:cubicBezTo>
                    <a:pt x="304507" y="2360"/>
                    <a:pt x="307065" y="43806"/>
                    <a:pt x="303462" y="151007"/>
                  </a:cubicBezTo>
                  <a:cubicBezTo>
                    <a:pt x="299433" y="270954"/>
                    <a:pt x="318894" y="299835"/>
                    <a:pt x="218039" y="3080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6" name="Google Shape;3326;p28"/>
            <p:cNvSpPr/>
            <p:nvPr/>
          </p:nvSpPr>
          <p:spPr>
            <a:xfrm>
              <a:off x="1495994" y="8161791"/>
              <a:ext cx="307562" cy="311085"/>
            </a:xfrm>
            <a:custGeom>
              <a:avLst/>
              <a:gdLst/>
              <a:ahLst/>
              <a:cxnLst/>
              <a:rect l="l" t="t" r="r" b="b"/>
              <a:pathLst>
                <a:path w="307562" h="311085" extrusionOk="0">
                  <a:moveTo>
                    <a:pt x="89101" y="309561"/>
                  </a:moveTo>
                  <a:cubicBezTo>
                    <a:pt x="123605" y="312032"/>
                    <a:pt x="165370" y="311924"/>
                    <a:pt x="221635" y="306035"/>
                  </a:cubicBezTo>
                  <a:cubicBezTo>
                    <a:pt x="274826" y="300409"/>
                    <a:pt x="285057" y="289791"/>
                    <a:pt x="294835" y="242697"/>
                  </a:cubicBezTo>
                  <a:cubicBezTo>
                    <a:pt x="302884" y="203604"/>
                    <a:pt x="312988" y="104052"/>
                    <a:pt x="304102" y="60751"/>
                  </a:cubicBezTo>
                  <a:cubicBezTo>
                    <a:pt x="291209" y="-2090"/>
                    <a:pt x="244247" y="150"/>
                    <a:pt x="144013" y="1"/>
                  </a:cubicBezTo>
                  <a:cubicBezTo>
                    <a:pt x="18133" y="-185"/>
                    <a:pt x="62" y="26352"/>
                    <a:pt x="1850" y="137713"/>
                  </a:cubicBezTo>
                  <a:cubicBezTo>
                    <a:pt x="4041" y="273673"/>
                    <a:pt x="-25348" y="301568"/>
                    <a:pt x="89101" y="3095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7" name="Google Shape;3327;p28"/>
            <p:cNvSpPr/>
            <p:nvPr/>
          </p:nvSpPr>
          <p:spPr>
            <a:xfrm>
              <a:off x="1497376" y="8569392"/>
              <a:ext cx="304545" cy="310613"/>
            </a:xfrm>
            <a:custGeom>
              <a:avLst/>
              <a:gdLst/>
              <a:ahLst/>
              <a:cxnLst/>
              <a:rect l="l" t="t" r="r" b="b"/>
              <a:pathLst>
                <a:path w="304545" h="310613" extrusionOk="0">
                  <a:moveTo>
                    <a:pt x="218678" y="307067"/>
                  </a:moveTo>
                  <a:cubicBezTo>
                    <a:pt x="174097" y="311240"/>
                    <a:pt x="129883" y="311856"/>
                    <a:pt x="86144" y="308244"/>
                  </a:cubicBezTo>
                  <a:cubicBezTo>
                    <a:pt x="33179" y="303940"/>
                    <a:pt x="8399" y="300287"/>
                    <a:pt x="2487" y="246729"/>
                  </a:cubicBezTo>
                  <a:cubicBezTo>
                    <a:pt x="1142" y="234541"/>
                    <a:pt x="-2959" y="93728"/>
                    <a:pt x="3687" y="62457"/>
                  </a:cubicBezTo>
                  <a:cubicBezTo>
                    <a:pt x="18526" y="-6435"/>
                    <a:pt x="92427" y="-2099"/>
                    <a:pt x="206270" y="1947"/>
                  </a:cubicBezTo>
                  <a:cubicBezTo>
                    <a:pt x="312683" y="5369"/>
                    <a:pt x="307541" y="59447"/>
                    <a:pt x="302271" y="164883"/>
                  </a:cubicBezTo>
                  <a:cubicBezTo>
                    <a:pt x="296640" y="277670"/>
                    <a:pt x="300461" y="299445"/>
                    <a:pt x="218678" y="3070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8" name="Google Shape;3328;p28"/>
            <p:cNvSpPr/>
            <p:nvPr/>
          </p:nvSpPr>
          <p:spPr>
            <a:xfrm>
              <a:off x="1497811" y="8977336"/>
              <a:ext cx="304310" cy="310400"/>
            </a:xfrm>
            <a:custGeom>
              <a:avLst/>
              <a:gdLst/>
              <a:ahLst/>
              <a:cxnLst/>
              <a:rect l="l" t="t" r="r" b="b"/>
              <a:pathLst>
                <a:path w="304310" h="310400" extrusionOk="0">
                  <a:moveTo>
                    <a:pt x="218039" y="308028"/>
                  </a:moveTo>
                  <a:cubicBezTo>
                    <a:pt x="174291" y="311644"/>
                    <a:pt x="130077" y="311028"/>
                    <a:pt x="85505" y="306851"/>
                  </a:cubicBezTo>
                  <a:cubicBezTo>
                    <a:pt x="34302" y="302076"/>
                    <a:pt x="14836" y="295685"/>
                    <a:pt x="7077" y="244422"/>
                  </a:cubicBezTo>
                  <a:cubicBezTo>
                    <a:pt x="4180" y="225285"/>
                    <a:pt x="-4584" y="97920"/>
                    <a:pt x="3043" y="61313"/>
                  </a:cubicBezTo>
                  <a:cubicBezTo>
                    <a:pt x="16887" y="-4266"/>
                    <a:pt x="80155" y="-1089"/>
                    <a:pt x="184382" y="685"/>
                  </a:cubicBezTo>
                  <a:cubicBezTo>
                    <a:pt x="304508" y="2360"/>
                    <a:pt x="307065" y="43806"/>
                    <a:pt x="303462" y="151012"/>
                  </a:cubicBezTo>
                  <a:cubicBezTo>
                    <a:pt x="299433" y="270959"/>
                    <a:pt x="318894" y="299835"/>
                    <a:pt x="218039" y="3080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9" name="Google Shape;3329;p28"/>
            <p:cNvSpPr/>
            <p:nvPr/>
          </p:nvSpPr>
          <p:spPr>
            <a:xfrm>
              <a:off x="1495814" y="9384983"/>
              <a:ext cx="307563" cy="311085"/>
            </a:xfrm>
            <a:custGeom>
              <a:avLst/>
              <a:gdLst/>
              <a:ahLst/>
              <a:cxnLst/>
              <a:rect l="l" t="t" r="r" b="b"/>
              <a:pathLst>
                <a:path w="307563" h="311085" extrusionOk="0">
                  <a:moveTo>
                    <a:pt x="218461" y="309561"/>
                  </a:moveTo>
                  <a:cubicBezTo>
                    <a:pt x="183957" y="312032"/>
                    <a:pt x="142192" y="311924"/>
                    <a:pt x="85927" y="306035"/>
                  </a:cubicBezTo>
                  <a:cubicBezTo>
                    <a:pt x="32736" y="300409"/>
                    <a:pt x="22505" y="289791"/>
                    <a:pt x="12727" y="242697"/>
                  </a:cubicBezTo>
                  <a:cubicBezTo>
                    <a:pt x="4678" y="203604"/>
                    <a:pt x="-5426" y="104052"/>
                    <a:pt x="3460" y="60751"/>
                  </a:cubicBezTo>
                  <a:cubicBezTo>
                    <a:pt x="16353" y="-2090"/>
                    <a:pt x="63315" y="150"/>
                    <a:pt x="163550" y="1"/>
                  </a:cubicBezTo>
                  <a:cubicBezTo>
                    <a:pt x="289429" y="-185"/>
                    <a:pt x="307500" y="26352"/>
                    <a:pt x="305712" y="137713"/>
                  </a:cubicBezTo>
                  <a:cubicBezTo>
                    <a:pt x="303521" y="273673"/>
                    <a:pt x="332914" y="301568"/>
                    <a:pt x="218461" y="3095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0" name="Google Shape;3330;p28"/>
            <p:cNvSpPr/>
            <p:nvPr/>
          </p:nvSpPr>
          <p:spPr>
            <a:xfrm>
              <a:off x="372145" y="8250133"/>
              <a:ext cx="95089" cy="144669"/>
            </a:xfrm>
            <a:custGeom>
              <a:avLst/>
              <a:gdLst/>
              <a:ahLst/>
              <a:cxnLst/>
              <a:rect l="l" t="t" r="r" b="b"/>
              <a:pathLst>
                <a:path w="95089" h="144669" extrusionOk="0">
                  <a:moveTo>
                    <a:pt x="18742" y="141016"/>
                  </a:moveTo>
                  <a:cubicBezTo>
                    <a:pt x="18742" y="136644"/>
                    <a:pt x="19589" y="131208"/>
                    <a:pt x="21282" y="124713"/>
                  </a:cubicBezTo>
                  <a:cubicBezTo>
                    <a:pt x="22975" y="118223"/>
                    <a:pt x="25234" y="111198"/>
                    <a:pt x="28059" y="103644"/>
                  </a:cubicBezTo>
                  <a:cubicBezTo>
                    <a:pt x="30884" y="96094"/>
                    <a:pt x="34057" y="88260"/>
                    <a:pt x="37588" y="80140"/>
                  </a:cubicBezTo>
                  <a:cubicBezTo>
                    <a:pt x="41114" y="72024"/>
                    <a:pt x="44645" y="64226"/>
                    <a:pt x="48176" y="56744"/>
                  </a:cubicBezTo>
                  <a:cubicBezTo>
                    <a:pt x="51703" y="49262"/>
                    <a:pt x="55093" y="42346"/>
                    <a:pt x="58339" y="35996"/>
                  </a:cubicBezTo>
                  <a:cubicBezTo>
                    <a:pt x="61585" y="29646"/>
                    <a:pt x="64410" y="24351"/>
                    <a:pt x="66814" y="20114"/>
                  </a:cubicBezTo>
                  <a:cubicBezTo>
                    <a:pt x="66673" y="19693"/>
                    <a:pt x="65931" y="19340"/>
                    <a:pt x="64591" y="19060"/>
                  </a:cubicBezTo>
                  <a:cubicBezTo>
                    <a:pt x="63246" y="18779"/>
                    <a:pt x="61730" y="18566"/>
                    <a:pt x="60037" y="18426"/>
                  </a:cubicBezTo>
                  <a:cubicBezTo>
                    <a:pt x="58344" y="18286"/>
                    <a:pt x="56755" y="18181"/>
                    <a:pt x="55275" y="18109"/>
                  </a:cubicBezTo>
                  <a:cubicBezTo>
                    <a:pt x="53794" y="18037"/>
                    <a:pt x="52907" y="18000"/>
                    <a:pt x="52626" y="18000"/>
                  </a:cubicBezTo>
                  <a:cubicBezTo>
                    <a:pt x="46696" y="18426"/>
                    <a:pt x="40979" y="18670"/>
                    <a:pt x="35474" y="18743"/>
                  </a:cubicBezTo>
                  <a:cubicBezTo>
                    <a:pt x="29969" y="18815"/>
                    <a:pt x="24252" y="19204"/>
                    <a:pt x="18317" y="19906"/>
                  </a:cubicBezTo>
                  <a:cubicBezTo>
                    <a:pt x="15492" y="20191"/>
                    <a:pt x="13129" y="20508"/>
                    <a:pt x="11223" y="20856"/>
                  </a:cubicBezTo>
                  <a:cubicBezTo>
                    <a:pt x="9317" y="21209"/>
                    <a:pt x="6950" y="21318"/>
                    <a:pt x="4130" y="21173"/>
                  </a:cubicBezTo>
                  <a:cubicBezTo>
                    <a:pt x="2858" y="21173"/>
                    <a:pt x="1907" y="20748"/>
                    <a:pt x="1269" y="19901"/>
                  </a:cubicBezTo>
                  <a:cubicBezTo>
                    <a:pt x="635" y="19055"/>
                    <a:pt x="246" y="18032"/>
                    <a:pt x="105" y="16833"/>
                  </a:cubicBezTo>
                  <a:cubicBezTo>
                    <a:pt x="-35" y="15633"/>
                    <a:pt x="-35" y="14398"/>
                    <a:pt x="105" y="13126"/>
                  </a:cubicBezTo>
                  <a:cubicBezTo>
                    <a:pt x="246" y="11854"/>
                    <a:pt x="386" y="10659"/>
                    <a:pt x="531" y="9528"/>
                  </a:cubicBezTo>
                  <a:cubicBezTo>
                    <a:pt x="811" y="7129"/>
                    <a:pt x="1060" y="5368"/>
                    <a:pt x="1269" y="4236"/>
                  </a:cubicBezTo>
                  <a:cubicBezTo>
                    <a:pt x="1481" y="3110"/>
                    <a:pt x="1726" y="2331"/>
                    <a:pt x="2011" y="1906"/>
                  </a:cubicBezTo>
                  <a:cubicBezTo>
                    <a:pt x="2292" y="1344"/>
                    <a:pt x="2505" y="1204"/>
                    <a:pt x="2645" y="1485"/>
                  </a:cubicBezTo>
                  <a:lnTo>
                    <a:pt x="39281" y="213"/>
                  </a:lnTo>
                  <a:cubicBezTo>
                    <a:pt x="43654" y="72"/>
                    <a:pt x="47964" y="0"/>
                    <a:pt x="52201" y="0"/>
                  </a:cubicBezTo>
                  <a:cubicBezTo>
                    <a:pt x="56433" y="0"/>
                    <a:pt x="60743" y="0"/>
                    <a:pt x="65116" y="0"/>
                  </a:cubicBezTo>
                  <a:lnTo>
                    <a:pt x="92010" y="213"/>
                  </a:lnTo>
                  <a:cubicBezTo>
                    <a:pt x="92997" y="919"/>
                    <a:pt x="93776" y="1838"/>
                    <a:pt x="94342" y="2965"/>
                  </a:cubicBezTo>
                  <a:cubicBezTo>
                    <a:pt x="94767" y="4096"/>
                    <a:pt x="95012" y="5472"/>
                    <a:pt x="95084" y="7092"/>
                  </a:cubicBezTo>
                  <a:cubicBezTo>
                    <a:pt x="95152" y="8717"/>
                    <a:pt x="94622" y="10872"/>
                    <a:pt x="93495" y="13551"/>
                  </a:cubicBezTo>
                  <a:cubicBezTo>
                    <a:pt x="92929" y="14683"/>
                    <a:pt x="92400" y="15774"/>
                    <a:pt x="91906" y="16833"/>
                  </a:cubicBezTo>
                  <a:cubicBezTo>
                    <a:pt x="91408" y="17887"/>
                    <a:pt x="90811" y="18915"/>
                    <a:pt x="90104" y="19901"/>
                  </a:cubicBezTo>
                  <a:cubicBezTo>
                    <a:pt x="84600" y="28374"/>
                    <a:pt x="79760" y="36915"/>
                    <a:pt x="75600" y="45524"/>
                  </a:cubicBezTo>
                  <a:cubicBezTo>
                    <a:pt x="71431" y="54137"/>
                    <a:pt x="67162" y="63031"/>
                    <a:pt x="62789" y="72205"/>
                  </a:cubicBezTo>
                  <a:cubicBezTo>
                    <a:pt x="58692" y="80959"/>
                    <a:pt x="55234" y="89396"/>
                    <a:pt x="52409" y="97506"/>
                  </a:cubicBezTo>
                  <a:cubicBezTo>
                    <a:pt x="49584" y="105626"/>
                    <a:pt x="46619" y="114271"/>
                    <a:pt x="43514" y="123446"/>
                  </a:cubicBezTo>
                  <a:cubicBezTo>
                    <a:pt x="43228" y="124011"/>
                    <a:pt x="42803" y="125243"/>
                    <a:pt x="42242" y="127153"/>
                  </a:cubicBezTo>
                  <a:cubicBezTo>
                    <a:pt x="41676" y="129058"/>
                    <a:pt x="41037" y="131068"/>
                    <a:pt x="40336" y="133186"/>
                  </a:cubicBezTo>
                  <a:cubicBezTo>
                    <a:pt x="39625" y="135304"/>
                    <a:pt x="38960" y="137282"/>
                    <a:pt x="38321" y="139115"/>
                  </a:cubicBezTo>
                  <a:cubicBezTo>
                    <a:pt x="37688" y="140953"/>
                    <a:pt x="37226" y="142152"/>
                    <a:pt x="36945" y="142713"/>
                  </a:cubicBezTo>
                  <a:cubicBezTo>
                    <a:pt x="35673" y="143700"/>
                    <a:pt x="34016" y="144302"/>
                    <a:pt x="31970" y="144510"/>
                  </a:cubicBezTo>
                  <a:cubicBezTo>
                    <a:pt x="29924" y="144723"/>
                    <a:pt x="27909" y="144723"/>
                    <a:pt x="25931" y="144510"/>
                  </a:cubicBezTo>
                  <a:cubicBezTo>
                    <a:pt x="23953" y="144298"/>
                    <a:pt x="22260" y="143877"/>
                    <a:pt x="20847" y="143238"/>
                  </a:cubicBezTo>
                  <a:cubicBezTo>
                    <a:pt x="19449" y="142605"/>
                    <a:pt x="18742" y="141863"/>
                    <a:pt x="18742" y="1410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1" name="Google Shape;3331;p28"/>
            <p:cNvSpPr/>
            <p:nvPr/>
          </p:nvSpPr>
          <p:spPr>
            <a:xfrm>
              <a:off x="364086" y="8643383"/>
              <a:ext cx="107362" cy="151762"/>
            </a:xfrm>
            <a:custGeom>
              <a:avLst/>
              <a:gdLst/>
              <a:ahLst/>
              <a:cxnLst/>
              <a:rect l="l" t="t" r="r" b="b"/>
              <a:pathLst>
                <a:path w="107362" h="151762" extrusionOk="0">
                  <a:moveTo>
                    <a:pt x="91604" y="1401"/>
                  </a:moveTo>
                  <a:cubicBezTo>
                    <a:pt x="91038" y="17356"/>
                    <a:pt x="90753" y="33197"/>
                    <a:pt x="90753" y="48935"/>
                  </a:cubicBezTo>
                  <a:cubicBezTo>
                    <a:pt x="90753" y="64677"/>
                    <a:pt x="90612" y="80523"/>
                    <a:pt x="90332" y="96473"/>
                  </a:cubicBezTo>
                  <a:cubicBezTo>
                    <a:pt x="92165" y="96192"/>
                    <a:pt x="94175" y="95943"/>
                    <a:pt x="96366" y="95730"/>
                  </a:cubicBezTo>
                  <a:cubicBezTo>
                    <a:pt x="98553" y="95518"/>
                    <a:pt x="100775" y="95486"/>
                    <a:pt x="103039" y="95622"/>
                  </a:cubicBezTo>
                  <a:cubicBezTo>
                    <a:pt x="104311" y="95622"/>
                    <a:pt x="105261" y="96047"/>
                    <a:pt x="105900" y="96894"/>
                  </a:cubicBezTo>
                  <a:cubicBezTo>
                    <a:pt x="106533" y="97744"/>
                    <a:pt x="106959" y="98767"/>
                    <a:pt x="107172" y="99967"/>
                  </a:cubicBezTo>
                  <a:cubicBezTo>
                    <a:pt x="107384" y="101166"/>
                    <a:pt x="107416" y="102438"/>
                    <a:pt x="107280" y="103778"/>
                  </a:cubicBezTo>
                  <a:cubicBezTo>
                    <a:pt x="107140" y="105118"/>
                    <a:pt x="106927" y="106281"/>
                    <a:pt x="106647" y="107267"/>
                  </a:cubicBezTo>
                  <a:lnTo>
                    <a:pt x="104528" y="115315"/>
                  </a:lnTo>
                  <a:lnTo>
                    <a:pt x="89915" y="115949"/>
                  </a:lnTo>
                  <a:lnTo>
                    <a:pt x="89698" y="120606"/>
                  </a:lnTo>
                  <a:lnTo>
                    <a:pt x="88639" y="149614"/>
                  </a:lnTo>
                  <a:cubicBezTo>
                    <a:pt x="88213" y="150035"/>
                    <a:pt x="87720" y="150465"/>
                    <a:pt x="87158" y="150886"/>
                  </a:cubicBezTo>
                  <a:cubicBezTo>
                    <a:pt x="86592" y="151166"/>
                    <a:pt x="85886" y="151415"/>
                    <a:pt x="85040" y="151628"/>
                  </a:cubicBezTo>
                  <a:cubicBezTo>
                    <a:pt x="84193" y="151841"/>
                    <a:pt x="82994" y="151800"/>
                    <a:pt x="81441" y="151519"/>
                  </a:cubicBezTo>
                  <a:cubicBezTo>
                    <a:pt x="81020" y="151660"/>
                    <a:pt x="80169" y="151592"/>
                    <a:pt x="78901" y="151307"/>
                  </a:cubicBezTo>
                  <a:cubicBezTo>
                    <a:pt x="77629" y="151026"/>
                    <a:pt x="76289" y="150709"/>
                    <a:pt x="74877" y="150356"/>
                  </a:cubicBezTo>
                  <a:cubicBezTo>
                    <a:pt x="73464" y="149999"/>
                    <a:pt x="72124" y="149686"/>
                    <a:pt x="70852" y="149401"/>
                  </a:cubicBezTo>
                  <a:cubicBezTo>
                    <a:pt x="69580" y="149121"/>
                    <a:pt x="68734" y="148980"/>
                    <a:pt x="68308" y="148980"/>
                  </a:cubicBezTo>
                  <a:cubicBezTo>
                    <a:pt x="67602" y="145454"/>
                    <a:pt x="67285" y="140793"/>
                    <a:pt x="67353" y="135008"/>
                  </a:cubicBezTo>
                  <a:cubicBezTo>
                    <a:pt x="67426" y="129219"/>
                    <a:pt x="67598" y="123227"/>
                    <a:pt x="67883" y="117008"/>
                  </a:cubicBezTo>
                  <a:lnTo>
                    <a:pt x="55810" y="117429"/>
                  </a:lnTo>
                  <a:cubicBezTo>
                    <a:pt x="51292" y="117569"/>
                    <a:pt x="46950" y="117641"/>
                    <a:pt x="42786" y="117641"/>
                  </a:cubicBezTo>
                  <a:cubicBezTo>
                    <a:pt x="38621" y="117641"/>
                    <a:pt x="34348" y="117641"/>
                    <a:pt x="29975" y="117641"/>
                  </a:cubicBezTo>
                  <a:lnTo>
                    <a:pt x="3080" y="117429"/>
                  </a:lnTo>
                  <a:cubicBezTo>
                    <a:pt x="2093" y="116872"/>
                    <a:pt x="1315" y="115949"/>
                    <a:pt x="749" y="114681"/>
                  </a:cubicBezTo>
                  <a:cubicBezTo>
                    <a:pt x="323" y="113690"/>
                    <a:pt x="79" y="112350"/>
                    <a:pt x="7" y="110657"/>
                  </a:cubicBezTo>
                  <a:cubicBezTo>
                    <a:pt x="-66" y="108960"/>
                    <a:pt x="464" y="106774"/>
                    <a:pt x="1595" y="104090"/>
                  </a:cubicBezTo>
                  <a:cubicBezTo>
                    <a:pt x="2157" y="102963"/>
                    <a:pt x="2686" y="101868"/>
                    <a:pt x="3184" y="100809"/>
                  </a:cubicBezTo>
                  <a:cubicBezTo>
                    <a:pt x="3678" y="99754"/>
                    <a:pt x="4275" y="98731"/>
                    <a:pt x="4982" y="97740"/>
                  </a:cubicBezTo>
                  <a:cubicBezTo>
                    <a:pt x="7662" y="93508"/>
                    <a:pt x="10663" y="89095"/>
                    <a:pt x="13981" y="84510"/>
                  </a:cubicBezTo>
                  <a:cubicBezTo>
                    <a:pt x="17295" y="79921"/>
                    <a:pt x="20654" y="75299"/>
                    <a:pt x="24040" y="70637"/>
                  </a:cubicBezTo>
                  <a:cubicBezTo>
                    <a:pt x="27426" y="65985"/>
                    <a:pt x="30812" y="61359"/>
                    <a:pt x="34203" y="56769"/>
                  </a:cubicBezTo>
                  <a:cubicBezTo>
                    <a:pt x="37589" y="52180"/>
                    <a:pt x="40839" y="47839"/>
                    <a:pt x="43945" y="43748"/>
                  </a:cubicBezTo>
                  <a:cubicBezTo>
                    <a:pt x="46910" y="39937"/>
                    <a:pt x="49522" y="36411"/>
                    <a:pt x="51781" y="33166"/>
                  </a:cubicBezTo>
                  <a:cubicBezTo>
                    <a:pt x="54035" y="29920"/>
                    <a:pt x="56262" y="26707"/>
                    <a:pt x="58453" y="23530"/>
                  </a:cubicBezTo>
                  <a:cubicBezTo>
                    <a:pt x="60640" y="20352"/>
                    <a:pt x="62935" y="16962"/>
                    <a:pt x="65339" y="13368"/>
                  </a:cubicBezTo>
                  <a:cubicBezTo>
                    <a:pt x="67738" y="9770"/>
                    <a:pt x="70558" y="5638"/>
                    <a:pt x="73808" y="980"/>
                  </a:cubicBezTo>
                  <a:cubicBezTo>
                    <a:pt x="75642" y="419"/>
                    <a:pt x="77548" y="102"/>
                    <a:pt x="79526" y="25"/>
                  </a:cubicBezTo>
                  <a:cubicBezTo>
                    <a:pt x="81504" y="-43"/>
                    <a:pt x="83342" y="25"/>
                    <a:pt x="85031" y="238"/>
                  </a:cubicBezTo>
                  <a:cubicBezTo>
                    <a:pt x="86724" y="451"/>
                    <a:pt x="88172" y="700"/>
                    <a:pt x="89372" y="976"/>
                  </a:cubicBezTo>
                  <a:cubicBezTo>
                    <a:pt x="90581" y="1261"/>
                    <a:pt x="91319" y="1401"/>
                    <a:pt x="91604" y="1401"/>
                  </a:cubicBezTo>
                  <a:close/>
                  <a:moveTo>
                    <a:pt x="68734" y="98374"/>
                  </a:moveTo>
                  <a:cubicBezTo>
                    <a:pt x="68874" y="96681"/>
                    <a:pt x="68947" y="95061"/>
                    <a:pt x="68947" y="93508"/>
                  </a:cubicBezTo>
                  <a:cubicBezTo>
                    <a:pt x="68947" y="91951"/>
                    <a:pt x="68947" y="90611"/>
                    <a:pt x="68947" y="89484"/>
                  </a:cubicBezTo>
                  <a:lnTo>
                    <a:pt x="69159" y="89484"/>
                  </a:lnTo>
                  <a:cubicBezTo>
                    <a:pt x="70006" y="77200"/>
                    <a:pt x="70431" y="64785"/>
                    <a:pt x="70431" y="52216"/>
                  </a:cubicBezTo>
                  <a:cubicBezTo>
                    <a:pt x="70431" y="49256"/>
                    <a:pt x="70540" y="46255"/>
                    <a:pt x="70748" y="43218"/>
                  </a:cubicBezTo>
                  <a:cubicBezTo>
                    <a:pt x="70961" y="40186"/>
                    <a:pt x="71133" y="37117"/>
                    <a:pt x="71278" y="34008"/>
                  </a:cubicBezTo>
                  <a:cubicBezTo>
                    <a:pt x="67607" y="39661"/>
                    <a:pt x="63723" y="45341"/>
                    <a:pt x="59630" y="51057"/>
                  </a:cubicBezTo>
                  <a:cubicBezTo>
                    <a:pt x="55533" y="56774"/>
                    <a:pt x="51545" y="62382"/>
                    <a:pt x="47666" y="67890"/>
                  </a:cubicBezTo>
                  <a:cubicBezTo>
                    <a:pt x="43782" y="73394"/>
                    <a:pt x="40147" y="78653"/>
                    <a:pt x="36760" y="83664"/>
                  </a:cubicBezTo>
                  <a:cubicBezTo>
                    <a:pt x="33370" y="88674"/>
                    <a:pt x="30545" y="93300"/>
                    <a:pt x="28286" y="97532"/>
                  </a:cubicBezTo>
                  <a:cubicBezTo>
                    <a:pt x="28426" y="97957"/>
                    <a:pt x="29169" y="98310"/>
                    <a:pt x="30509" y="98595"/>
                  </a:cubicBezTo>
                  <a:cubicBezTo>
                    <a:pt x="31849" y="98881"/>
                    <a:pt x="33370" y="99125"/>
                    <a:pt x="35063" y="99338"/>
                  </a:cubicBezTo>
                  <a:cubicBezTo>
                    <a:pt x="36756" y="99546"/>
                    <a:pt x="38345" y="99654"/>
                    <a:pt x="39825" y="99654"/>
                  </a:cubicBezTo>
                  <a:cubicBezTo>
                    <a:pt x="41310" y="99654"/>
                    <a:pt x="42188" y="99654"/>
                    <a:pt x="42473" y="99654"/>
                  </a:cubicBezTo>
                  <a:cubicBezTo>
                    <a:pt x="45719" y="99374"/>
                    <a:pt x="49676" y="99161"/>
                    <a:pt x="54334" y="99021"/>
                  </a:cubicBezTo>
                  <a:cubicBezTo>
                    <a:pt x="58992" y="98872"/>
                    <a:pt x="63790" y="98659"/>
                    <a:pt x="68734" y="983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2" name="Google Shape;3332;p28"/>
            <p:cNvSpPr/>
            <p:nvPr/>
          </p:nvSpPr>
          <p:spPr>
            <a:xfrm>
              <a:off x="786615" y="8647306"/>
              <a:ext cx="100323" cy="148772"/>
            </a:xfrm>
            <a:custGeom>
              <a:avLst/>
              <a:gdLst/>
              <a:ahLst/>
              <a:cxnLst/>
              <a:rect l="l" t="t" r="r" b="b"/>
              <a:pathLst>
                <a:path w="100323" h="148772" extrusionOk="0">
                  <a:moveTo>
                    <a:pt x="94512" y="123034"/>
                  </a:moveTo>
                  <a:cubicBezTo>
                    <a:pt x="93104" y="125858"/>
                    <a:pt x="91298" y="128402"/>
                    <a:pt x="89111" y="130660"/>
                  </a:cubicBezTo>
                  <a:cubicBezTo>
                    <a:pt x="86920" y="132914"/>
                    <a:pt x="84562" y="134965"/>
                    <a:pt x="82018" y="136798"/>
                  </a:cubicBezTo>
                  <a:cubicBezTo>
                    <a:pt x="78772" y="139201"/>
                    <a:pt x="74992" y="141491"/>
                    <a:pt x="70692" y="143677"/>
                  </a:cubicBezTo>
                  <a:cubicBezTo>
                    <a:pt x="66382" y="145868"/>
                    <a:pt x="62185" y="147312"/>
                    <a:pt x="58089" y="148018"/>
                  </a:cubicBezTo>
                  <a:cubicBezTo>
                    <a:pt x="55124" y="148584"/>
                    <a:pt x="51556" y="148833"/>
                    <a:pt x="47392" y="148760"/>
                  </a:cubicBezTo>
                  <a:cubicBezTo>
                    <a:pt x="43227" y="148688"/>
                    <a:pt x="38990" y="148303"/>
                    <a:pt x="34685" y="147597"/>
                  </a:cubicBezTo>
                  <a:cubicBezTo>
                    <a:pt x="30375" y="146891"/>
                    <a:pt x="26215" y="145868"/>
                    <a:pt x="22190" y="144528"/>
                  </a:cubicBezTo>
                  <a:cubicBezTo>
                    <a:pt x="18166" y="143189"/>
                    <a:pt x="14884" y="141460"/>
                    <a:pt x="12344" y="139341"/>
                  </a:cubicBezTo>
                  <a:cubicBezTo>
                    <a:pt x="10226" y="137508"/>
                    <a:pt x="8071" y="135603"/>
                    <a:pt x="5885" y="133625"/>
                  </a:cubicBezTo>
                  <a:cubicBezTo>
                    <a:pt x="3694" y="131647"/>
                    <a:pt x="1824" y="129465"/>
                    <a:pt x="271" y="127058"/>
                  </a:cubicBezTo>
                  <a:cubicBezTo>
                    <a:pt x="-150" y="126492"/>
                    <a:pt x="-82" y="125718"/>
                    <a:pt x="484" y="124731"/>
                  </a:cubicBezTo>
                  <a:cubicBezTo>
                    <a:pt x="1045" y="123744"/>
                    <a:pt x="1756" y="122789"/>
                    <a:pt x="2603" y="121871"/>
                  </a:cubicBezTo>
                  <a:cubicBezTo>
                    <a:pt x="3454" y="120956"/>
                    <a:pt x="4296" y="120142"/>
                    <a:pt x="5142" y="119435"/>
                  </a:cubicBezTo>
                  <a:cubicBezTo>
                    <a:pt x="5993" y="118729"/>
                    <a:pt x="6550" y="118381"/>
                    <a:pt x="6835" y="118381"/>
                  </a:cubicBezTo>
                  <a:cubicBezTo>
                    <a:pt x="7537" y="117530"/>
                    <a:pt x="8107" y="116788"/>
                    <a:pt x="8528" y="116154"/>
                  </a:cubicBezTo>
                  <a:cubicBezTo>
                    <a:pt x="8949" y="115520"/>
                    <a:pt x="9375" y="115063"/>
                    <a:pt x="9800" y="114778"/>
                  </a:cubicBezTo>
                  <a:cubicBezTo>
                    <a:pt x="10221" y="114498"/>
                    <a:pt x="10787" y="114285"/>
                    <a:pt x="11493" y="114145"/>
                  </a:cubicBezTo>
                  <a:cubicBezTo>
                    <a:pt x="12200" y="114009"/>
                    <a:pt x="13186" y="114009"/>
                    <a:pt x="14458" y="114145"/>
                  </a:cubicBezTo>
                  <a:cubicBezTo>
                    <a:pt x="16713" y="116548"/>
                    <a:pt x="19121" y="118453"/>
                    <a:pt x="21661" y="119861"/>
                  </a:cubicBezTo>
                  <a:cubicBezTo>
                    <a:pt x="24200" y="121273"/>
                    <a:pt x="26636" y="122373"/>
                    <a:pt x="28967" y="123142"/>
                  </a:cubicBezTo>
                  <a:cubicBezTo>
                    <a:pt x="31298" y="123921"/>
                    <a:pt x="33376" y="124450"/>
                    <a:pt x="35214" y="124731"/>
                  </a:cubicBezTo>
                  <a:cubicBezTo>
                    <a:pt x="37052" y="125012"/>
                    <a:pt x="38392" y="125152"/>
                    <a:pt x="39239" y="125152"/>
                  </a:cubicBezTo>
                  <a:lnTo>
                    <a:pt x="45803" y="125152"/>
                  </a:lnTo>
                  <a:cubicBezTo>
                    <a:pt x="49048" y="125152"/>
                    <a:pt x="52403" y="124767"/>
                    <a:pt x="55861" y="123989"/>
                  </a:cubicBezTo>
                  <a:cubicBezTo>
                    <a:pt x="59320" y="123215"/>
                    <a:pt x="62462" y="121975"/>
                    <a:pt x="65286" y="120286"/>
                  </a:cubicBezTo>
                  <a:cubicBezTo>
                    <a:pt x="69379" y="117888"/>
                    <a:pt x="72978" y="114430"/>
                    <a:pt x="76088" y="109908"/>
                  </a:cubicBezTo>
                  <a:cubicBezTo>
                    <a:pt x="79193" y="105391"/>
                    <a:pt x="80746" y="100666"/>
                    <a:pt x="80746" y="95719"/>
                  </a:cubicBezTo>
                  <a:cubicBezTo>
                    <a:pt x="80746" y="93179"/>
                    <a:pt x="80393" y="90708"/>
                    <a:pt x="79691" y="88309"/>
                  </a:cubicBezTo>
                  <a:cubicBezTo>
                    <a:pt x="78980" y="85910"/>
                    <a:pt x="77645" y="83647"/>
                    <a:pt x="75667" y="81529"/>
                  </a:cubicBezTo>
                  <a:cubicBezTo>
                    <a:pt x="73263" y="78990"/>
                    <a:pt x="69913" y="77152"/>
                    <a:pt x="65608" y="76025"/>
                  </a:cubicBezTo>
                  <a:cubicBezTo>
                    <a:pt x="61298" y="74898"/>
                    <a:pt x="57591" y="74192"/>
                    <a:pt x="54490" y="73907"/>
                  </a:cubicBezTo>
                  <a:lnTo>
                    <a:pt x="54490" y="74120"/>
                  </a:lnTo>
                  <a:cubicBezTo>
                    <a:pt x="49406" y="73835"/>
                    <a:pt x="43974" y="74369"/>
                    <a:pt x="38184" y="75704"/>
                  </a:cubicBezTo>
                  <a:cubicBezTo>
                    <a:pt x="32394" y="77053"/>
                    <a:pt x="27242" y="78637"/>
                    <a:pt x="22725" y="80470"/>
                  </a:cubicBezTo>
                  <a:cubicBezTo>
                    <a:pt x="22444" y="80610"/>
                    <a:pt x="21738" y="80678"/>
                    <a:pt x="20606" y="80678"/>
                  </a:cubicBezTo>
                  <a:cubicBezTo>
                    <a:pt x="19474" y="80678"/>
                    <a:pt x="18560" y="80819"/>
                    <a:pt x="17854" y="81104"/>
                  </a:cubicBezTo>
                  <a:cubicBezTo>
                    <a:pt x="16161" y="81525"/>
                    <a:pt x="14572" y="80398"/>
                    <a:pt x="13087" y="77714"/>
                  </a:cubicBezTo>
                  <a:cubicBezTo>
                    <a:pt x="11607" y="75039"/>
                    <a:pt x="11004" y="72070"/>
                    <a:pt x="11290" y="68820"/>
                  </a:cubicBezTo>
                  <a:cubicBezTo>
                    <a:pt x="11996" y="56681"/>
                    <a:pt x="12417" y="46411"/>
                    <a:pt x="12562" y="38010"/>
                  </a:cubicBezTo>
                  <a:cubicBezTo>
                    <a:pt x="12702" y="29610"/>
                    <a:pt x="12879" y="22730"/>
                    <a:pt x="13091" y="17367"/>
                  </a:cubicBezTo>
                  <a:cubicBezTo>
                    <a:pt x="13304" y="12003"/>
                    <a:pt x="13725" y="8016"/>
                    <a:pt x="14363" y="5404"/>
                  </a:cubicBezTo>
                  <a:cubicBezTo>
                    <a:pt x="14997" y="2797"/>
                    <a:pt x="16161" y="1276"/>
                    <a:pt x="17858" y="851"/>
                  </a:cubicBezTo>
                  <a:cubicBezTo>
                    <a:pt x="23644" y="1417"/>
                    <a:pt x="30036" y="1485"/>
                    <a:pt x="37025" y="1064"/>
                  </a:cubicBezTo>
                  <a:cubicBezTo>
                    <a:pt x="44015" y="638"/>
                    <a:pt x="50330" y="358"/>
                    <a:pt x="55979" y="213"/>
                  </a:cubicBezTo>
                  <a:cubicBezTo>
                    <a:pt x="58098" y="213"/>
                    <a:pt x="60492" y="181"/>
                    <a:pt x="63177" y="109"/>
                  </a:cubicBezTo>
                  <a:cubicBezTo>
                    <a:pt x="65857" y="36"/>
                    <a:pt x="68614" y="0"/>
                    <a:pt x="71434" y="0"/>
                  </a:cubicBezTo>
                  <a:cubicBezTo>
                    <a:pt x="74259" y="0"/>
                    <a:pt x="77011" y="72"/>
                    <a:pt x="79696" y="213"/>
                  </a:cubicBezTo>
                  <a:cubicBezTo>
                    <a:pt x="82375" y="353"/>
                    <a:pt x="84779" y="498"/>
                    <a:pt x="86893" y="638"/>
                  </a:cubicBezTo>
                  <a:cubicBezTo>
                    <a:pt x="88586" y="1625"/>
                    <a:pt x="89754" y="2580"/>
                    <a:pt x="90388" y="3499"/>
                  </a:cubicBezTo>
                  <a:cubicBezTo>
                    <a:pt x="91022" y="4417"/>
                    <a:pt x="91411" y="5373"/>
                    <a:pt x="91556" y="6359"/>
                  </a:cubicBezTo>
                  <a:cubicBezTo>
                    <a:pt x="91696" y="7350"/>
                    <a:pt x="91696" y="8305"/>
                    <a:pt x="91556" y="9220"/>
                  </a:cubicBezTo>
                  <a:cubicBezTo>
                    <a:pt x="91416" y="10138"/>
                    <a:pt x="91343" y="11094"/>
                    <a:pt x="91343" y="12076"/>
                  </a:cubicBezTo>
                  <a:cubicBezTo>
                    <a:pt x="91484" y="15040"/>
                    <a:pt x="91343" y="17263"/>
                    <a:pt x="90922" y="18747"/>
                  </a:cubicBezTo>
                  <a:cubicBezTo>
                    <a:pt x="90497" y="20227"/>
                    <a:pt x="90071" y="21255"/>
                    <a:pt x="89650" y="21816"/>
                  </a:cubicBezTo>
                  <a:cubicBezTo>
                    <a:pt x="89084" y="22382"/>
                    <a:pt x="88446" y="22590"/>
                    <a:pt x="87744" y="22450"/>
                  </a:cubicBezTo>
                  <a:cubicBezTo>
                    <a:pt x="86753" y="22450"/>
                    <a:pt x="84883" y="22450"/>
                    <a:pt x="82131" y="22450"/>
                  </a:cubicBezTo>
                  <a:cubicBezTo>
                    <a:pt x="79379" y="22450"/>
                    <a:pt x="76128" y="22418"/>
                    <a:pt x="72389" y="22341"/>
                  </a:cubicBezTo>
                  <a:cubicBezTo>
                    <a:pt x="68645" y="22273"/>
                    <a:pt x="64725" y="22237"/>
                    <a:pt x="60633" y="22237"/>
                  </a:cubicBezTo>
                  <a:cubicBezTo>
                    <a:pt x="56536" y="22237"/>
                    <a:pt x="52693" y="22273"/>
                    <a:pt x="49089" y="22341"/>
                  </a:cubicBezTo>
                  <a:cubicBezTo>
                    <a:pt x="45490" y="22413"/>
                    <a:pt x="42385" y="22522"/>
                    <a:pt x="39773" y="22658"/>
                  </a:cubicBezTo>
                  <a:cubicBezTo>
                    <a:pt x="37161" y="22798"/>
                    <a:pt x="35499" y="23015"/>
                    <a:pt x="34798" y="23291"/>
                  </a:cubicBezTo>
                  <a:cubicBezTo>
                    <a:pt x="34232" y="23577"/>
                    <a:pt x="33947" y="24106"/>
                    <a:pt x="33947" y="24880"/>
                  </a:cubicBezTo>
                  <a:cubicBezTo>
                    <a:pt x="33947" y="25654"/>
                    <a:pt x="33874" y="26392"/>
                    <a:pt x="33734" y="27102"/>
                  </a:cubicBezTo>
                  <a:cubicBezTo>
                    <a:pt x="33028" y="31620"/>
                    <a:pt x="32602" y="36630"/>
                    <a:pt x="32462" y="42138"/>
                  </a:cubicBezTo>
                  <a:cubicBezTo>
                    <a:pt x="32322" y="47642"/>
                    <a:pt x="32177" y="52652"/>
                    <a:pt x="32036" y="57170"/>
                  </a:cubicBezTo>
                  <a:lnTo>
                    <a:pt x="33096" y="58654"/>
                  </a:lnTo>
                  <a:cubicBezTo>
                    <a:pt x="37894" y="57242"/>
                    <a:pt x="42765" y="56219"/>
                    <a:pt x="47708" y="55585"/>
                  </a:cubicBezTo>
                  <a:cubicBezTo>
                    <a:pt x="52652" y="54952"/>
                    <a:pt x="57518" y="54988"/>
                    <a:pt x="62321" y="55685"/>
                  </a:cubicBezTo>
                  <a:cubicBezTo>
                    <a:pt x="67120" y="56396"/>
                    <a:pt x="71778" y="57876"/>
                    <a:pt x="76296" y="60139"/>
                  </a:cubicBezTo>
                  <a:cubicBezTo>
                    <a:pt x="80814" y="62393"/>
                    <a:pt x="84978" y="65715"/>
                    <a:pt x="88790" y="70087"/>
                  </a:cubicBezTo>
                  <a:cubicBezTo>
                    <a:pt x="92321" y="74038"/>
                    <a:pt x="95037" y="78275"/>
                    <a:pt x="96943" y="82792"/>
                  </a:cubicBezTo>
                  <a:cubicBezTo>
                    <a:pt x="98849" y="87309"/>
                    <a:pt x="99804" y="92184"/>
                    <a:pt x="99804" y="97402"/>
                  </a:cubicBezTo>
                  <a:cubicBezTo>
                    <a:pt x="100365" y="99521"/>
                    <a:pt x="100474" y="101956"/>
                    <a:pt x="100121" y="104712"/>
                  </a:cubicBezTo>
                  <a:cubicBezTo>
                    <a:pt x="99768" y="107468"/>
                    <a:pt x="99202" y="110080"/>
                    <a:pt x="98428" y="112547"/>
                  </a:cubicBezTo>
                  <a:cubicBezTo>
                    <a:pt x="97649" y="115018"/>
                    <a:pt x="96871" y="117240"/>
                    <a:pt x="96101" y="119214"/>
                  </a:cubicBezTo>
                  <a:cubicBezTo>
                    <a:pt x="95327" y="121205"/>
                    <a:pt x="94793" y="122477"/>
                    <a:pt x="94512" y="1230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3" name="Google Shape;3333;p28"/>
            <p:cNvSpPr/>
            <p:nvPr/>
          </p:nvSpPr>
          <p:spPr>
            <a:xfrm>
              <a:off x="1194619" y="8642291"/>
              <a:ext cx="103397" cy="154841"/>
            </a:xfrm>
            <a:custGeom>
              <a:avLst/>
              <a:gdLst/>
              <a:ahLst/>
              <a:cxnLst/>
              <a:rect l="l" t="t" r="r" b="b"/>
              <a:pathLst>
                <a:path w="103397" h="154841" extrusionOk="0">
                  <a:moveTo>
                    <a:pt x="47016" y="27478"/>
                  </a:moveTo>
                  <a:cubicBezTo>
                    <a:pt x="44332" y="30017"/>
                    <a:pt x="42001" y="32312"/>
                    <a:pt x="40027" y="34362"/>
                  </a:cubicBezTo>
                  <a:cubicBezTo>
                    <a:pt x="38044" y="36408"/>
                    <a:pt x="36351" y="38522"/>
                    <a:pt x="34943" y="40713"/>
                  </a:cubicBezTo>
                  <a:cubicBezTo>
                    <a:pt x="33531" y="42903"/>
                    <a:pt x="32327" y="45302"/>
                    <a:pt x="31340" y="47909"/>
                  </a:cubicBezTo>
                  <a:cubicBezTo>
                    <a:pt x="30353" y="50525"/>
                    <a:pt x="29434" y="53666"/>
                    <a:pt x="28583" y="57337"/>
                  </a:cubicBezTo>
                  <a:cubicBezTo>
                    <a:pt x="28723" y="57337"/>
                    <a:pt x="28759" y="57686"/>
                    <a:pt x="28692" y="58392"/>
                  </a:cubicBezTo>
                  <a:cubicBezTo>
                    <a:pt x="28619" y="59098"/>
                    <a:pt x="28583" y="59840"/>
                    <a:pt x="28583" y="60618"/>
                  </a:cubicBezTo>
                  <a:cubicBezTo>
                    <a:pt x="28583" y="61397"/>
                    <a:pt x="28547" y="62099"/>
                    <a:pt x="28483" y="62732"/>
                  </a:cubicBezTo>
                  <a:cubicBezTo>
                    <a:pt x="28406" y="63366"/>
                    <a:pt x="28443" y="63615"/>
                    <a:pt x="28583" y="63474"/>
                  </a:cubicBezTo>
                  <a:cubicBezTo>
                    <a:pt x="30416" y="61497"/>
                    <a:pt x="32535" y="59772"/>
                    <a:pt x="34943" y="58288"/>
                  </a:cubicBezTo>
                  <a:cubicBezTo>
                    <a:pt x="37342" y="56807"/>
                    <a:pt x="39742" y="55504"/>
                    <a:pt x="42141" y="54368"/>
                  </a:cubicBezTo>
                  <a:cubicBezTo>
                    <a:pt x="45246" y="52820"/>
                    <a:pt x="48986" y="51693"/>
                    <a:pt x="53368" y="50982"/>
                  </a:cubicBezTo>
                  <a:cubicBezTo>
                    <a:pt x="57745" y="50276"/>
                    <a:pt x="62263" y="50204"/>
                    <a:pt x="66921" y="50770"/>
                  </a:cubicBezTo>
                  <a:cubicBezTo>
                    <a:pt x="71575" y="51335"/>
                    <a:pt x="76165" y="52603"/>
                    <a:pt x="80683" y="54581"/>
                  </a:cubicBezTo>
                  <a:cubicBezTo>
                    <a:pt x="85201" y="56559"/>
                    <a:pt x="89189" y="59419"/>
                    <a:pt x="92652" y="63158"/>
                  </a:cubicBezTo>
                  <a:cubicBezTo>
                    <a:pt x="96106" y="66896"/>
                    <a:pt x="98827" y="71594"/>
                    <a:pt x="100805" y="77238"/>
                  </a:cubicBezTo>
                  <a:cubicBezTo>
                    <a:pt x="102783" y="82882"/>
                    <a:pt x="103625" y="89726"/>
                    <a:pt x="103344" y="97778"/>
                  </a:cubicBezTo>
                  <a:cubicBezTo>
                    <a:pt x="102924" y="107093"/>
                    <a:pt x="101117" y="115321"/>
                    <a:pt x="97944" y="122441"/>
                  </a:cubicBezTo>
                  <a:cubicBezTo>
                    <a:pt x="94766" y="129570"/>
                    <a:pt x="90705" y="135535"/>
                    <a:pt x="85767" y="140333"/>
                  </a:cubicBezTo>
                  <a:cubicBezTo>
                    <a:pt x="80828" y="145135"/>
                    <a:pt x="75287" y="148769"/>
                    <a:pt x="69144" y="151236"/>
                  </a:cubicBezTo>
                  <a:cubicBezTo>
                    <a:pt x="63005" y="153707"/>
                    <a:pt x="56758" y="154907"/>
                    <a:pt x="50402" y="154839"/>
                  </a:cubicBezTo>
                  <a:cubicBezTo>
                    <a:pt x="44051" y="154762"/>
                    <a:pt x="37840" y="153463"/>
                    <a:pt x="31765" y="150919"/>
                  </a:cubicBezTo>
                  <a:cubicBezTo>
                    <a:pt x="25699" y="148380"/>
                    <a:pt x="20294" y="144533"/>
                    <a:pt x="15568" y="139378"/>
                  </a:cubicBezTo>
                  <a:cubicBezTo>
                    <a:pt x="10837" y="134227"/>
                    <a:pt x="7062" y="127768"/>
                    <a:pt x="4233" y="120001"/>
                  </a:cubicBezTo>
                  <a:cubicBezTo>
                    <a:pt x="1408" y="112239"/>
                    <a:pt x="0" y="103137"/>
                    <a:pt x="0" y="92691"/>
                  </a:cubicBezTo>
                  <a:lnTo>
                    <a:pt x="213" y="92478"/>
                  </a:lnTo>
                  <a:cubicBezTo>
                    <a:pt x="213" y="84290"/>
                    <a:pt x="955" y="76143"/>
                    <a:pt x="2436" y="68023"/>
                  </a:cubicBezTo>
                  <a:cubicBezTo>
                    <a:pt x="3920" y="59908"/>
                    <a:pt x="6211" y="52213"/>
                    <a:pt x="9321" y="44944"/>
                  </a:cubicBezTo>
                  <a:cubicBezTo>
                    <a:pt x="12422" y="37680"/>
                    <a:pt x="16519" y="30972"/>
                    <a:pt x="21598" y="24830"/>
                  </a:cubicBezTo>
                  <a:cubicBezTo>
                    <a:pt x="26682" y="18693"/>
                    <a:pt x="32825" y="13506"/>
                    <a:pt x="40027" y="9270"/>
                  </a:cubicBezTo>
                  <a:cubicBezTo>
                    <a:pt x="41014" y="8704"/>
                    <a:pt x="42530" y="7998"/>
                    <a:pt x="44581" y="7151"/>
                  </a:cubicBezTo>
                  <a:cubicBezTo>
                    <a:pt x="46623" y="6300"/>
                    <a:pt x="48777" y="5490"/>
                    <a:pt x="51036" y="4716"/>
                  </a:cubicBezTo>
                  <a:cubicBezTo>
                    <a:pt x="53300" y="3942"/>
                    <a:pt x="55491" y="3272"/>
                    <a:pt x="57605" y="2702"/>
                  </a:cubicBezTo>
                  <a:cubicBezTo>
                    <a:pt x="59723" y="2141"/>
                    <a:pt x="61344" y="1715"/>
                    <a:pt x="62480" y="1430"/>
                  </a:cubicBezTo>
                  <a:cubicBezTo>
                    <a:pt x="64449" y="1009"/>
                    <a:pt x="66677" y="692"/>
                    <a:pt x="69148" y="475"/>
                  </a:cubicBezTo>
                  <a:cubicBezTo>
                    <a:pt x="71620" y="263"/>
                    <a:pt x="73983" y="127"/>
                    <a:pt x="76242" y="54"/>
                  </a:cubicBezTo>
                  <a:cubicBezTo>
                    <a:pt x="78496" y="-18"/>
                    <a:pt x="80547" y="-18"/>
                    <a:pt x="82385" y="54"/>
                  </a:cubicBezTo>
                  <a:cubicBezTo>
                    <a:pt x="84214" y="127"/>
                    <a:pt x="85563" y="231"/>
                    <a:pt x="86405" y="371"/>
                  </a:cubicBezTo>
                  <a:cubicBezTo>
                    <a:pt x="88238" y="371"/>
                    <a:pt x="89619" y="1150"/>
                    <a:pt x="90538" y="2698"/>
                  </a:cubicBezTo>
                  <a:cubicBezTo>
                    <a:pt x="91452" y="4255"/>
                    <a:pt x="92023" y="5979"/>
                    <a:pt x="92231" y="7885"/>
                  </a:cubicBezTo>
                  <a:cubicBezTo>
                    <a:pt x="92444" y="9790"/>
                    <a:pt x="92340" y="11591"/>
                    <a:pt x="91914" y="13284"/>
                  </a:cubicBezTo>
                  <a:cubicBezTo>
                    <a:pt x="91489" y="14977"/>
                    <a:pt x="90850" y="16109"/>
                    <a:pt x="90008" y="16674"/>
                  </a:cubicBezTo>
                  <a:cubicBezTo>
                    <a:pt x="80687" y="16815"/>
                    <a:pt x="72358" y="17625"/>
                    <a:pt x="65020" y="19109"/>
                  </a:cubicBezTo>
                  <a:cubicBezTo>
                    <a:pt x="57673" y="20598"/>
                    <a:pt x="51670" y="23382"/>
                    <a:pt x="47016" y="27478"/>
                  </a:cubicBezTo>
                  <a:close/>
                  <a:moveTo>
                    <a:pt x="82593" y="89726"/>
                  </a:moveTo>
                  <a:cubicBezTo>
                    <a:pt x="82593" y="85064"/>
                    <a:pt x="81394" y="81117"/>
                    <a:pt x="78994" y="77872"/>
                  </a:cubicBezTo>
                  <a:cubicBezTo>
                    <a:pt x="76591" y="74627"/>
                    <a:pt x="73521" y="72156"/>
                    <a:pt x="69782" y="70458"/>
                  </a:cubicBezTo>
                  <a:cubicBezTo>
                    <a:pt x="66043" y="68765"/>
                    <a:pt x="61910" y="67887"/>
                    <a:pt x="57397" y="67810"/>
                  </a:cubicBezTo>
                  <a:cubicBezTo>
                    <a:pt x="52874" y="67747"/>
                    <a:pt x="48497" y="68489"/>
                    <a:pt x="44264" y="70037"/>
                  </a:cubicBezTo>
                  <a:cubicBezTo>
                    <a:pt x="40031" y="71594"/>
                    <a:pt x="36220" y="74061"/>
                    <a:pt x="32829" y="77447"/>
                  </a:cubicBezTo>
                  <a:cubicBezTo>
                    <a:pt x="29438" y="80837"/>
                    <a:pt x="26971" y="85069"/>
                    <a:pt x="25414" y="90156"/>
                  </a:cubicBezTo>
                  <a:cubicBezTo>
                    <a:pt x="24572" y="92980"/>
                    <a:pt x="23965" y="96081"/>
                    <a:pt x="23617" y="99471"/>
                  </a:cubicBezTo>
                  <a:cubicBezTo>
                    <a:pt x="23268" y="102861"/>
                    <a:pt x="23223" y="105966"/>
                    <a:pt x="23508" y="108785"/>
                  </a:cubicBezTo>
                  <a:cubicBezTo>
                    <a:pt x="23934" y="112737"/>
                    <a:pt x="24816" y="116376"/>
                    <a:pt x="26156" y="119689"/>
                  </a:cubicBezTo>
                  <a:cubicBezTo>
                    <a:pt x="27496" y="123007"/>
                    <a:pt x="29371" y="125727"/>
                    <a:pt x="31765" y="127845"/>
                  </a:cubicBezTo>
                  <a:cubicBezTo>
                    <a:pt x="34169" y="129959"/>
                    <a:pt x="37025" y="131443"/>
                    <a:pt x="40344" y="132290"/>
                  </a:cubicBezTo>
                  <a:cubicBezTo>
                    <a:pt x="43662" y="133132"/>
                    <a:pt x="47437" y="133068"/>
                    <a:pt x="51670" y="132077"/>
                  </a:cubicBezTo>
                  <a:cubicBezTo>
                    <a:pt x="53648" y="131656"/>
                    <a:pt x="55590" y="131226"/>
                    <a:pt x="57496" y="130805"/>
                  </a:cubicBezTo>
                  <a:cubicBezTo>
                    <a:pt x="59402" y="130384"/>
                    <a:pt x="61272" y="129606"/>
                    <a:pt x="63114" y="128479"/>
                  </a:cubicBezTo>
                  <a:cubicBezTo>
                    <a:pt x="66215" y="126646"/>
                    <a:pt x="68967" y="124242"/>
                    <a:pt x="71371" y="121278"/>
                  </a:cubicBezTo>
                  <a:cubicBezTo>
                    <a:pt x="73770" y="118318"/>
                    <a:pt x="75816" y="115068"/>
                    <a:pt x="77510" y="111537"/>
                  </a:cubicBezTo>
                  <a:cubicBezTo>
                    <a:pt x="79207" y="108012"/>
                    <a:pt x="80479" y="104377"/>
                    <a:pt x="81321" y="100634"/>
                  </a:cubicBezTo>
                  <a:cubicBezTo>
                    <a:pt x="82172" y="96891"/>
                    <a:pt x="82593" y="93256"/>
                    <a:pt x="82593" y="897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4" name="Google Shape;3334;p28"/>
            <p:cNvSpPr/>
            <p:nvPr/>
          </p:nvSpPr>
          <p:spPr>
            <a:xfrm>
              <a:off x="389054" y="9058219"/>
              <a:ext cx="51452" cy="142819"/>
            </a:xfrm>
            <a:custGeom>
              <a:avLst/>
              <a:gdLst/>
              <a:ahLst/>
              <a:cxnLst/>
              <a:rect l="l" t="t" r="r" b="b"/>
              <a:pathLst>
                <a:path w="51452" h="142819" extrusionOk="0">
                  <a:moveTo>
                    <a:pt x="51453" y="947"/>
                  </a:moveTo>
                  <a:cubicBezTo>
                    <a:pt x="50321" y="8003"/>
                    <a:pt x="49407" y="14321"/>
                    <a:pt x="48700" y="19893"/>
                  </a:cubicBezTo>
                  <a:cubicBezTo>
                    <a:pt x="47990" y="25474"/>
                    <a:pt x="47464" y="30661"/>
                    <a:pt x="47111" y="35458"/>
                  </a:cubicBezTo>
                  <a:cubicBezTo>
                    <a:pt x="46758" y="40261"/>
                    <a:pt x="46546" y="44809"/>
                    <a:pt x="46478" y="49118"/>
                  </a:cubicBezTo>
                  <a:cubicBezTo>
                    <a:pt x="46405" y="53423"/>
                    <a:pt x="46405" y="57867"/>
                    <a:pt x="46478" y="62457"/>
                  </a:cubicBezTo>
                  <a:cubicBezTo>
                    <a:pt x="46546" y="67046"/>
                    <a:pt x="46618" y="71984"/>
                    <a:pt x="46690" y="77280"/>
                  </a:cubicBezTo>
                  <a:cubicBezTo>
                    <a:pt x="46763" y="82571"/>
                    <a:pt x="46867" y="88536"/>
                    <a:pt x="47007" y="95172"/>
                  </a:cubicBezTo>
                  <a:lnTo>
                    <a:pt x="47433" y="140270"/>
                  </a:lnTo>
                  <a:cubicBezTo>
                    <a:pt x="46722" y="140840"/>
                    <a:pt x="45876" y="141334"/>
                    <a:pt x="44893" y="141755"/>
                  </a:cubicBezTo>
                  <a:cubicBezTo>
                    <a:pt x="44042" y="142040"/>
                    <a:pt x="43055" y="142320"/>
                    <a:pt x="41928" y="142605"/>
                  </a:cubicBezTo>
                  <a:cubicBezTo>
                    <a:pt x="40796" y="142891"/>
                    <a:pt x="39456" y="142891"/>
                    <a:pt x="37904" y="142605"/>
                  </a:cubicBezTo>
                  <a:cubicBezTo>
                    <a:pt x="37478" y="142605"/>
                    <a:pt x="36668" y="142497"/>
                    <a:pt x="35468" y="142284"/>
                  </a:cubicBezTo>
                  <a:cubicBezTo>
                    <a:pt x="34269" y="142076"/>
                    <a:pt x="32929" y="141827"/>
                    <a:pt x="31444" y="141542"/>
                  </a:cubicBezTo>
                  <a:cubicBezTo>
                    <a:pt x="29959" y="141261"/>
                    <a:pt x="28583" y="140949"/>
                    <a:pt x="27315" y="140591"/>
                  </a:cubicBezTo>
                  <a:cubicBezTo>
                    <a:pt x="26043" y="140243"/>
                    <a:pt x="25197" y="140062"/>
                    <a:pt x="24776" y="140062"/>
                  </a:cubicBezTo>
                  <a:cubicBezTo>
                    <a:pt x="24350" y="136817"/>
                    <a:pt x="24033" y="133005"/>
                    <a:pt x="23825" y="128629"/>
                  </a:cubicBezTo>
                  <a:cubicBezTo>
                    <a:pt x="23612" y="124252"/>
                    <a:pt x="23508" y="119730"/>
                    <a:pt x="23508" y="115077"/>
                  </a:cubicBezTo>
                  <a:cubicBezTo>
                    <a:pt x="23508" y="110416"/>
                    <a:pt x="23540" y="105867"/>
                    <a:pt x="23612" y="101418"/>
                  </a:cubicBezTo>
                  <a:cubicBezTo>
                    <a:pt x="23685" y="96973"/>
                    <a:pt x="23789" y="93053"/>
                    <a:pt x="23929" y="89663"/>
                  </a:cubicBezTo>
                  <a:lnTo>
                    <a:pt x="24142" y="89663"/>
                  </a:lnTo>
                  <a:cubicBezTo>
                    <a:pt x="24423" y="86563"/>
                    <a:pt x="24595" y="83775"/>
                    <a:pt x="24672" y="81299"/>
                  </a:cubicBezTo>
                  <a:cubicBezTo>
                    <a:pt x="24739" y="78837"/>
                    <a:pt x="24739" y="76433"/>
                    <a:pt x="24672" y="74103"/>
                  </a:cubicBezTo>
                  <a:cubicBezTo>
                    <a:pt x="24599" y="71771"/>
                    <a:pt x="24531" y="69373"/>
                    <a:pt x="24459" y="66901"/>
                  </a:cubicBezTo>
                  <a:cubicBezTo>
                    <a:pt x="24386" y="64430"/>
                    <a:pt x="24418" y="61642"/>
                    <a:pt x="24563" y="58537"/>
                  </a:cubicBezTo>
                  <a:cubicBezTo>
                    <a:pt x="24703" y="54301"/>
                    <a:pt x="24952" y="49467"/>
                    <a:pt x="25305" y="44031"/>
                  </a:cubicBezTo>
                  <a:cubicBezTo>
                    <a:pt x="25654" y="38599"/>
                    <a:pt x="25903" y="33625"/>
                    <a:pt x="26048" y="29108"/>
                  </a:cubicBezTo>
                  <a:cubicBezTo>
                    <a:pt x="22657" y="31086"/>
                    <a:pt x="19411" y="32847"/>
                    <a:pt x="16306" y="34404"/>
                  </a:cubicBezTo>
                  <a:cubicBezTo>
                    <a:pt x="13196" y="35952"/>
                    <a:pt x="10729" y="37224"/>
                    <a:pt x="8895" y="38215"/>
                  </a:cubicBezTo>
                  <a:cubicBezTo>
                    <a:pt x="6917" y="37364"/>
                    <a:pt x="5296" y="35852"/>
                    <a:pt x="4024" y="33661"/>
                  </a:cubicBezTo>
                  <a:cubicBezTo>
                    <a:pt x="2752" y="31471"/>
                    <a:pt x="1412" y="28760"/>
                    <a:pt x="0" y="25505"/>
                  </a:cubicBezTo>
                  <a:cubicBezTo>
                    <a:pt x="140" y="24378"/>
                    <a:pt x="634" y="23283"/>
                    <a:pt x="1480" y="22228"/>
                  </a:cubicBezTo>
                  <a:cubicBezTo>
                    <a:pt x="2331" y="21165"/>
                    <a:pt x="3350" y="20183"/>
                    <a:pt x="4554" y="19259"/>
                  </a:cubicBezTo>
                  <a:cubicBezTo>
                    <a:pt x="5749" y="18345"/>
                    <a:pt x="6990" y="17530"/>
                    <a:pt x="8257" y="16824"/>
                  </a:cubicBezTo>
                  <a:cubicBezTo>
                    <a:pt x="9525" y="16118"/>
                    <a:pt x="10729" y="15485"/>
                    <a:pt x="11856" y="14919"/>
                  </a:cubicBezTo>
                  <a:cubicBezTo>
                    <a:pt x="15808" y="12801"/>
                    <a:pt x="20466" y="10257"/>
                    <a:pt x="25830" y="7297"/>
                  </a:cubicBezTo>
                  <a:cubicBezTo>
                    <a:pt x="31195" y="4328"/>
                    <a:pt x="36134" y="2074"/>
                    <a:pt x="40656" y="517"/>
                  </a:cubicBezTo>
                  <a:cubicBezTo>
                    <a:pt x="42630" y="-40"/>
                    <a:pt x="44785" y="-149"/>
                    <a:pt x="47116" y="200"/>
                  </a:cubicBezTo>
                  <a:cubicBezTo>
                    <a:pt x="49443" y="553"/>
                    <a:pt x="50887" y="802"/>
                    <a:pt x="51453" y="9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5" name="Google Shape;3335;p28"/>
            <p:cNvSpPr/>
            <p:nvPr/>
          </p:nvSpPr>
          <p:spPr>
            <a:xfrm>
              <a:off x="372746" y="9459558"/>
              <a:ext cx="102735" cy="148287"/>
            </a:xfrm>
            <a:custGeom>
              <a:avLst/>
              <a:gdLst/>
              <a:ahLst/>
              <a:cxnLst/>
              <a:rect l="l" t="t" r="r" b="b"/>
              <a:pathLst>
                <a:path w="102735" h="148287" extrusionOk="0">
                  <a:moveTo>
                    <a:pt x="62075" y="704"/>
                  </a:moveTo>
                  <a:cubicBezTo>
                    <a:pt x="62921" y="568"/>
                    <a:pt x="64085" y="596"/>
                    <a:pt x="65570" y="813"/>
                  </a:cubicBezTo>
                  <a:cubicBezTo>
                    <a:pt x="67050" y="1025"/>
                    <a:pt x="68603" y="1378"/>
                    <a:pt x="70228" y="1867"/>
                  </a:cubicBezTo>
                  <a:cubicBezTo>
                    <a:pt x="71848" y="2365"/>
                    <a:pt x="73406" y="2895"/>
                    <a:pt x="74890" y="3456"/>
                  </a:cubicBezTo>
                  <a:cubicBezTo>
                    <a:pt x="76371" y="4022"/>
                    <a:pt x="77466" y="4583"/>
                    <a:pt x="78172" y="5149"/>
                  </a:cubicBezTo>
                  <a:cubicBezTo>
                    <a:pt x="82410" y="8824"/>
                    <a:pt x="86149" y="12947"/>
                    <a:pt x="89395" y="17537"/>
                  </a:cubicBezTo>
                  <a:cubicBezTo>
                    <a:pt x="92640" y="22126"/>
                    <a:pt x="95252" y="27241"/>
                    <a:pt x="97231" y="32889"/>
                  </a:cubicBezTo>
                  <a:cubicBezTo>
                    <a:pt x="98077" y="35288"/>
                    <a:pt x="98851" y="38040"/>
                    <a:pt x="99562" y="41145"/>
                  </a:cubicBezTo>
                  <a:cubicBezTo>
                    <a:pt x="100264" y="44250"/>
                    <a:pt x="100866" y="47427"/>
                    <a:pt x="101359" y="50673"/>
                  </a:cubicBezTo>
                  <a:cubicBezTo>
                    <a:pt x="101853" y="53918"/>
                    <a:pt x="102206" y="57131"/>
                    <a:pt x="102419" y="60309"/>
                  </a:cubicBezTo>
                  <a:cubicBezTo>
                    <a:pt x="102631" y="63486"/>
                    <a:pt x="102735" y="66419"/>
                    <a:pt x="102735" y="69094"/>
                  </a:cubicBezTo>
                  <a:cubicBezTo>
                    <a:pt x="102735" y="78128"/>
                    <a:pt x="101604" y="87343"/>
                    <a:pt x="99345" y="96726"/>
                  </a:cubicBezTo>
                  <a:cubicBezTo>
                    <a:pt x="97086" y="106118"/>
                    <a:pt x="93736" y="114618"/>
                    <a:pt x="89286" y="122240"/>
                  </a:cubicBezTo>
                  <a:cubicBezTo>
                    <a:pt x="84841" y="129866"/>
                    <a:pt x="79331" y="136112"/>
                    <a:pt x="72767" y="140982"/>
                  </a:cubicBezTo>
                  <a:cubicBezTo>
                    <a:pt x="66203" y="145857"/>
                    <a:pt x="58684" y="148288"/>
                    <a:pt x="50214" y="148288"/>
                  </a:cubicBezTo>
                  <a:cubicBezTo>
                    <a:pt x="45411" y="148288"/>
                    <a:pt x="40681" y="147581"/>
                    <a:pt x="36023" y="146169"/>
                  </a:cubicBezTo>
                  <a:cubicBezTo>
                    <a:pt x="31360" y="144762"/>
                    <a:pt x="26987" y="142571"/>
                    <a:pt x="22895" y="139602"/>
                  </a:cubicBezTo>
                  <a:cubicBezTo>
                    <a:pt x="18943" y="136782"/>
                    <a:pt x="15869" y="133777"/>
                    <a:pt x="13682" y="130604"/>
                  </a:cubicBezTo>
                  <a:cubicBezTo>
                    <a:pt x="11496" y="127427"/>
                    <a:pt x="9269" y="123588"/>
                    <a:pt x="7014" y="119062"/>
                  </a:cubicBezTo>
                  <a:lnTo>
                    <a:pt x="6801" y="118854"/>
                  </a:lnTo>
                  <a:cubicBezTo>
                    <a:pt x="5389" y="116315"/>
                    <a:pt x="4262" y="113314"/>
                    <a:pt x="3411" y="109856"/>
                  </a:cubicBezTo>
                  <a:cubicBezTo>
                    <a:pt x="2564" y="106394"/>
                    <a:pt x="1894" y="102832"/>
                    <a:pt x="1401" y="99161"/>
                  </a:cubicBezTo>
                  <a:cubicBezTo>
                    <a:pt x="903" y="95490"/>
                    <a:pt x="550" y="91824"/>
                    <a:pt x="342" y="88153"/>
                  </a:cubicBezTo>
                  <a:cubicBezTo>
                    <a:pt x="129" y="84483"/>
                    <a:pt x="25" y="81238"/>
                    <a:pt x="25" y="78413"/>
                  </a:cubicBezTo>
                  <a:cubicBezTo>
                    <a:pt x="-116" y="72484"/>
                    <a:pt x="342" y="66166"/>
                    <a:pt x="1401" y="59458"/>
                  </a:cubicBezTo>
                  <a:cubicBezTo>
                    <a:pt x="2456" y="52755"/>
                    <a:pt x="4117" y="46296"/>
                    <a:pt x="6376" y="40086"/>
                  </a:cubicBezTo>
                  <a:cubicBezTo>
                    <a:pt x="8630" y="33872"/>
                    <a:pt x="11496" y="28119"/>
                    <a:pt x="14950" y="22823"/>
                  </a:cubicBezTo>
                  <a:cubicBezTo>
                    <a:pt x="18408" y="17532"/>
                    <a:pt x="22469" y="13332"/>
                    <a:pt x="27132" y="10227"/>
                  </a:cubicBezTo>
                  <a:cubicBezTo>
                    <a:pt x="28680" y="8955"/>
                    <a:pt x="30871" y="7579"/>
                    <a:pt x="33696" y="6104"/>
                  </a:cubicBezTo>
                  <a:cubicBezTo>
                    <a:pt x="36521" y="4619"/>
                    <a:pt x="39590" y="3347"/>
                    <a:pt x="42908" y="2293"/>
                  </a:cubicBezTo>
                  <a:cubicBezTo>
                    <a:pt x="46222" y="1229"/>
                    <a:pt x="49576" y="523"/>
                    <a:pt x="52967" y="174"/>
                  </a:cubicBezTo>
                  <a:cubicBezTo>
                    <a:pt x="56353" y="-174"/>
                    <a:pt x="59390" y="-2"/>
                    <a:pt x="62075" y="704"/>
                  </a:cubicBezTo>
                  <a:close/>
                  <a:moveTo>
                    <a:pt x="52967" y="20393"/>
                  </a:moveTo>
                  <a:cubicBezTo>
                    <a:pt x="47462" y="20678"/>
                    <a:pt x="42659" y="22407"/>
                    <a:pt x="38567" y="25580"/>
                  </a:cubicBezTo>
                  <a:cubicBezTo>
                    <a:pt x="34470" y="28757"/>
                    <a:pt x="31048" y="32889"/>
                    <a:pt x="28295" y="37968"/>
                  </a:cubicBezTo>
                  <a:cubicBezTo>
                    <a:pt x="25538" y="43050"/>
                    <a:pt x="23388" y="48767"/>
                    <a:pt x="21835" y="55117"/>
                  </a:cubicBezTo>
                  <a:cubicBezTo>
                    <a:pt x="20278" y="61467"/>
                    <a:pt x="19296" y="67822"/>
                    <a:pt x="18870" y="74172"/>
                  </a:cubicBezTo>
                  <a:cubicBezTo>
                    <a:pt x="18449" y="80522"/>
                    <a:pt x="18585" y="86809"/>
                    <a:pt x="19296" y="93019"/>
                  </a:cubicBezTo>
                  <a:cubicBezTo>
                    <a:pt x="19997" y="99233"/>
                    <a:pt x="21695" y="105086"/>
                    <a:pt x="24379" y="110594"/>
                  </a:cubicBezTo>
                  <a:cubicBezTo>
                    <a:pt x="26919" y="116098"/>
                    <a:pt x="30663" y="119945"/>
                    <a:pt x="35602" y="122136"/>
                  </a:cubicBezTo>
                  <a:cubicBezTo>
                    <a:pt x="40540" y="124326"/>
                    <a:pt x="45556" y="125064"/>
                    <a:pt x="50635" y="124358"/>
                  </a:cubicBezTo>
                  <a:cubicBezTo>
                    <a:pt x="56566" y="123507"/>
                    <a:pt x="61332" y="121538"/>
                    <a:pt x="64931" y="118429"/>
                  </a:cubicBezTo>
                  <a:cubicBezTo>
                    <a:pt x="68530" y="115328"/>
                    <a:pt x="71812" y="110743"/>
                    <a:pt x="74777" y="104669"/>
                  </a:cubicBezTo>
                  <a:cubicBezTo>
                    <a:pt x="77032" y="100152"/>
                    <a:pt x="78802" y="94929"/>
                    <a:pt x="80069" y="89000"/>
                  </a:cubicBezTo>
                  <a:cubicBezTo>
                    <a:pt x="81341" y="83075"/>
                    <a:pt x="82084" y="76969"/>
                    <a:pt x="82292" y="70687"/>
                  </a:cubicBezTo>
                  <a:cubicBezTo>
                    <a:pt x="82505" y="64405"/>
                    <a:pt x="82115" y="58190"/>
                    <a:pt x="81129" y="52053"/>
                  </a:cubicBezTo>
                  <a:cubicBezTo>
                    <a:pt x="80142" y="45911"/>
                    <a:pt x="78480" y="40480"/>
                    <a:pt x="76153" y="35745"/>
                  </a:cubicBezTo>
                  <a:cubicBezTo>
                    <a:pt x="73822" y="31020"/>
                    <a:pt x="70753" y="27245"/>
                    <a:pt x="66941" y="24421"/>
                  </a:cubicBezTo>
                  <a:cubicBezTo>
                    <a:pt x="63130" y="21601"/>
                    <a:pt x="58471" y="20257"/>
                    <a:pt x="52967" y="20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6" name="Google Shape;3336;p28"/>
            <p:cNvSpPr/>
            <p:nvPr/>
          </p:nvSpPr>
          <p:spPr>
            <a:xfrm>
              <a:off x="819550" y="9528549"/>
              <a:ext cx="24139" cy="25185"/>
            </a:xfrm>
            <a:custGeom>
              <a:avLst/>
              <a:gdLst/>
              <a:ahLst/>
              <a:cxnLst/>
              <a:rect l="l" t="t" r="r" b="b"/>
              <a:pathLst>
                <a:path w="24139" h="25185" extrusionOk="0">
                  <a:moveTo>
                    <a:pt x="6254" y="23272"/>
                  </a:moveTo>
                  <a:cubicBezTo>
                    <a:pt x="3569" y="21865"/>
                    <a:pt x="1772" y="19959"/>
                    <a:pt x="853" y="17556"/>
                  </a:cubicBezTo>
                  <a:cubicBezTo>
                    <a:pt x="-66" y="15157"/>
                    <a:pt x="-242" y="12722"/>
                    <a:pt x="323" y="10246"/>
                  </a:cubicBezTo>
                  <a:cubicBezTo>
                    <a:pt x="889" y="7784"/>
                    <a:pt x="2053" y="5593"/>
                    <a:pt x="3818" y="3688"/>
                  </a:cubicBezTo>
                  <a:cubicBezTo>
                    <a:pt x="5584" y="1782"/>
                    <a:pt x="7806" y="615"/>
                    <a:pt x="10491" y="194"/>
                  </a:cubicBezTo>
                  <a:cubicBezTo>
                    <a:pt x="14303" y="-372"/>
                    <a:pt x="17372" y="302"/>
                    <a:pt x="19703" y="2208"/>
                  </a:cubicBezTo>
                  <a:cubicBezTo>
                    <a:pt x="22034" y="4113"/>
                    <a:pt x="23442" y="6440"/>
                    <a:pt x="23940" y="9196"/>
                  </a:cubicBezTo>
                  <a:cubicBezTo>
                    <a:pt x="24434" y="11953"/>
                    <a:pt x="24008" y="14777"/>
                    <a:pt x="22668" y="17669"/>
                  </a:cubicBezTo>
                  <a:cubicBezTo>
                    <a:pt x="21324" y="20561"/>
                    <a:pt x="18816" y="22788"/>
                    <a:pt x="15149" y="24336"/>
                  </a:cubicBezTo>
                  <a:cubicBezTo>
                    <a:pt x="13171" y="25187"/>
                    <a:pt x="11478" y="25400"/>
                    <a:pt x="10065" y="24970"/>
                  </a:cubicBezTo>
                  <a:cubicBezTo>
                    <a:pt x="8653" y="24544"/>
                    <a:pt x="7381" y="23979"/>
                    <a:pt x="6254" y="232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7" name="Google Shape;3337;p28"/>
            <p:cNvSpPr/>
            <p:nvPr/>
          </p:nvSpPr>
          <p:spPr>
            <a:xfrm>
              <a:off x="1198875" y="9492367"/>
              <a:ext cx="96178" cy="96153"/>
            </a:xfrm>
            <a:custGeom>
              <a:avLst/>
              <a:gdLst/>
              <a:ahLst/>
              <a:cxnLst/>
              <a:rect l="l" t="t" r="r" b="b"/>
              <a:pathLst>
                <a:path w="96178" h="96153" extrusionOk="0">
                  <a:moveTo>
                    <a:pt x="57206" y="569"/>
                  </a:moveTo>
                  <a:cubicBezTo>
                    <a:pt x="57342" y="1280"/>
                    <a:pt x="57450" y="2796"/>
                    <a:pt x="57523" y="5123"/>
                  </a:cubicBezTo>
                  <a:cubicBezTo>
                    <a:pt x="57595" y="7454"/>
                    <a:pt x="57632" y="10346"/>
                    <a:pt x="57632" y="13808"/>
                  </a:cubicBezTo>
                  <a:cubicBezTo>
                    <a:pt x="57632" y="17271"/>
                    <a:pt x="57559" y="21145"/>
                    <a:pt x="57419" y="25454"/>
                  </a:cubicBezTo>
                  <a:cubicBezTo>
                    <a:pt x="57278" y="29758"/>
                    <a:pt x="57134" y="34239"/>
                    <a:pt x="56998" y="38901"/>
                  </a:cubicBezTo>
                  <a:cubicBezTo>
                    <a:pt x="60809" y="38901"/>
                    <a:pt x="64657" y="38937"/>
                    <a:pt x="68541" y="39001"/>
                  </a:cubicBezTo>
                  <a:cubicBezTo>
                    <a:pt x="72425" y="39078"/>
                    <a:pt x="76056" y="39141"/>
                    <a:pt x="79447" y="39213"/>
                  </a:cubicBezTo>
                  <a:cubicBezTo>
                    <a:pt x="82837" y="39286"/>
                    <a:pt x="85870" y="39390"/>
                    <a:pt x="88555" y="39535"/>
                  </a:cubicBezTo>
                  <a:cubicBezTo>
                    <a:pt x="91230" y="39675"/>
                    <a:pt x="93208" y="39815"/>
                    <a:pt x="94480" y="39956"/>
                  </a:cubicBezTo>
                  <a:cubicBezTo>
                    <a:pt x="95046" y="40521"/>
                    <a:pt x="95467" y="41649"/>
                    <a:pt x="95752" y="43346"/>
                  </a:cubicBezTo>
                  <a:cubicBezTo>
                    <a:pt x="96038" y="45039"/>
                    <a:pt x="96178" y="46808"/>
                    <a:pt x="96178" y="48637"/>
                  </a:cubicBezTo>
                  <a:cubicBezTo>
                    <a:pt x="96178" y="50479"/>
                    <a:pt x="96101" y="52131"/>
                    <a:pt x="95965" y="53616"/>
                  </a:cubicBezTo>
                  <a:cubicBezTo>
                    <a:pt x="95825" y="55096"/>
                    <a:pt x="95680" y="55906"/>
                    <a:pt x="95544" y="56051"/>
                  </a:cubicBezTo>
                  <a:cubicBezTo>
                    <a:pt x="94833" y="56336"/>
                    <a:pt x="93281" y="56544"/>
                    <a:pt x="90882" y="56684"/>
                  </a:cubicBezTo>
                  <a:cubicBezTo>
                    <a:pt x="88478" y="56825"/>
                    <a:pt x="85513" y="56933"/>
                    <a:pt x="81986" y="57001"/>
                  </a:cubicBezTo>
                  <a:cubicBezTo>
                    <a:pt x="78455" y="57078"/>
                    <a:pt x="74499" y="57141"/>
                    <a:pt x="70126" y="57214"/>
                  </a:cubicBezTo>
                  <a:cubicBezTo>
                    <a:pt x="65753" y="57286"/>
                    <a:pt x="61162" y="57322"/>
                    <a:pt x="56364" y="57322"/>
                  </a:cubicBezTo>
                  <a:cubicBezTo>
                    <a:pt x="56079" y="65936"/>
                    <a:pt x="55798" y="73621"/>
                    <a:pt x="55513" y="80401"/>
                  </a:cubicBezTo>
                  <a:cubicBezTo>
                    <a:pt x="55228" y="87172"/>
                    <a:pt x="55020" y="91486"/>
                    <a:pt x="54879" y="93319"/>
                  </a:cubicBezTo>
                  <a:cubicBezTo>
                    <a:pt x="53322" y="94876"/>
                    <a:pt x="51280" y="95754"/>
                    <a:pt x="48741" y="95967"/>
                  </a:cubicBezTo>
                  <a:cubicBezTo>
                    <a:pt x="46201" y="96175"/>
                    <a:pt x="43087" y="96211"/>
                    <a:pt x="39420" y="96066"/>
                  </a:cubicBezTo>
                  <a:cubicBezTo>
                    <a:pt x="38578" y="95509"/>
                    <a:pt x="37971" y="93844"/>
                    <a:pt x="37623" y="91092"/>
                  </a:cubicBezTo>
                  <a:cubicBezTo>
                    <a:pt x="37265" y="88335"/>
                    <a:pt x="37093" y="85339"/>
                    <a:pt x="37093" y="82094"/>
                  </a:cubicBezTo>
                  <a:cubicBezTo>
                    <a:pt x="37093" y="78849"/>
                    <a:pt x="37202" y="75744"/>
                    <a:pt x="37410" y="72779"/>
                  </a:cubicBezTo>
                  <a:cubicBezTo>
                    <a:pt x="37623" y="69810"/>
                    <a:pt x="37731" y="67696"/>
                    <a:pt x="37731" y="66429"/>
                  </a:cubicBezTo>
                  <a:lnTo>
                    <a:pt x="37731" y="57531"/>
                  </a:lnTo>
                  <a:lnTo>
                    <a:pt x="2784" y="57531"/>
                  </a:lnTo>
                  <a:cubicBezTo>
                    <a:pt x="1226" y="55983"/>
                    <a:pt x="348" y="53969"/>
                    <a:pt x="140" y="51497"/>
                  </a:cubicBezTo>
                  <a:cubicBezTo>
                    <a:pt x="-73" y="49026"/>
                    <a:pt x="-46" y="45957"/>
                    <a:pt x="240" y="42287"/>
                  </a:cubicBezTo>
                  <a:cubicBezTo>
                    <a:pt x="805" y="41300"/>
                    <a:pt x="2431" y="40594"/>
                    <a:pt x="5115" y="40173"/>
                  </a:cubicBezTo>
                  <a:cubicBezTo>
                    <a:pt x="7795" y="39747"/>
                    <a:pt x="10760" y="39467"/>
                    <a:pt x="14010" y="39322"/>
                  </a:cubicBezTo>
                  <a:cubicBezTo>
                    <a:pt x="17256" y="39182"/>
                    <a:pt x="20362" y="39109"/>
                    <a:pt x="23327" y="39109"/>
                  </a:cubicBezTo>
                  <a:cubicBezTo>
                    <a:pt x="26296" y="39109"/>
                    <a:pt x="28410" y="39109"/>
                    <a:pt x="29678" y="39109"/>
                  </a:cubicBezTo>
                  <a:cubicBezTo>
                    <a:pt x="30669" y="39109"/>
                    <a:pt x="31905" y="39078"/>
                    <a:pt x="33390" y="39001"/>
                  </a:cubicBezTo>
                  <a:cubicBezTo>
                    <a:pt x="34870" y="38937"/>
                    <a:pt x="36595" y="38901"/>
                    <a:pt x="38578" y="38901"/>
                  </a:cubicBezTo>
                  <a:cubicBezTo>
                    <a:pt x="38714" y="35086"/>
                    <a:pt x="38895" y="31243"/>
                    <a:pt x="39107" y="27359"/>
                  </a:cubicBezTo>
                  <a:cubicBezTo>
                    <a:pt x="39316" y="23476"/>
                    <a:pt x="39528" y="19873"/>
                    <a:pt x="39741" y="16556"/>
                  </a:cubicBezTo>
                  <a:cubicBezTo>
                    <a:pt x="39950" y="13243"/>
                    <a:pt x="40162" y="10282"/>
                    <a:pt x="40375" y="7662"/>
                  </a:cubicBezTo>
                  <a:cubicBezTo>
                    <a:pt x="40583" y="5055"/>
                    <a:pt x="40832" y="3108"/>
                    <a:pt x="41117" y="1837"/>
                  </a:cubicBezTo>
                  <a:cubicBezTo>
                    <a:pt x="41674" y="1280"/>
                    <a:pt x="42810" y="850"/>
                    <a:pt x="44504" y="565"/>
                  </a:cubicBezTo>
                  <a:cubicBezTo>
                    <a:pt x="46201" y="284"/>
                    <a:pt x="47967" y="108"/>
                    <a:pt x="49800" y="35"/>
                  </a:cubicBezTo>
                  <a:cubicBezTo>
                    <a:pt x="51633" y="-37"/>
                    <a:pt x="53295" y="4"/>
                    <a:pt x="54775" y="144"/>
                  </a:cubicBezTo>
                  <a:cubicBezTo>
                    <a:pt x="56251" y="289"/>
                    <a:pt x="57066" y="434"/>
                    <a:pt x="57206" y="5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8" name="Google Shape;3338;p28"/>
            <p:cNvSpPr/>
            <p:nvPr/>
          </p:nvSpPr>
          <p:spPr>
            <a:xfrm>
              <a:off x="1608549" y="9514318"/>
              <a:ext cx="96178" cy="52516"/>
            </a:xfrm>
            <a:custGeom>
              <a:avLst/>
              <a:gdLst/>
              <a:ahLst/>
              <a:cxnLst/>
              <a:rect l="l" t="t" r="r" b="b"/>
              <a:pathLst>
                <a:path w="96178" h="52516" extrusionOk="0">
                  <a:moveTo>
                    <a:pt x="95541" y="17154"/>
                  </a:moveTo>
                  <a:cubicBezTo>
                    <a:pt x="94554" y="17439"/>
                    <a:pt x="91765" y="17684"/>
                    <a:pt x="87175" y="17896"/>
                  </a:cubicBezTo>
                  <a:cubicBezTo>
                    <a:pt x="82585" y="18109"/>
                    <a:pt x="77116" y="18254"/>
                    <a:pt x="70765" y="18317"/>
                  </a:cubicBezTo>
                  <a:cubicBezTo>
                    <a:pt x="64414" y="18394"/>
                    <a:pt x="57560" y="18458"/>
                    <a:pt x="50222" y="18530"/>
                  </a:cubicBezTo>
                  <a:cubicBezTo>
                    <a:pt x="42879" y="18602"/>
                    <a:pt x="35962" y="18639"/>
                    <a:pt x="29466" y="18639"/>
                  </a:cubicBezTo>
                  <a:cubicBezTo>
                    <a:pt x="22970" y="18639"/>
                    <a:pt x="17289" y="18639"/>
                    <a:pt x="12422" y="18639"/>
                  </a:cubicBezTo>
                  <a:cubicBezTo>
                    <a:pt x="7547" y="18639"/>
                    <a:pt x="4337" y="18639"/>
                    <a:pt x="2785" y="18639"/>
                  </a:cubicBezTo>
                  <a:cubicBezTo>
                    <a:pt x="1227" y="17091"/>
                    <a:pt x="349" y="15077"/>
                    <a:pt x="136" y="12601"/>
                  </a:cubicBezTo>
                  <a:cubicBezTo>
                    <a:pt x="-76" y="10139"/>
                    <a:pt x="-40" y="7061"/>
                    <a:pt x="245" y="3395"/>
                  </a:cubicBezTo>
                  <a:cubicBezTo>
                    <a:pt x="811" y="2408"/>
                    <a:pt x="2432" y="1697"/>
                    <a:pt x="5111" y="1276"/>
                  </a:cubicBezTo>
                  <a:cubicBezTo>
                    <a:pt x="7796" y="855"/>
                    <a:pt x="10756" y="570"/>
                    <a:pt x="14007" y="425"/>
                  </a:cubicBezTo>
                  <a:cubicBezTo>
                    <a:pt x="17253" y="290"/>
                    <a:pt x="20358" y="217"/>
                    <a:pt x="23328" y="217"/>
                  </a:cubicBezTo>
                  <a:cubicBezTo>
                    <a:pt x="26288" y="217"/>
                    <a:pt x="28411" y="217"/>
                    <a:pt x="29679" y="217"/>
                  </a:cubicBezTo>
                  <a:cubicBezTo>
                    <a:pt x="31227" y="217"/>
                    <a:pt x="33703" y="181"/>
                    <a:pt x="37089" y="109"/>
                  </a:cubicBezTo>
                  <a:cubicBezTo>
                    <a:pt x="40480" y="36"/>
                    <a:pt x="44328" y="0"/>
                    <a:pt x="48633" y="0"/>
                  </a:cubicBezTo>
                  <a:cubicBezTo>
                    <a:pt x="52943" y="0"/>
                    <a:pt x="57456" y="0"/>
                    <a:pt x="62187" y="0"/>
                  </a:cubicBezTo>
                  <a:cubicBezTo>
                    <a:pt x="66917" y="0"/>
                    <a:pt x="71399" y="36"/>
                    <a:pt x="75636" y="109"/>
                  </a:cubicBezTo>
                  <a:cubicBezTo>
                    <a:pt x="79873" y="181"/>
                    <a:pt x="83685" y="317"/>
                    <a:pt x="87071" y="530"/>
                  </a:cubicBezTo>
                  <a:cubicBezTo>
                    <a:pt x="90461" y="742"/>
                    <a:pt x="92929" y="923"/>
                    <a:pt x="94486" y="1059"/>
                  </a:cubicBezTo>
                  <a:cubicBezTo>
                    <a:pt x="95052" y="1629"/>
                    <a:pt x="95473" y="2756"/>
                    <a:pt x="95758" y="4449"/>
                  </a:cubicBezTo>
                  <a:cubicBezTo>
                    <a:pt x="96039" y="6142"/>
                    <a:pt x="96179" y="7912"/>
                    <a:pt x="96179" y="9745"/>
                  </a:cubicBezTo>
                  <a:cubicBezTo>
                    <a:pt x="96179" y="11578"/>
                    <a:pt x="96107" y="13234"/>
                    <a:pt x="95971" y="14719"/>
                  </a:cubicBezTo>
                  <a:cubicBezTo>
                    <a:pt x="95826" y="16204"/>
                    <a:pt x="95685" y="17018"/>
                    <a:pt x="95541" y="17154"/>
                  </a:cubicBezTo>
                  <a:close/>
                  <a:moveTo>
                    <a:pt x="95541" y="51032"/>
                  </a:moveTo>
                  <a:cubicBezTo>
                    <a:pt x="94554" y="51317"/>
                    <a:pt x="91765" y="51566"/>
                    <a:pt x="87175" y="51774"/>
                  </a:cubicBezTo>
                  <a:cubicBezTo>
                    <a:pt x="82585" y="51987"/>
                    <a:pt x="77116" y="52132"/>
                    <a:pt x="70765" y="52200"/>
                  </a:cubicBezTo>
                  <a:cubicBezTo>
                    <a:pt x="64414" y="52272"/>
                    <a:pt x="57560" y="52340"/>
                    <a:pt x="50222" y="52408"/>
                  </a:cubicBezTo>
                  <a:cubicBezTo>
                    <a:pt x="42879" y="52480"/>
                    <a:pt x="35962" y="52517"/>
                    <a:pt x="29466" y="52517"/>
                  </a:cubicBezTo>
                  <a:cubicBezTo>
                    <a:pt x="22970" y="52517"/>
                    <a:pt x="17289" y="52517"/>
                    <a:pt x="12422" y="52517"/>
                  </a:cubicBezTo>
                  <a:cubicBezTo>
                    <a:pt x="7547" y="52517"/>
                    <a:pt x="4337" y="52517"/>
                    <a:pt x="2785" y="52517"/>
                  </a:cubicBezTo>
                  <a:cubicBezTo>
                    <a:pt x="1227" y="50969"/>
                    <a:pt x="349" y="48955"/>
                    <a:pt x="136" y="46479"/>
                  </a:cubicBezTo>
                  <a:cubicBezTo>
                    <a:pt x="-76" y="44017"/>
                    <a:pt x="-40" y="40939"/>
                    <a:pt x="245" y="37273"/>
                  </a:cubicBezTo>
                  <a:cubicBezTo>
                    <a:pt x="811" y="36286"/>
                    <a:pt x="2432" y="35575"/>
                    <a:pt x="5111" y="35154"/>
                  </a:cubicBezTo>
                  <a:cubicBezTo>
                    <a:pt x="7796" y="34734"/>
                    <a:pt x="10756" y="34448"/>
                    <a:pt x="14007" y="34304"/>
                  </a:cubicBezTo>
                  <a:cubicBezTo>
                    <a:pt x="17253" y="34168"/>
                    <a:pt x="20358" y="34095"/>
                    <a:pt x="23328" y="34095"/>
                  </a:cubicBezTo>
                  <a:cubicBezTo>
                    <a:pt x="26288" y="34095"/>
                    <a:pt x="28411" y="34095"/>
                    <a:pt x="29679" y="34095"/>
                  </a:cubicBezTo>
                  <a:cubicBezTo>
                    <a:pt x="31227" y="34095"/>
                    <a:pt x="33703" y="34059"/>
                    <a:pt x="37089" y="33987"/>
                  </a:cubicBezTo>
                  <a:cubicBezTo>
                    <a:pt x="40480" y="33914"/>
                    <a:pt x="44328" y="33878"/>
                    <a:pt x="48633" y="33878"/>
                  </a:cubicBezTo>
                  <a:cubicBezTo>
                    <a:pt x="52943" y="33878"/>
                    <a:pt x="57456" y="33878"/>
                    <a:pt x="62187" y="33878"/>
                  </a:cubicBezTo>
                  <a:cubicBezTo>
                    <a:pt x="66917" y="33878"/>
                    <a:pt x="71399" y="33914"/>
                    <a:pt x="75636" y="33987"/>
                  </a:cubicBezTo>
                  <a:cubicBezTo>
                    <a:pt x="79873" y="34059"/>
                    <a:pt x="83685" y="34199"/>
                    <a:pt x="87071" y="34408"/>
                  </a:cubicBezTo>
                  <a:cubicBezTo>
                    <a:pt x="90461" y="34620"/>
                    <a:pt x="92929" y="34801"/>
                    <a:pt x="94486" y="34937"/>
                  </a:cubicBezTo>
                  <a:cubicBezTo>
                    <a:pt x="95052" y="35507"/>
                    <a:pt x="95473" y="36634"/>
                    <a:pt x="95758" y="38327"/>
                  </a:cubicBezTo>
                  <a:cubicBezTo>
                    <a:pt x="96039" y="40025"/>
                    <a:pt x="96179" y="41790"/>
                    <a:pt x="96179" y="43623"/>
                  </a:cubicBezTo>
                  <a:cubicBezTo>
                    <a:pt x="96179" y="45456"/>
                    <a:pt x="96107" y="47112"/>
                    <a:pt x="95971" y="48597"/>
                  </a:cubicBezTo>
                  <a:cubicBezTo>
                    <a:pt x="95826" y="50082"/>
                    <a:pt x="95685" y="50896"/>
                    <a:pt x="95541" y="510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9" name="Google Shape;3339;p28"/>
            <p:cNvSpPr/>
            <p:nvPr/>
          </p:nvSpPr>
          <p:spPr>
            <a:xfrm>
              <a:off x="1621565" y="9132021"/>
              <a:ext cx="65472" cy="19192"/>
            </a:xfrm>
            <a:custGeom>
              <a:avLst/>
              <a:gdLst/>
              <a:ahLst/>
              <a:cxnLst/>
              <a:rect l="l" t="t" r="r" b="b"/>
              <a:pathLst>
                <a:path w="65472" h="19192" extrusionOk="0">
                  <a:moveTo>
                    <a:pt x="64838" y="16649"/>
                  </a:moveTo>
                  <a:cubicBezTo>
                    <a:pt x="63847" y="16934"/>
                    <a:pt x="61796" y="17214"/>
                    <a:pt x="58695" y="17500"/>
                  </a:cubicBezTo>
                  <a:cubicBezTo>
                    <a:pt x="55590" y="17780"/>
                    <a:pt x="51987" y="17993"/>
                    <a:pt x="47894" y="18133"/>
                  </a:cubicBezTo>
                  <a:cubicBezTo>
                    <a:pt x="43797" y="18273"/>
                    <a:pt x="39420" y="18414"/>
                    <a:pt x="34766" y="18554"/>
                  </a:cubicBezTo>
                  <a:cubicBezTo>
                    <a:pt x="30103" y="18694"/>
                    <a:pt x="25658" y="18803"/>
                    <a:pt x="21421" y="18871"/>
                  </a:cubicBezTo>
                  <a:cubicBezTo>
                    <a:pt x="17188" y="18948"/>
                    <a:pt x="13404" y="19011"/>
                    <a:pt x="10095" y="19084"/>
                  </a:cubicBezTo>
                  <a:cubicBezTo>
                    <a:pt x="6776" y="19156"/>
                    <a:pt x="4341" y="19192"/>
                    <a:pt x="2784" y="19192"/>
                  </a:cubicBezTo>
                  <a:cubicBezTo>
                    <a:pt x="1226" y="17644"/>
                    <a:pt x="348" y="15594"/>
                    <a:pt x="140" y="13050"/>
                  </a:cubicBezTo>
                  <a:cubicBezTo>
                    <a:pt x="-73" y="10511"/>
                    <a:pt x="-46" y="7411"/>
                    <a:pt x="240" y="3736"/>
                  </a:cubicBezTo>
                  <a:cubicBezTo>
                    <a:pt x="805" y="2749"/>
                    <a:pt x="2431" y="2043"/>
                    <a:pt x="5115" y="1617"/>
                  </a:cubicBezTo>
                  <a:cubicBezTo>
                    <a:pt x="7790" y="1196"/>
                    <a:pt x="10760" y="952"/>
                    <a:pt x="14010" y="875"/>
                  </a:cubicBezTo>
                  <a:cubicBezTo>
                    <a:pt x="17256" y="812"/>
                    <a:pt x="20362" y="775"/>
                    <a:pt x="23327" y="775"/>
                  </a:cubicBezTo>
                  <a:cubicBezTo>
                    <a:pt x="26296" y="775"/>
                    <a:pt x="28410" y="775"/>
                    <a:pt x="29678" y="775"/>
                  </a:cubicBezTo>
                  <a:cubicBezTo>
                    <a:pt x="32082" y="775"/>
                    <a:pt x="34766" y="703"/>
                    <a:pt x="37727" y="563"/>
                  </a:cubicBezTo>
                  <a:cubicBezTo>
                    <a:pt x="40687" y="427"/>
                    <a:pt x="43725" y="282"/>
                    <a:pt x="46835" y="142"/>
                  </a:cubicBezTo>
                  <a:cubicBezTo>
                    <a:pt x="49936" y="2"/>
                    <a:pt x="52937" y="-35"/>
                    <a:pt x="55834" y="33"/>
                  </a:cubicBezTo>
                  <a:cubicBezTo>
                    <a:pt x="58727" y="106"/>
                    <a:pt x="61375" y="282"/>
                    <a:pt x="63775" y="563"/>
                  </a:cubicBezTo>
                  <a:cubicBezTo>
                    <a:pt x="64340" y="1129"/>
                    <a:pt x="64761" y="2255"/>
                    <a:pt x="65047" y="3953"/>
                  </a:cubicBezTo>
                  <a:cubicBezTo>
                    <a:pt x="65332" y="5646"/>
                    <a:pt x="65472" y="7415"/>
                    <a:pt x="65472" y="9244"/>
                  </a:cubicBezTo>
                  <a:cubicBezTo>
                    <a:pt x="65472" y="11086"/>
                    <a:pt x="65395" y="12738"/>
                    <a:pt x="65259" y="14223"/>
                  </a:cubicBezTo>
                  <a:cubicBezTo>
                    <a:pt x="65119" y="15694"/>
                    <a:pt x="64979" y="16504"/>
                    <a:pt x="64838" y="166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0" name="Google Shape;3340;p28"/>
            <p:cNvSpPr/>
            <p:nvPr/>
          </p:nvSpPr>
          <p:spPr>
            <a:xfrm>
              <a:off x="1596630" y="8659200"/>
              <a:ext cx="124951" cy="147398"/>
            </a:xfrm>
            <a:custGeom>
              <a:avLst/>
              <a:gdLst/>
              <a:ahLst/>
              <a:cxnLst/>
              <a:rect l="l" t="t" r="r" b="b"/>
              <a:pathLst>
                <a:path w="124951" h="147398" extrusionOk="0">
                  <a:moveTo>
                    <a:pt x="112783" y="18449"/>
                  </a:moveTo>
                  <a:cubicBezTo>
                    <a:pt x="110026" y="21835"/>
                    <a:pt x="107061" y="25578"/>
                    <a:pt x="103883" y="29670"/>
                  </a:cubicBezTo>
                  <a:cubicBezTo>
                    <a:pt x="100705" y="33766"/>
                    <a:pt x="97496" y="38002"/>
                    <a:pt x="94245" y="42374"/>
                  </a:cubicBezTo>
                  <a:cubicBezTo>
                    <a:pt x="91000" y="46756"/>
                    <a:pt x="87894" y="50988"/>
                    <a:pt x="84929" y="55084"/>
                  </a:cubicBezTo>
                  <a:cubicBezTo>
                    <a:pt x="81964" y="59180"/>
                    <a:pt x="79243" y="62955"/>
                    <a:pt x="76776" y="66408"/>
                  </a:cubicBezTo>
                  <a:cubicBezTo>
                    <a:pt x="74300" y="69871"/>
                    <a:pt x="72290" y="72654"/>
                    <a:pt x="70737" y="74773"/>
                  </a:cubicBezTo>
                  <a:cubicBezTo>
                    <a:pt x="73137" y="78448"/>
                    <a:pt x="75749" y="82182"/>
                    <a:pt x="78573" y="85993"/>
                  </a:cubicBezTo>
                  <a:cubicBezTo>
                    <a:pt x="81394" y="89804"/>
                    <a:pt x="84327" y="93551"/>
                    <a:pt x="87360" y="97218"/>
                  </a:cubicBezTo>
                  <a:cubicBezTo>
                    <a:pt x="90393" y="100893"/>
                    <a:pt x="93426" y="104382"/>
                    <a:pt x="96468" y="107700"/>
                  </a:cubicBezTo>
                  <a:cubicBezTo>
                    <a:pt x="99501" y="111018"/>
                    <a:pt x="102430" y="114014"/>
                    <a:pt x="105255" y="116698"/>
                  </a:cubicBezTo>
                  <a:cubicBezTo>
                    <a:pt x="107509" y="118812"/>
                    <a:pt x="109632" y="120686"/>
                    <a:pt x="111606" y="122306"/>
                  </a:cubicBezTo>
                  <a:cubicBezTo>
                    <a:pt x="113584" y="123926"/>
                    <a:pt x="115558" y="125375"/>
                    <a:pt x="117536" y="126646"/>
                  </a:cubicBezTo>
                  <a:cubicBezTo>
                    <a:pt x="118949" y="127638"/>
                    <a:pt x="120257" y="128480"/>
                    <a:pt x="121457" y="129186"/>
                  </a:cubicBezTo>
                  <a:cubicBezTo>
                    <a:pt x="122656" y="129892"/>
                    <a:pt x="123820" y="130598"/>
                    <a:pt x="124951" y="131304"/>
                  </a:cubicBezTo>
                  <a:cubicBezTo>
                    <a:pt x="123679" y="133418"/>
                    <a:pt x="122054" y="135400"/>
                    <a:pt x="120076" y="137229"/>
                  </a:cubicBezTo>
                  <a:cubicBezTo>
                    <a:pt x="118098" y="139071"/>
                    <a:pt x="115979" y="140546"/>
                    <a:pt x="113725" y="141682"/>
                  </a:cubicBezTo>
                  <a:cubicBezTo>
                    <a:pt x="111461" y="142809"/>
                    <a:pt x="109243" y="143479"/>
                    <a:pt x="107052" y="143687"/>
                  </a:cubicBezTo>
                  <a:cubicBezTo>
                    <a:pt x="104861" y="143900"/>
                    <a:pt x="102996" y="143515"/>
                    <a:pt x="101443" y="142524"/>
                  </a:cubicBezTo>
                  <a:lnTo>
                    <a:pt x="97631" y="139347"/>
                  </a:lnTo>
                  <a:cubicBezTo>
                    <a:pt x="96925" y="138781"/>
                    <a:pt x="96255" y="138256"/>
                    <a:pt x="95617" y="137763"/>
                  </a:cubicBezTo>
                  <a:cubicBezTo>
                    <a:pt x="94983" y="137269"/>
                    <a:pt x="94309" y="136735"/>
                    <a:pt x="93603" y="136169"/>
                  </a:cubicBezTo>
                  <a:cubicBezTo>
                    <a:pt x="92761" y="135042"/>
                    <a:pt x="91769" y="133947"/>
                    <a:pt x="90642" y="132888"/>
                  </a:cubicBezTo>
                  <a:cubicBezTo>
                    <a:pt x="89506" y="131833"/>
                    <a:pt x="88379" y="130738"/>
                    <a:pt x="87251" y="129607"/>
                  </a:cubicBezTo>
                  <a:cubicBezTo>
                    <a:pt x="85979" y="128480"/>
                    <a:pt x="84748" y="127384"/>
                    <a:pt x="83548" y="126325"/>
                  </a:cubicBezTo>
                  <a:cubicBezTo>
                    <a:pt x="82349" y="125271"/>
                    <a:pt x="81326" y="124248"/>
                    <a:pt x="80479" y="123256"/>
                  </a:cubicBezTo>
                  <a:cubicBezTo>
                    <a:pt x="79773" y="122415"/>
                    <a:pt x="78537" y="121070"/>
                    <a:pt x="76776" y="119237"/>
                  </a:cubicBezTo>
                  <a:cubicBezTo>
                    <a:pt x="75006" y="117404"/>
                    <a:pt x="73843" y="115992"/>
                    <a:pt x="73281" y="115001"/>
                  </a:cubicBezTo>
                  <a:lnTo>
                    <a:pt x="66292" y="106107"/>
                  </a:lnTo>
                  <a:cubicBezTo>
                    <a:pt x="65020" y="104559"/>
                    <a:pt x="63535" y="102825"/>
                    <a:pt x="61846" y="100920"/>
                  </a:cubicBezTo>
                  <a:cubicBezTo>
                    <a:pt x="60153" y="99014"/>
                    <a:pt x="58383" y="97285"/>
                    <a:pt x="56550" y="95733"/>
                  </a:cubicBezTo>
                  <a:cubicBezTo>
                    <a:pt x="55844" y="96158"/>
                    <a:pt x="54717" y="97254"/>
                    <a:pt x="53164" y="99014"/>
                  </a:cubicBezTo>
                  <a:cubicBezTo>
                    <a:pt x="51607" y="100784"/>
                    <a:pt x="49882" y="102862"/>
                    <a:pt x="47976" y="105260"/>
                  </a:cubicBezTo>
                  <a:cubicBezTo>
                    <a:pt x="46070" y="107664"/>
                    <a:pt x="44056" y="110275"/>
                    <a:pt x="41937" y="113095"/>
                  </a:cubicBezTo>
                  <a:cubicBezTo>
                    <a:pt x="39819" y="115920"/>
                    <a:pt x="37913" y="118676"/>
                    <a:pt x="36220" y="121351"/>
                  </a:cubicBezTo>
                  <a:cubicBezTo>
                    <a:pt x="34386" y="124175"/>
                    <a:pt x="32544" y="127004"/>
                    <a:pt x="30715" y="129824"/>
                  </a:cubicBezTo>
                  <a:cubicBezTo>
                    <a:pt x="28872" y="132648"/>
                    <a:pt x="27184" y="135260"/>
                    <a:pt x="25627" y="137659"/>
                  </a:cubicBezTo>
                  <a:cubicBezTo>
                    <a:pt x="24069" y="139777"/>
                    <a:pt x="22698" y="141682"/>
                    <a:pt x="21503" y="143375"/>
                  </a:cubicBezTo>
                  <a:cubicBezTo>
                    <a:pt x="20308" y="145068"/>
                    <a:pt x="19275" y="146408"/>
                    <a:pt x="18433" y="147399"/>
                  </a:cubicBezTo>
                  <a:cubicBezTo>
                    <a:pt x="17582" y="147399"/>
                    <a:pt x="16351" y="147114"/>
                    <a:pt x="14722" y="146548"/>
                  </a:cubicBezTo>
                  <a:cubicBezTo>
                    <a:pt x="13101" y="145982"/>
                    <a:pt x="11403" y="145308"/>
                    <a:pt x="9638" y="144534"/>
                  </a:cubicBezTo>
                  <a:cubicBezTo>
                    <a:pt x="7872" y="143760"/>
                    <a:pt x="6111" y="142950"/>
                    <a:pt x="4346" y="142099"/>
                  </a:cubicBezTo>
                  <a:cubicBezTo>
                    <a:pt x="2576" y="141248"/>
                    <a:pt x="1127" y="140542"/>
                    <a:pt x="0" y="139981"/>
                  </a:cubicBezTo>
                  <a:cubicBezTo>
                    <a:pt x="566" y="136735"/>
                    <a:pt x="2399" y="132286"/>
                    <a:pt x="5509" y="126642"/>
                  </a:cubicBezTo>
                  <a:cubicBezTo>
                    <a:pt x="8615" y="120998"/>
                    <a:pt x="12354" y="114924"/>
                    <a:pt x="16731" y="108429"/>
                  </a:cubicBezTo>
                  <a:cubicBezTo>
                    <a:pt x="21394" y="101658"/>
                    <a:pt x="26084" y="95090"/>
                    <a:pt x="30815" y="88740"/>
                  </a:cubicBezTo>
                  <a:cubicBezTo>
                    <a:pt x="35545" y="82390"/>
                    <a:pt x="39321" y="77171"/>
                    <a:pt x="42150" y="73075"/>
                  </a:cubicBezTo>
                  <a:cubicBezTo>
                    <a:pt x="39325" y="67567"/>
                    <a:pt x="36604" y="62380"/>
                    <a:pt x="33992" y="57510"/>
                  </a:cubicBezTo>
                  <a:cubicBezTo>
                    <a:pt x="31380" y="52635"/>
                    <a:pt x="28805" y="47842"/>
                    <a:pt x="26260" y="43108"/>
                  </a:cubicBezTo>
                  <a:cubicBezTo>
                    <a:pt x="23721" y="38382"/>
                    <a:pt x="21285" y="33616"/>
                    <a:pt x="18959" y="28819"/>
                  </a:cubicBezTo>
                  <a:cubicBezTo>
                    <a:pt x="16627" y="24016"/>
                    <a:pt x="14405" y="18866"/>
                    <a:pt x="12286" y="13362"/>
                  </a:cubicBezTo>
                  <a:cubicBezTo>
                    <a:pt x="13137" y="12656"/>
                    <a:pt x="14332" y="11877"/>
                    <a:pt x="15889" y="11031"/>
                  </a:cubicBezTo>
                  <a:cubicBezTo>
                    <a:pt x="17438" y="10189"/>
                    <a:pt x="19067" y="9307"/>
                    <a:pt x="20756" y="8388"/>
                  </a:cubicBezTo>
                  <a:cubicBezTo>
                    <a:pt x="22449" y="7473"/>
                    <a:pt x="24110" y="6591"/>
                    <a:pt x="25731" y="5745"/>
                  </a:cubicBezTo>
                  <a:cubicBezTo>
                    <a:pt x="27351" y="4894"/>
                    <a:pt x="28800" y="4192"/>
                    <a:pt x="30077" y="3626"/>
                  </a:cubicBezTo>
                  <a:cubicBezTo>
                    <a:pt x="31625" y="6876"/>
                    <a:pt x="33282" y="10402"/>
                    <a:pt x="35052" y="14208"/>
                  </a:cubicBezTo>
                  <a:cubicBezTo>
                    <a:pt x="36817" y="18019"/>
                    <a:pt x="38687" y="21971"/>
                    <a:pt x="40661" y="26067"/>
                  </a:cubicBezTo>
                  <a:cubicBezTo>
                    <a:pt x="42915" y="30584"/>
                    <a:pt x="45427" y="35486"/>
                    <a:pt x="48175" y="40781"/>
                  </a:cubicBezTo>
                  <a:cubicBezTo>
                    <a:pt x="50932" y="46077"/>
                    <a:pt x="54142" y="51336"/>
                    <a:pt x="57813" y="56555"/>
                  </a:cubicBezTo>
                  <a:cubicBezTo>
                    <a:pt x="59085" y="55283"/>
                    <a:pt x="60570" y="53771"/>
                    <a:pt x="62258" y="52002"/>
                  </a:cubicBezTo>
                  <a:cubicBezTo>
                    <a:pt x="63956" y="50236"/>
                    <a:pt x="65785" y="48159"/>
                    <a:pt x="67768" y="45756"/>
                  </a:cubicBezTo>
                  <a:cubicBezTo>
                    <a:pt x="69596" y="43357"/>
                    <a:pt x="71611" y="40709"/>
                    <a:pt x="73797" y="37817"/>
                  </a:cubicBezTo>
                  <a:cubicBezTo>
                    <a:pt x="75989" y="34920"/>
                    <a:pt x="78279" y="31924"/>
                    <a:pt x="80683" y="28819"/>
                  </a:cubicBezTo>
                  <a:cubicBezTo>
                    <a:pt x="83082" y="25714"/>
                    <a:pt x="85445" y="22645"/>
                    <a:pt x="87776" y="19608"/>
                  </a:cubicBezTo>
                  <a:cubicBezTo>
                    <a:pt x="90103" y="16576"/>
                    <a:pt x="92326" y="13783"/>
                    <a:pt x="94445" y="11244"/>
                  </a:cubicBezTo>
                  <a:cubicBezTo>
                    <a:pt x="96563" y="8705"/>
                    <a:pt x="98501" y="6446"/>
                    <a:pt x="100271" y="4473"/>
                  </a:cubicBezTo>
                  <a:cubicBezTo>
                    <a:pt x="102036" y="2495"/>
                    <a:pt x="103553" y="1015"/>
                    <a:pt x="104825" y="23"/>
                  </a:cubicBezTo>
                  <a:cubicBezTo>
                    <a:pt x="106373" y="-112"/>
                    <a:pt x="108070" y="340"/>
                    <a:pt x="109908" y="1399"/>
                  </a:cubicBezTo>
                  <a:cubicBezTo>
                    <a:pt x="111742" y="2459"/>
                    <a:pt x="113507" y="4047"/>
                    <a:pt x="115205" y="6161"/>
                  </a:cubicBezTo>
                  <a:cubicBezTo>
                    <a:pt x="115626" y="6872"/>
                    <a:pt x="116192" y="7505"/>
                    <a:pt x="116898" y="8066"/>
                  </a:cubicBezTo>
                  <a:cubicBezTo>
                    <a:pt x="117604" y="8632"/>
                    <a:pt x="118310" y="9126"/>
                    <a:pt x="119017" y="9551"/>
                  </a:cubicBezTo>
                  <a:lnTo>
                    <a:pt x="120071" y="10185"/>
                  </a:lnTo>
                  <a:cubicBezTo>
                    <a:pt x="117966" y="12303"/>
                    <a:pt x="115531" y="15059"/>
                    <a:pt x="112783" y="184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1" name="Google Shape;3341;p28"/>
            <p:cNvSpPr/>
            <p:nvPr/>
          </p:nvSpPr>
          <p:spPr>
            <a:xfrm>
              <a:off x="1591546" y="8268570"/>
              <a:ext cx="122204" cy="108355"/>
            </a:xfrm>
            <a:custGeom>
              <a:avLst/>
              <a:gdLst/>
              <a:ahLst/>
              <a:cxnLst/>
              <a:rect l="l" t="t" r="r" b="b"/>
              <a:pathLst>
                <a:path w="122204" h="108355" extrusionOk="0">
                  <a:moveTo>
                    <a:pt x="121403" y="63745"/>
                  </a:moveTo>
                  <a:cubicBezTo>
                    <a:pt x="120144" y="64107"/>
                    <a:pt x="116600" y="64419"/>
                    <a:pt x="110774" y="64691"/>
                  </a:cubicBezTo>
                  <a:cubicBezTo>
                    <a:pt x="104943" y="64958"/>
                    <a:pt x="97990" y="65139"/>
                    <a:pt x="89918" y="65229"/>
                  </a:cubicBezTo>
                  <a:cubicBezTo>
                    <a:pt x="81842" y="65320"/>
                    <a:pt x="73142" y="65410"/>
                    <a:pt x="63821" y="65501"/>
                  </a:cubicBezTo>
                  <a:cubicBezTo>
                    <a:pt x="54486" y="65591"/>
                    <a:pt x="45695" y="65637"/>
                    <a:pt x="37447" y="65637"/>
                  </a:cubicBezTo>
                  <a:cubicBezTo>
                    <a:pt x="29190" y="65637"/>
                    <a:pt x="21970" y="65637"/>
                    <a:pt x="15781" y="65637"/>
                  </a:cubicBezTo>
                  <a:cubicBezTo>
                    <a:pt x="9589" y="65637"/>
                    <a:pt x="5510" y="65637"/>
                    <a:pt x="3541" y="65637"/>
                  </a:cubicBezTo>
                  <a:cubicBezTo>
                    <a:pt x="1562" y="63668"/>
                    <a:pt x="440" y="61106"/>
                    <a:pt x="173" y="57969"/>
                  </a:cubicBezTo>
                  <a:cubicBezTo>
                    <a:pt x="-94" y="54837"/>
                    <a:pt x="-54" y="50931"/>
                    <a:pt x="309" y="46265"/>
                  </a:cubicBezTo>
                  <a:cubicBezTo>
                    <a:pt x="1019" y="45011"/>
                    <a:pt x="3088" y="44115"/>
                    <a:pt x="6497" y="43576"/>
                  </a:cubicBezTo>
                  <a:cubicBezTo>
                    <a:pt x="9906" y="43038"/>
                    <a:pt x="13667" y="42680"/>
                    <a:pt x="17800" y="42499"/>
                  </a:cubicBezTo>
                  <a:cubicBezTo>
                    <a:pt x="21929" y="42323"/>
                    <a:pt x="25876" y="42227"/>
                    <a:pt x="29638" y="42227"/>
                  </a:cubicBezTo>
                  <a:cubicBezTo>
                    <a:pt x="33409" y="42227"/>
                    <a:pt x="36098" y="42227"/>
                    <a:pt x="37714" y="42227"/>
                  </a:cubicBezTo>
                  <a:cubicBezTo>
                    <a:pt x="39683" y="42227"/>
                    <a:pt x="42825" y="42187"/>
                    <a:pt x="47130" y="42096"/>
                  </a:cubicBezTo>
                  <a:cubicBezTo>
                    <a:pt x="51440" y="42006"/>
                    <a:pt x="56320" y="41960"/>
                    <a:pt x="61802" y="41960"/>
                  </a:cubicBezTo>
                  <a:cubicBezTo>
                    <a:pt x="67270" y="41960"/>
                    <a:pt x="73010" y="41960"/>
                    <a:pt x="79018" y="41960"/>
                  </a:cubicBezTo>
                  <a:cubicBezTo>
                    <a:pt x="85025" y="41960"/>
                    <a:pt x="90724" y="42006"/>
                    <a:pt x="96111" y="42096"/>
                  </a:cubicBezTo>
                  <a:cubicBezTo>
                    <a:pt x="101489" y="42187"/>
                    <a:pt x="106333" y="42368"/>
                    <a:pt x="110638" y="42635"/>
                  </a:cubicBezTo>
                  <a:cubicBezTo>
                    <a:pt x="114943" y="42906"/>
                    <a:pt x="118085" y="43133"/>
                    <a:pt x="120059" y="43309"/>
                  </a:cubicBezTo>
                  <a:cubicBezTo>
                    <a:pt x="120769" y="44029"/>
                    <a:pt x="121312" y="45459"/>
                    <a:pt x="121665" y="47614"/>
                  </a:cubicBezTo>
                  <a:cubicBezTo>
                    <a:pt x="122028" y="49764"/>
                    <a:pt x="122204" y="52013"/>
                    <a:pt x="122204" y="54344"/>
                  </a:cubicBezTo>
                  <a:cubicBezTo>
                    <a:pt x="122204" y="56675"/>
                    <a:pt x="122114" y="58780"/>
                    <a:pt x="121937" y="60667"/>
                  </a:cubicBezTo>
                  <a:cubicBezTo>
                    <a:pt x="121761" y="62532"/>
                    <a:pt x="121584" y="63568"/>
                    <a:pt x="121403" y="63745"/>
                  </a:cubicBezTo>
                  <a:close/>
                  <a:moveTo>
                    <a:pt x="54663" y="105987"/>
                  </a:moveTo>
                  <a:cubicBezTo>
                    <a:pt x="51254" y="104195"/>
                    <a:pt x="48968" y="101728"/>
                    <a:pt x="47805" y="98587"/>
                  </a:cubicBezTo>
                  <a:cubicBezTo>
                    <a:pt x="46637" y="95450"/>
                    <a:pt x="46410" y="92359"/>
                    <a:pt x="47126" y="89304"/>
                  </a:cubicBezTo>
                  <a:cubicBezTo>
                    <a:pt x="47846" y="86258"/>
                    <a:pt x="49321" y="83519"/>
                    <a:pt x="51567" y="81098"/>
                  </a:cubicBezTo>
                  <a:cubicBezTo>
                    <a:pt x="53812" y="78676"/>
                    <a:pt x="56637" y="77196"/>
                    <a:pt x="60045" y="76662"/>
                  </a:cubicBezTo>
                  <a:cubicBezTo>
                    <a:pt x="64889" y="75947"/>
                    <a:pt x="68742" y="76798"/>
                    <a:pt x="71616" y="79220"/>
                  </a:cubicBezTo>
                  <a:cubicBezTo>
                    <a:pt x="74482" y="81641"/>
                    <a:pt x="76279" y="84601"/>
                    <a:pt x="76994" y="88095"/>
                  </a:cubicBezTo>
                  <a:cubicBezTo>
                    <a:pt x="77714" y="91594"/>
                    <a:pt x="77171" y="95183"/>
                    <a:pt x="75387" y="98858"/>
                  </a:cubicBezTo>
                  <a:cubicBezTo>
                    <a:pt x="73590" y="102538"/>
                    <a:pt x="70448" y="105362"/>
                    <a:pt x="65967" y="107336"/>
                  </a:cubicBezTo>
                  <a:cubicBezTo>
                    <a:pt x="63278" y="108409"/>
                    <a:pt x="61073" y="108639"/>
                    <a:pt x="59376" y="108006"/>
                  </a:cubicBezTo>
                  <a:cubicBezTo>
                    <a:pt x="57669" y="107377"/>
                    <a:pt x="56102" y="106707"/>
                    <a:pt x="54663" y="105987"/>
                  </a:cubicBezTo>
                  <a:close/>
                  <a:moveTo>
                    <a:pt x="56012" y="29844"/>
                  </a:moveTo>
                  <a:cubicBezTo>
                    <a:pt x="52603" y="28056"/>
                    <a:pt x="50313" y="25585"/>
                    <a:pt x="49149" y="22444"/>
                  </a:cubicBezTo>
                  <a:cubicBezTo>
                    <a:pt x="47981" y="19312"/>
                    <a:pt x="47759" y="16171"/>
                    <a:pt x="48479" y="13029"/>
                  </a:cubicBezTo>
                  <a:cubicBezTo>
                    <a:pt x="49190" y="9893"/>
                    <a:pt x="50675" y="7109"/>
                    <a:pt x="52920" y="4688"/>
                  </a:cubicBezTo>
                  <a:cubicBezTo>
                    <a:pt x="55156" y="2271"/>
                    <a:pt x="57986" y="786"/>
                    <a:pt x="61399" y="252"/>
                  </a:cubicBezTo>
                  <a:cubicBezTo>
                    <a:pt x="66238" y="-463"/>
                    <a:pt x="70145" y="343"/>
                    <a:pt x="73101" y="2674"/>
                  </a:cubicBezTo>
                  <a:cubicBezTo>
                    <a:pt x="76062" y="5005"/>
                    <a:pt x="77859" y="7965"/>
                    <a:pt x="78488" y="11549"/>
                  </a:cubicBezTo>
                  <a:cubicBezTo>
                    <a:pt x="79113" y="15139"/>
                    <a:pt x="78578" y="18814"/>
                    <a:pt x="76872" y="22580"/>
                  </a:cubicBezTo>
                  <a:cubicBezTo>
                    <a:pt x="75161" y="26345"/>
                    <a:pt x="71978" y="29215"/>
                    <a:pt x="67320" y="31188"/>
                  </a:cubicBezTo>
                  <a:cubicBezTo>
                    <a:pt x="64803" y="32261"/>
                    <a:pt x="62653" y="32492"/>
                    <a:pt x="60860" y="31858"/>
                  </a:cubicBezTo>
                  <a:cubicBezTo>
                    <a:pt x="59063" y="31233"/>
                    <a:pt x="57452" y="30564"/>
                    <a:pt x="56012" y="298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2" name="Google Shape;3342;p28"/>
            <p:cNvSpPr/>
            <p:nvPr/>
          </p:nvSpPr>
          <p:spPr>
            <a:xfrm>
              <a:off x="787037" y="9055071"/>
              <a:ext cx="100880" cy="146714"/>
            </a:xfrm>
            <a:custGeom>
              <a:avLst/>
              <a:gdLst/>
              <a:ahLst/>
              <a:cxnLst/>
              <a:rect l="l" t="t" r="r" b="b"/>
              <a:pathLst>
                <a:path w="100880" h="146714" extrusionOk="0">
                  <a:moveTo>
                    <a:pt x="3665" y="124992"/>
                  </a:moveTo>
                  <a:cubicBezTo>
                    <a:pt x="8464" y="120475"/>
                    <a:pt x="13511" y="116279"/>
                    <a:pt x="18803" y="112396"/>
                  </a:cubicBezTo>
                  <a:cubicBezTo>
                    <a:pt x="24100" y="108512"/>
                    <a:pt x="29215" y="104317"/>
                    <a:pt x="34158" y="99795"/>
                  </a:cubicBezTo>
                  <a:cubicBezTo>
                    <a:pt x="38396" y="95984"/>
                    <a:pt x="43266" y="91472"/>
                    <a:pt x="48771" y="86248"/>
                  </a:cubicBezTo>
                  <a:cubicBezTo>
                    <a:pt x="54276" y="81025"/>
                    <a:pt x="59500" y="75522"/>
                    <a:pt x="64443" y="69728"/>
                  </a:cubicBezTo>
                  <a:cubicBezTo>
                    <a:pt x="69382" y="63948"/>
                    <a:pt x="73583" y="57978"/>
                    <a:pt x="77046" y="51836"/>
                  </a:cubicBezTo>
                  <a:cubicBezTo>
                    <a:pt x="80505" y="45699"/>
                    <a:pt x="82234" y="39733"/>
                    <a:pt x="82234" y="33944"/>
                  </a:cubicBezTo>
                  <a:cubicBezTo>
                    <a:pt x="82234" y="32111"/>
                    <a:pt x="81813" y="30419"/>
                    <a:pt x="80962" y="28862"/>
                  </a:cubicBezTo>
                  <a:cubicBezTo>
                    <a:pt x="79409" y="25902"/>
                    <a:pt x="77182" y="23960"/>
                    <a:pt x="74294" y="23036"/>
                  </a:cubicBezTo>
                  <a:cubicBezTo>
                    <a:pt x="71401" y="22122"/>
                    <a:pt x="68400" y="21661"/>
                    <a:pt x="65294" y="21661"/>
                  </a:cubicBezTo>
                  <a:lnTo>
                    <a:pt x="65294" y="21873"/>
                  </a:lnTo>
                  <a:cubicBezTo>
                    <a:pt x="63461" y="21873"/>
                    <a:pt x="60813" y="22014"/>
                    <a:pt x="57354" y="22294"/>
                  </a:cubicBezTo>
                  <a:cubicBezTo>
                    <a:pt x="53891" y="22579"/>
                    <a:pt x="49871" y="23457"/>
                    <a:pt x="45285" y="24942"/>
                  </a:cubicBezTo>
                  <a:cubicBezTo>
                    <a:pt x="40695" y="26427"/>
                    <a:pt x="35616" y="28690"/>
                    <a:pt x="30034" y="31722"/>
                  </a:cubicBezTo>
                  <a:cubicBezTo>
                    <a:pt x="24453" y="34755"/>
                    <a:pt x="18631" y="39023"/>
                    <a:pt x="12565" y="44531"/>
                  </a:cubicBezTo>
                  <a:cubicBezTo>
                    <a:pt x="11854" y="44106"/>
                    <a:pt x="11116" y="43440"/>
                    <a:pt x="10342" y="42517"/>
                  </a:cubicBezTo>
                  <a:cubicBezTo>
                    <a:pt x="9564" y="41598"/>
                    <a:pt x="8785" y="40612"/>
                    <a:pt x="8011" y="39548"/>
                  </a:cubicBezTo>
                  <a:cubicBezTo>
                    <a:pt x="7232" y="38493"/>
                    <a:pt x="6490" y="37434"/>
                    <a:pt x="5788" y="36371"/>
                  </a:cubicBezTo>
                  <a:cubicBezTo>
                    <a:pt x="5078" y="35316"/>
                    <a:pt x="4516" y="34501"/>
                    <a:pt x="4095" y="33935"/>
                  </a:cubicBezTo>
                  <a:cubicBezTo>
                    <a:pt x="4095" y="32243"/>
                    <a:pt x="4552" y="30545"/>
                    <a:pt x="5471" y="28853"/>
                  </a:cubicBezTo>
                  <a:cubicBezTo>
                    <a:pt x="6390" y="27160"/>
                    <a:pt x="7554" y="25539"/>
                    <a:pt x="8966" y="23987"/>
                  </a:cubicBezTo>
                  <a:cubicBezTo>
                    <a:pt x="10374" y="22430"/>
                    <a:pt x="11859" y="21018"/>
                    <a:pt x="13412" y="19751"/>
                  </a:cubicBezTo>
                  <a:cubicBezTo>
                    <a:pt x="14964" y="18479"/>
                    <a:pt x="16377" y="17279"/>
                    <a:pt x="17649" y="16152"/>
                  </a:cubicBezTo>
                  <a:cubicBezTo>
                    <a:pt x="18776" y="15166"/>
                    <a:pt x="19939" y="14211"/>
                    <a:pt x="21144" y="13292"/>
                  </a:cubicBezTo>
                  <a:cubicBezTo>
                    <a:pt x="22343" y="12378"/>
                    <a:pt x="23579" y="11495"/>
                    <a:pt x="24846" y="10644"/>
                  </a:cubicBezTo>
                  <a:cubicBezTo>
                    <a:pt x="29084" y="7684"/>
                    <a:pt x="34163" y="5249"/>
                    <a:pt x="40098" y="3343"/>
                  </a:cubicBezTo>
                  <a:cubicBezTo>
                    <a:pt x="46028" y="1438"/>
                    <a:pt x="52098" y="347"/>
                    <a:pt x="58309" y="62"/>
                  </a:cubicBezTo>
                  <a:cubicBezTo>
                    <a:pt x="64520" y="-219"/>
                    <a:pt x="70487" y="456"/>
                    <a:pt x="76204" y="2076"/>
                  </a:cubicBezTo>
                  <a:cubicBezTo>
                    <a:pt x="81922" y="3696"/>
                    <a:pt x="86688" y="6557"/>
                    <a:pt x="90500" y="10648"/>
                  </a:cubicBezTo>
                  <a:cubicBezTo>
                    <a:pt x="93040" y="13473"/>
                    <a:pt x="94909" y="16406"/>
                    <a:pt x="96109" y="19438"/>
                  </a:cubicBezTo>
                  <a:cubicBezTo>
                    <a:pt x="97309" y="22471"/>
                    <a:pt x="98404" y="25752"/>
                    <a:pt x="99391" y="29283"/>
                  </a:cubicBezTo>
                  <a:cubicBezTo>
                    <a:pt x="101224" y="35918"/>
                    <a:pt x="101365" y="42377"/>
                    <a:pt x="99816" y="48659"/>
                  </a:cubicBezTo>
                  <a:cubicBezTo>
                    <a:pt x="98259" y="54946"/>
                    <a:pt x="95720" y="60870"/>
                    <a:pt x="92189" y="66442"/>
                  </a:cubicBezTo>
                  <a:cubicBezTo>
                    <a:pt x="88658" y="72023"/>
                    <a:pt x="84565" y="77282"/>
                    <a:pt x="79907" y="82220"/>
                  </a:cubicBezTo>
                  <a:cubicBezTo>
                    <a:pt x="75244" y="87158"/>
                    <a:pt x="70659" y="91535"/>
                    <a:pt x="66141" y="95346"/>
                  </a:cubicBezTo>
                  <a:cubicBezTo>
                    <a:pt x="60772" y="99868"/>
                    <a:pt x="55620" y="104525"/>
                    <a:pt x="50681" y="109327"/>
                  </a:cubicBezTo>
                  <a:cubicBezTo>
                    <a:pt x="45738" y="114125"/>
                    <a:pt x="41012" y="119140"/>
                    <a:pt x="36490" y="124358"/>
                  </a:cubicBezTo>
                  <a:cubicBezTo>
                    <a:pt x="38889" y="124358"/>
                    <a:pt x="41220" y="124250"/>
                    <a:pt x="43479" y="124042"/>
                  </a:cubicBezTo>
                  <a:cubicBezTo>
                    <a:pt x="45738" y="123829"/>
                    <a:pt x="48065" y="123720"/>
                    <a:pt x="50469" y="123720"/>
                  </a:cubicBezTo>
                  <a:cubicBezTo>
                    <a:pt x="57241" y="123720"/>
                    <a:pt x="64620" y="123897"/>
                    <a:pt x="72601" y="124250"/>
                  </a:cubicBezTo>
                  <a:cubicBezTo>
                    <a:pt x="80573" y="124607"/>
                    <a:pt x="87956" y="124218"/>
                    <a:pt x="94733" y="123087"/>
                  </a:cubicBezTo>
                  <a:cubicBezTo>
                    <a:pt x="96141" y="123793"/>
                    <a:pt x="96706" y="124680"/>
                    <a:pt x="96426" y="125734"/>
                  </a:cubicBezTo>
                  <a:cubicBezTo>
                    <a:pt x="96141" y="126789"/>
                    <a:pt x="96353" y="128034"/>
                    <a:pt x="97060" y="129437"/>
                  </a:cubicBezTo>
                  <a:cubicBezTo>
                    <a:pt x="97060" y="130994"/>
                    <a:pt x="97168" y="132546"/>
                    <a:pt x="97376" y="134099"/>
                  </a:cubicBezTo>
                  <a:cubicBezTo>
                    <a:pt x="97589" y="135656"/>
                    <a:pt x="97693" y="137167"/>
                    <a:pt x="97693" y="138652"/>
                  </a:cubicBezTo>
                  <a:cubicBezTo>
                    <a:pt x="97693" y="140132"/>
                    <a:pt x="97517" y="141544"/>
                    <a:pt x="97164" y="142884"/>
                  </a:cubicBezTo>
                  <a:cubicBezTo>
                    <a:pt x="96811" y="144224"/>
                    <a:pt x="96000" y="145396"/>
                    <a:pt x="94728" y="146378"/>
                  </a:cubicBezTo>
                  <a:cubicBezTo>
                    <a:pt x="91763" y="146659"/>
                    <a:pt x="88653" y="146763"/>
                    <a:pt x="85412" y="146695"/>
                  </a:cubicBezTo>
                  <a:cubicBezTo>
                    <a:pt x="82162" y="146623"/>
                    <a:pt x="79056" y="146518"/>
                    <a:pt x="76095" y="146378"/>
                  </a:cubicBezTo>
                  <a:cubicBezTo>
                    <a:pt x="72420" y="146238"/>
                    <a:pt x="68364" y="146093"/>
                    <a:pt x="63918" y="145953"/>
                  </a:cubicBezTo>
                  <a:cubicBezTo>
                    <a:pt x="59468" y="145817"/>
                    <a:pt x="55340" y="145604"/>
                    <a:pt x="51528" y="145319"/>
                  </a:cubicBezTo>
                  <a:cubicBezTo>
                    <a:pt x="50396" y="145183"/>
                    <a:pt x="49201" y="145256"/>
                    <a:pt x="47929" y="145532"/>
                  </a:cubicBezTo>
                  <a:cubicBezTo>
                    <a:pt x="46657" y="145817"/>
                    <a:pt x="45457" y="145889"/>
                    <a:pt x="44330" y="145744"/>
                  </a:cubicBezTo>
                  <a:cubicBezTo>
                    <a:pt x="41220" y="145459"/>
                    <a:pt x="37834" y="145360"/>
                    <a:pt x="34163" y="145423"/>
                  </a:cubicBezTo>
                  <a:cubicBezTo>
                    <a:pt x="30492" y="145495"/>
                    <a:pt x="26784" y="145600"/>
                    <a:pt x="23045" y="145744"/>
                  </a:cubicBezTo>
                  <a:cubicBezTo>
                    <a:pt x="19301" y="145885"/>
                    <a:pt x="15634" y="146030"/>
                    <a:pt x="12031" y="146165"/>
                  </a:cubicBezTo>
                  <a:cubicBezTo>
                    <a:pt x="8432" y="146306"/>
                    <a:pt x="5150" y="146378"/>
                    <a:pt x="2185" y="146378"/>
                  </a:cubicBezTo>
                  <a:cubicBezTo>
                    <a:pt x="207" y="140734"/>
                    <a:pt x="-427" y="136357"/>
                    <a:pt x="279" y="133248"/>
                  </a:cubicBezTo>
                  <a:cubicBezTo>
                    <a:pt x="981" y="130147"/>
                    <a:pt x="2108" y="127400"/>
                    <a:pt x="3665" y="1249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3" name="Google Shape;3343;p28"/>
            <p:cNvSpPr/>
            <p:nvPr/>
          </p:nvSpPr>
          <p:spPr>
            <a:xfrm>
              <a:off x="1189531" y="9052806"/>
              <a:ext cx="107812" cy="148887"/>
            </a:xfrm>
            <a:custGeom>
              <a:avLst/>
              <a:gdLst/>
              <a:ahLst/>
              <a:cxnLst/>
              <a:rect l="l" t="t" r="r" b="b"/>
              <a:pathLst>
                <a:path w="107812" h="148887" extrusionOk="0">
                  <a:moveTo>
                    <a:pt x="79207" y="80886"/>
                  </a:moveTo>
                  <a:cubicBezTo>
                    <a:pt x="78926" y="80751"/>
                    <a:pt x="78714" y="80606"/>
                    <a:pt x="78573" y="80466"/>
                  </a:cubicBezTo>
                  <a:cubicBezTo>
                    <a:pt x="78433" y="80330"/>
                    <a:pt x="78225" y="80253"/>
                    <a:pt x="77940" y="80253"/>
                  </a:cubicBezTo>
                  <a:cubicBezTo>
                    <a:pt x="76106" y="78705"/>
                    <a:pt x="73743" y="77506"/>
                    <a:pt x="70846" y="76655"/>
                  </a:cubicBezTo>
                  <a:cubicBezTo>
                    <a:pt x="67953" y="75804"/>
                    <a:pt x="64884" y="75279"/>
                    <a:pt x="61638" y="75070"/>
                  </a:cubicBezTo>
                  <a:cubicBezTo>
                    <a:pt x="58392" y="74858"/>
                    <a:pt x="55215" y="74858"/>
                    <a:pt x="52109" y="75070"/>
                  </a:cubicBezTo>
                  <a:cubicBezTo>
                    <a:pt x="48999" y="75279"/>
                    <a:pt x="46392" y="75600"/>
                    <a:pt x="44273" y="76021"/>
                  </a:cubicBezTo>
                  <a:cubicBezTo>
                    <a:pt x="43852" y="76161"/>
                    <a:pt x="43033" y="76234"/>
                    <a:pt x="41838" y="76234"/>
                  </a:cubicBezTo>
                  <a:cubicBezTo>
                    <a:pt x="40633" y="76234"/>
                    <a:pt x="39402" y="76234"/>
                    <a:pt x="38135" y="76234"/>
                  </a:cubicBezTo>
                  <a:cubicBezTo>
                    <a:pt x="36858" y="76234"/>
                    <a:pt x="35622" y="76234"/>
                    <a:pt x="34423" y="76234"/>
                  </a:cubicBezTo>
                  <a:cubicBezTo>
                    <a:pt x="33223" y="76234"/>
                    <a:pt x="32408" y="76234"/>
                    <a:pt x="31987" y="76234"/>
                  </a:cubicBezTo>
                  <a:cubicBezTo>
                    <a:pt x="31702" y="76234"/>
                    <a:pt x="31566" y="75351"/>
                    <a:pt x="31566" y="73586"/>
                  </a:cubicBezTo>
                  <a:cubicBezTo>
                    <a:pt x="31566" y="71821"/>
                    <a:pt x="31629" y="69883"/>
                    <a:pt x="31774" y="67761"/>
                  </a:cubicBezTo>
                  <a:cubicBezTo>
                    <a:pt x="31919" y="65638"/>
                    <a:pt x="32023" y="63665"/>
                    <a:pt x="32096" y="61832"/>
                  </a:cubicBezTo>
                  <a:cubicBezTo>
                    <a:pt x="32168" y="59998"/>
                    <a:pt x="32059" y="58939"/>
                    <a:pt x="31774" y="58654"/>
                  </a:cubicBezTo>
                  <a:cubicBezTo>
                    <a:pt x="32340" y="58518"/>
                    <a:pt x="33083" y="58410"/>
                    <a:pt x="34002" y="58337"/>
                  </a:cubicBezTo>
                  <a:cubicBezTo>
                    <a:pt x="34916" y="58265"/>
                    <a:pt x="35907" y="58229"/>
                    <a:pt x="36962" y="58229"/>
                  </a:cubicBezTo>
                  <a:cubicBezTo>
                    <a:pt x="38026" y="58229"/>
                    <a:pt x="39044" y="58229"/>
                    <a:pt x="40036" y="58229"/>
                  </a:cubicBezTo>
                  <a:cubicBezTo>
                    <a:pt x="41023" y="58229"/>
                    <a:pt x="41801" y="58156"/>
                    <a:pt x="42363" y="58016"/>
                  </a:cubicBezTo>
                  <a:cubicBezTo>
                    <a:pt x="45468" y="57165"/>
                    <a:pt x="49456" y="56002"/>
                    <a:pt x="54327" y="54526"/>
                  </a:cubicBezTo>
                  <a:cubicBezTo>
                    <a:pt x="59203" y="53042"/>
                    <a:pt x="63929" y="51245"/>
                    <a:pt x="68519" y="49127"/>
                  </a:cubicBezTo>
                  <a:cubicBezTo>
                    <a:pt x="73109" y="47008"/>
                    <a:pt x="77021" y="44501"/>
                    <a:pt x="80275" y="41613"/>
                  </a:cubicBezTo>
                  <a:cubicBezTo>
                    <a:pt x="83521" y="38721"/>
                    <a:pt x="85142" y="35440"/>
                    <a:pt x="85142" y="31764"/>
                  </a:cubicBezTo>
                  <a:cubicBezTo>
                    <a:pt x="85142" y="29510"/>
                    <a:pt x="84436" y="27673"/>
                    <a:pt x="83023" y="26261"/>
                  </a:cubicBezTo>
                  <a:cubicBezTo>
                    <a:pt x="81615" y="24849"/>
                    <a:pt x="79918" y="23721"/>
                    <a:pt x="77940" y="22871"/>
                  </a:cubicBezTo>
                  <a:cubicBezTo>
                    <a:pt x="74694" y="21599"/>
                    <a:pt x="71131" y="20856"/>
                    <a:pt x="67247" y="20644"/>
                  </a:cubicBezTo>
                  <a:cubicBezTo>
                    <a:pt x="63363" y="20436"/>
                    <a:pt x="59800" y="20684"/>
                    <a:pt x="56554" y="21386"/>
                  </a:cubicBezTo>
                  <a:cubicBezTo>
                    <a:pt x="55703" y="21671"/>
                    <a:pt x="54649" y="21884"/>
                    <a:pt x="53377" y="22020"/>
                  </a:cubicBezTo>
                  <a:cubicBezTo>
                    <a:pt x="52105" y="22160"/>
                    <a:pt x="50801" y="22341"/>
                    <a:pt x="49456" y="22549"/>
                  </a:cubicBezTo>
                  <a:cubicBezTo>
                    <a:pt x="48116" y="22762"/>
                    <a:pt x="46844" y="22975"/>
                    <a:pt x="45645" y="23183"/>
                  </a:cubicBezTo>
                  <a:cubicBezTo>
                    <a:pt x="44441" y="23396"/>
                    <a:pt x="43562" y="23644"/>
                    <a:pt x="42996" y="23925"/>
                  </a:cubicBezTo>
                  <a:cubicBezTo>
                    <a:pt x="41439" y="24495"/>
                    <a:pt x="40063" y="25025"/>
                    <a:pt x="38863" y="25514"/>
                  </a:cubicBezTo>
                  <a:cubicBezTo>
                    <a:pt x="37664" y="26007"/>
                    <a:pt x="36500" y="26501"/>
                    <a:pt x="35373" y="26994"/>
                  </a:cubicBezTo>
                  <a:cubicBezTo>
                    <a:pt x="34237" y="27492"/>
                    <a:pt x="33073" y="27985"/>
                    <a:pt x="31878" y="28479"/>
                  </a:cubicBezTo>
                  <a:cubicBezTo>
                    <a:pt x="30679" y="28976"/>
                    <a:pt x="29303" y="29578"/>
                    <a:pt x="27750" y="30275"/>
                  </a:cubicBezTo>
                  <a:cubicBezTo>
                    <a:pt x="26052" y="30986"/>
                    <a:pt x="24359" y="31724"/>
                    <a:pt x="22666" y="32502"/>
                  </a:cubicBezTo>
                  <a:cubicBezTo>
                    <a:pt x="20969" y="33281"/>
                    <a:pt x="19135" y="34086"/>
                    <a:pt x="17157" y="34937"/>
                  </a:cubicBezTo>
                  <a:cubicBezTo>
                    <a:pt x="15464" y="35643"/>
                    <a:pt x="14124" y="35186"/>
                    <a:pt x="13133" y="33561"/>
                  </a:cubicBezTo>
                  <a:cubicBezTo>
                    <a:pt x="12146" y="31941"/>
                    <a:pt x="11367" y="29963"/>
                    <a:pt x="10806" y="27637"/>
                  </a:cubicBezTo>
                  <a:cubicBezTo>
                    <a:pt x="10240" y="25306"/>
                    <a:pt x="9855" y="23047"/>
                    <a:pt x="9642" y="20856"/>
                  </a:cubicBezTo>
                  <a:cubicBezTo>
                    <a:pt x="9429" y="18670"/>
                    <a:pt x="9393" y="17367"/>
                    <a:pt x="9534" y="16937"/>
                  </a:cubicBezTo>
                  <a:cubicBezTo>
                    <a:pt x="11652" y="15529"/>
                    <a:pt x="14196" y="14081"/>
                    <a:pt x="17157" y="12596"/>
                  </a:cubicBezTo>
                  <a:cubicBezTo>
                    <a:pt x="20127" y="11112"/>
                    <a:pt x="23123" y="9704"/>
                    <a:pt x="26156" y="8364"/>
                  </a:cubicBezTo>
                  <a:cubicBezTo>
                    <a:pt x="29189" y="7025"/>
                    <a:pt x="32050" y="5861"/>
                    <a:pt x="34735" y="4870"/>
                  </a:cubicBezTo>
                  <a:cubicBezTo>
                    <a:pt x="37410" y="3883"/>
                    <a:pt x="39533" y="3177"/>
                    <a:pt x="41086" y="2752"/>
                  </a:cubicBezTo>
                  <a:cubicBezTo>
                    <a:pt x="44332" y="1765"/>
                    <a:pt x="47655" y="1023"/>
                    <a:pt x="51036" y="530"/>
                  </a:cubicBezTo>
                  <a:cubicBezTo>
                    <a:pt x="54427" y="36"/>
                    <a:pt x="57953" y="-68"/>
                    <a:pt x="61629" y="208"/>
                  </a:cubicBezTo>
                  <a:lnTo>
                    <a:pt x="61842" y="0"/>
                  </a:lnTo>
                  <a:cubicBezTo>
                    <a:pt x="65934" y="421"/>
                    <a:pt x="69995" y="1055"/>
                    <a:pt x="74019" y="1906"/>
                  </a:cubicBezTo>
                  <a:cubicBezTo>
                    <a:pt x="78039" y="2747"/>
                    <a:pt x="81742" y="4055"/>
                    <a:pt x="85133" y="5825"/>
                  </a:cubicBezTo>
                  <a:cubicBezTo>
                    <a:pt x="88523" y="7590"/>
                    <a:pt x="91593" y="9881"/>
                    <a:pt x="94345" y="12705"/>
                  </a:cubicBezTo>
                  <a:cubicBezTo>
                    <a:pt x="97102" y="15529"/>
                    <a:pt x="99248" y="18987"/>
                    <a:pt x="100805" y="23083"/>
                  </a:cubicBezTo>
                  <a:cubicBezTo>
                    <a:pt x="102213" y="26609"/>
                    <a:pt x="102955" y="29719"/>
                    <a:pt x="103028" y="32398"/>
                  </a:cubicBezTo>
                  <a:cubicBezTo>
                    <a:pt x="103100" y="35082"/>
                    <a:pt x="102711" y="38115"/>
                    <a:pt x="101864" y="41505"/>
                  </a:cubicBezTo>
                  <a:cubicBezTo>
                    <a:pt x="101158" y="44189"/>
                    <a:pt x="99922" y="46655"/>
                    <a:pt x="98161" y="48914"/>
                  </a:cubicBezTo>
                  <a:cubicBezTo>
                    <a:pt x="96391" y="51177"/>
                    <a:pt x="94381" y="53187"/>
                    <a:pt x="92122" y="54952"/>
                  </a:cubicBezTo>
                  <a:cubicBezTo>
                    <a:pt x="89868" y="56722"/>
                    <a:pt x="87469" y="58342"/>
                    <a:pt x="84925" y="59817"/>
                  </a:cubicBezTo>
                  <a:cubicBezTo>
                    <a:pt x="82376" y="61302"/>
                    <a:pt x="79981" y="62605"/>
                    <a:pt x="77722" y="63737"/>
                  </a:cubicBezTo>
                  <a:cubicBezTo>
                    <a:pt x="82100" y="65009"/>
                    <a:pt x="85911" y="66457"/>
                    <a:pt x="89157" y="68078"/>
                  </a:cubicBezTo>
                  <a:cubicBezTo>
                    <a:pt x="92403" y="69703"/>
                    <a:pt x="95259" y="71572"/>
                    <a:pt x="97736" y="73695"/>
                  </a:cubicBezTo>
                  <a:cubicBezTo>
                    <a:pt x="100198" y="75808"/>
                    <a:pt x="102213" y="78284"/>
                    <a:pt x="103770" y="81104"/>
                  </a:cubicBezTo>
                  <a:cubicBezTo>
                    <a:pt x="105327" y="83928"/>
                    <a:pt x="106595" y="87246"/>
                    <a:pt x="107582" y="91057"/>
                  </a:cubicBezTo>
                  <a:cubicBezTo>
                    <a:pt x="108709" y="105735"/>
                    <a:pt x="105712" y="118051"/>
                    <a:pt x="98582" y="128004"/>
                  </a:cubicBezTo>
                  <a:cubicBezTo>
                    <a:pt x="91452" y="137952"/>
                    <a:pt x="80547" y="144556"/>
                    <a:pt x="65862" y="147801"/>
                  </a:cubicBezTo>
                  <a:cubicBezTo>
                    <a:pt x="61484" y="148652"/>
                    <a:pt x="57387" y="149000"/>
                    <a:pt x="53576" y="148855"/>
                  </a:cubicBezTo>
                  <a:cubicBezTo>
                    <a:pt x="52163" y="148855"/>
                    <a:pt x="50792" y="148783"/>
                    <a:pt x="49447" y="148647"/>
                  </a:cubicBezTo>
                  <a:cubicBezTo>
                    <a:pt x="48107" y="148507"/>
                    <a:pt x="46727" y="148362"/>
                    <a:pt x="45314" y="148222"/>
                  </a:cubicBezTo>
                  <a:cubicBezTo>
                    <a:pt x="41643" y="147941"/>
                    <a:pt x="37234" y="146850"/>
                    <a:pt x="32082" y="144945"/>
                  </a:cubicBezTo>
                  <a:cubicBezTo>
                    <a:pt x="26931" y="143039"/>
                    <a:pt x="21946" y="141025"/>
                    <a:pt x="17152" y="138907"/>
                  </a:cubicBezTo>
                  <a:cubicBezTo>
                    <a:pt x="11507" y="136368"/>
                    <a:pt x="5790" y="133611"/>
                    <a:pt x="0" y="130651"/>
                  </a:cubicBezTo>
                  <a:cubicBezTo>
                    <a:pt x="0" y="130366"/>
                    <a:pt x="72" y="129732"/>
                    <a:pt x="213" y="128746"/>
                  </a:cubicBezTo>
                  <a:cubicBezTo>
                    <a:pt x="349" y="127759"/>
                    <a:pt x="493" y="126700"/>
                    <a:pt x="634" y="125568"/>
                  </a:cubicBezTo>
                  <a:cubicBezTo>
                    <a:pt x="770" y="124441"/>
                    <a:pt x="914" y="123414"/>
                    <a:pt x="1055" y="122500"/>
                  </a:cubicBezTo>
                  <a:cubicBezTo>
                    <a:pt x="1195" y="121581"/>
                    <a:pt x="1340" y="120979"/>
                    <a:pt x="1480" y="120694"/>
                  </a:cubicBezTo>
                  <a:cubicBezTo>
                    <a:pt x="2322" y="118155"/>
                    <a:pt x="3173" y="116285"/>
                    <a:pt x="4020" y="115086"/>
                  </a:cubicBezTo>
                  <a:cubicBezTo>
                    <a:pt x="4862" y="113887"/>
                    <a:pt x="5713" y="112511"/>
                    <a:pt x="6559" y="110958"/>
                  </a:cubicBezTo>
                  <a:cubicBezTo>
                    <a:pt x="7401" y="111239"/>
                    <a:pt x="8995" y="112049"/>
                    <a:pt x="11322" y="113393"/>
                  </a:cubicBezTo>
                  <a:cubicBezTo>
                    <a:pt x="13653" y="114733"/>
                    <a:pt x="16333" y="116249"/>
                    <a:pt x="19371" y="117947"/>
                  </a:cubicBezTo>
                  <a:cubicBezTo>
                    <a:pt x="22404" y="119639"/>
                    <a:pt x="25545" y="121264"/>
                    <a:pt x="28791" y="122812"/>
                  </a:cubicBezTo>
                  <a:cubicBezTo>
                    <a:pt x="32037" y="124369"/>
                    <a:pt x="35074" y="125496"/>
                    <a:pt x="37899" y="126202"/>
                  </a:cubicBezTo>
                  <a:cubicBezTo>
                    <a:pt x="43829" y="128456"/>
                    <a:pt x="49579" y="129307"/>
                    <a:pt x="55160" y="128741"/>
                  </a:cubicBezTo>
                  <a:cubicBezTo>
                    <a:pt x="60737" y="128175"/>
                    <a:pt x="65744" y="126695"/>
                    <a:pt x="70194" y="124297"/>
                  </a:cubicBezTo>
                  <a:cubicBezTo>
                    <a:pt x="74649" y="121898"/>
                    <a:pt x="78415" y="118825"/>
                    <a:pt x="81529" y="115086"/>
                  </a:cubicBezTo>
                  <a:cubicBezTo>
                    <a:pt x="84635" y="111347"/>
                    <a:pt x="86717" y="107428"/>
                    <a:pt x="87776" y="103332"/>
                  </a:cubicBezTo>
                  <a:cubicBezTo>
                    <a:pt x="88831" y="99240"/>
                    <a:pt x="88732" y="95216"/>
                    <a:pt x="87460" y="91265"/>
                  </a:cubicBezTo>
                  <a:cubicBezTo>
                    <a:pt x="86201" y="87314"/>
                    <a:pt x="83449" y="83856"/>
                    <a:pt x="79207" y="80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4" name="Google Shape;3344;p28"/>
            <p:cNvSpPr/>
            <p:nvPr/>
          </p:nvSpPr>
          <p:spPr>
            <a:xfrm>
              <a:off x="795060" y="8238624"/>
              <a:ext cx="109942" cy="154082"/>
            </a:xfrm>
            <a:custGeom>
              <a:avLst/>
              <a:gdLst/>
              <a:ahLst/>
              <a:cxnLst/>
              <a:rect l="l" t="t" r="r" b="b"/>
              <a:pathLst>
                <a:path w="109942" h="154082" extrusionOk="0">
                  <a:moveTo>
                    <a:pt x="97443" y="27242"/>
                  </a:moveTo>
                  <a:cubicBezTo>
                    <a:pt x="99277" y="31479"/>
                    <a:pt x="100019" y="34973"/>
                    <a:pt x="99666" y="37725"/>
                  </a:cubicBezTo>
                  <a:cubicBezTo>
                    <a:pt x="99313" y="40481"/>
                    <a:pt x="98996" y="43197"/>
                    <a:pt x="98715" y="45876"/>
                  </a:cubicBezTo>
                  <a:cubicBezTo>
                    <a:pt x="98575" y="47433"/>
                    <a:pt x="97729" y="49230"/>
                    <a:pt x="96176" y="51276"/>
                  </a:cubicBezTo>
                  <a:cubicBezTo>
                    <a:pt x="94619" y="53322"/>
                    <a:pt x="92790" y="55404"/>
                    <a:pt x="90671" y="57522"/>
                  </a:cubicBezTo>
                  <a:cubicBezTo>
                    <a:pt x="88553" y="59640"/>
                    <a:pt x="86434" y="61618"/>
                    <a:pt x="84320" y="63451"/>
                  </a:cubicBezTo>
                  <a:cubicBezTo>
                    <a:pt x="82201" y="65289"/>
                    <a:pt x="80508" y="66701"/>
                    <a:pt x="79236" y="67688"/>
                  </a:cubicBezTo>
                  <a:cubicBezTo>
                    <a:pt x="79517" y="68253"/>
                    <a:pt x="81282" y="69276"/>
                    <a:pt x="84528" y="70756"/>
                  </a:cubicBezTo>
                  <a:cubicBezTo>
                    <a:pt x="87774" y="72241"/>
                    <a:pt x="91269" y="74463"/>
                    <a:pt x="95012" y="77428"/>
                  </a:cubicBezTo>
                  <a:cubicBezTo>
                    <a:pt x="98752" y="80388"/>
                    <a:pt x="102174" y="84344"/>
                    <a:pt x="105284" y="89286"/>
                  </a:cubicBezTo>
                  <a:cubicBezTo>
                    <a:pt x="108385" y="94229"/>
                    <a:pt x="109942" y="100439"/>
                    <a:pt x="109942" y="107920"/>
                  </a:cubicBezTo>
                  <a:cubicBezTo>
                    <a:pt x="109942" y="108627"/>
                    <a:pt x="109870" y="109369"/>
                    <a:pt x="109729" y="110143"/>
                  </a:cubicBezTo>
                  <a:cubicBezTo>
                    <a:pt x="109589" y="110921"/>
                    <a:pt x="109517" y="111659"/>
                    <a:pt x="109517" y="112365"/>
                  </a:cubicBezTo>
                  <a:lnTo>
                    <a:pt x="109304" y="112578"/>
                  </a:lnTo>
                  <a:cubicBezTo>
                    <a:pt x="108878" y="119073"/>
                    <a:pt x="106868" y="124930"/>
                    <a:pt x="103269" y="130153"/>
                  </a:cubicBezTo>
                  <a:cubicBezTo>
                    <a:pt x="99671" y="135376"/>
                    <a:pt x="95221" y="139789"/>
                    <a:pt x="89924" y="143387"/>
                  </a:cubicBezTo>
                  <a:cubicBezTo>
                    <a:pt x="84632" y="146985"/>
                    <a:pt x="78806" y="149701"/>
                    <a:pt x="72455" y="151539"/>
                  </a:cubicBezTo>
                  <a:cubicBezTo>
                    <a:pt x="66104" y="153372"/>
                    <a:pt x="59961" y="154150"/>
                    <a:pt x="54030" y="153870"/>
                  </a:cubicBezTo>
                  <a:lnTo>
                    <a:pt x="54030" y="154082"/>
                  </a:lnTo>
                  <a:cubicBezTo>
                    <a:pt x="51491" y="153942"/>
                    <a:pt x="48738" y="153657"/>
                    <a:pt x="45773" y="153232"/>
                  </a:cubicBezTo>
                  <a:cubicBezTo>
                    <a:pt x="42808" y="152806"/>
                    <a:pt x="39807" y="152245"/>
                    <a:pt x="36774" y="151539"/>
                  </a:cubicBezTo>
                  <a:cubicBezTo>
                    <a:pt x="33736" y="150833"/>
                    <a:pt x="30807" y="149914"/>
                    <a:pt x="27987" y="148787"/>
                  </a:cubicBezTo>
                  <a:cubicBezTo>
                    <a:pt x="25162" y="147655"/>
                    <a:pt x="22691" y="146388"/>
                    <a:pt x="20577" y="144976"/>
                  </a:cubicBezTo>
                  <a:cubicBezTo>
                    <a:pt x="19445" y="144270"/>
                    <a:pt x="18422" y="143496"/>
                    <a:pt x="17503" y="142645"/>
                  </a:cubicBezTo>
                  <a:cubicBezTo>
                    <a:pt x="16584" y="141799"/>
                    <a:pt x="15561" y="141025"/>
                    <a:pt x="14434" y="140314"/>
                  </a:cubicBezTo>
                  <a:cubicBezTo>
                    <a:pt x="12175" y="138766"/>
                    <a:pt x="10269" y="137001"/>
                    <a:pt x="8716" y="135023"/>
                  </a:cubicBezTo>
                  <a:cubicBezTo>
                    <a:pt x="7304" y="133190"/>
                    <a:pt x="6100" y="131212"/>
                    <a:pt x="5117" y="129094"/>
                  </a:cubicBezTo>
                  <a:cubicBezTo>
                    <a:pt x="4130" y="126975"/>
                    <a:pt x="3279" y="124862"/>
                    <a:pt x="2578" y="122744"/>
                  </a:cubicBezTo>
                  <a:cubicBezTo>
                    <a:pt x="-673" y="112723"/>
                    <a:pt x="-849" y="103865"/>
                    <a:pt x="2048" y="96171"/>
                  </a:cubicBezTo>
                  <a:cubicBezTo>
                    <a:pt x="4941" y="88481"/>
                    <a:pt x="9988" y="81388"/>
                    <a:pt x="17186" y="74893"/>
                  </a:cubicBezTo>
                  <a:cubicBezTo>
                    <a:pt x="18313" y="73762"/>
                    <a:pt x="19590" y="72671"/>
                    <a:pt x="20998" y="71612"/>
                  </a:cubicBezTo>
                  <a:cubicBezTo>
                    <a:pt x="22406" y="70553"/>
                    <a:pt x="23822" y="69743"/>
                    <a:pt x="25235" y="69177"/>
                  </a:cubicBezTo>
                  <a:cubicBezTo>
                    <a:pt x="23401" y="67629"/>
                    <a:pt x="21668" y="65683"/>
                    <a:pt x="20047" y="63356"/>
                  </a:cubicBezTo>
                  <a:cubicBezTo>
                    <a:pt x="18422" y="61025"/>
                    <a:pt x="16905" y="58875"/>
                    <a:pt x="15497" y="56897"/>
                  </a:cubicBezTo>
                  <a:cubicBezTo>
                    <a:pt x="11401" y="50828"/>
                    <a:pt x="9386" y="44758"/>
                    <a:pt x="9459" y="38689"/>
                  </a:cubicBezTo>
                  <a:cubicBezTo>
                    <a:pt x="9531" y="32619"/>
                    <a:pt x="11084" y="27043"/>
                    <a:pt x="14121" y="21960"/>
                  </a:cubicBezTo>
                  <a:cubicBezTo>
                    <a:pt x="17154" y="16877"/>
                    <a:pt x="21319" y="12537"/>
                    <a:pt x="26616" y="8939"/>
                  </a:cubicBezTo>
                  <a:cubicBezTo>
                    <a:pt x="31907" y="5340"/>
                    <a:pt x="37661" y="2978"/>
                    <a:pt x="43877" y="1846"/>
                  </a:cubicBezTo>
                  <a:cubicBezTo>
                    <a:pt x="46131" y="1425"/>
                    <a:pt x="48462" y="968"/>
                    <a:pt x="50866" y="470"/>
                  </a:cubicBezTo>
                  <a:cubicBezTo>
                    <a:pt x="53265" y="-23"/>
                    <a:pt x="55665" y="-127"/>
                    <a:pt x="58068" y="153"/>
                  </a:cubicBezTo>
                  <a:cubicBezTo>
                    <a:pt x="65551" y="1000"/>
                    <a:pt x="71690" y="2448"/>
                    <a:pt x="76493" y="4494"/>
                  </a:cubicBezTo>
                  <a:cubicBezTo>
                    <a:pt x="81291" y="6540"/>
                    <a:pt x="85139" y="8871"/>
                    <a:pt x="88036" y="11482"/>
                  </a:cubicBezTo>
                  <a:cubicBezTo>
                    <a:pt x="90929" y="14098"/>
                    <a:pt x="93048" y="16814"/>
                    <a:pt x="94392" y="19634"/>
                  </a:cubicBezTo>
                  <a:cubicBezTo>
                    <a:pt x="95714" y="22444"/>
                    <a:pt x="96737" y="24984"/>
                    <a:pt x="97443" y="27242"/>
                  </a:cubicBezTo>
                  <a:close/>
                  <a:moveTo>
                    <a:pt x="89186" y="106219"/>
                  </a:moveTo>
                  <a:cubicBezTo>
                    <a:pt x="89186" y="102267"/>
                    <a:pt x="88018" y="98737"/>
                    <a:pt x="85691" y="95632"/>
                  </a:cubicBezTo>
                  <a:cubicBezTo>
                    <a:pt x="83360" y="92527"/>
                    <a:pt x="80467" y="89915"/>
                    <a:pt x="77009" y="87797"/>
                  </a:cubicBezTo>
                  <a:cubicBezTo>
                    <a:pt x="73546" y="85679"/>
                    <a:pt x="69807" y="84023"/>
                    <a:pt x="65787" y="82823"/>
                  </a:cubicBezTo>
                  <a:cubicBezTo>
                    <a:pt x="61762" y="81624"/>
                    <a:pt x="58055" y="80954"/>
                    <a:pt x="54669" y="80809"/>
                  </a:cubicBezTo>
                  <a:cubicBezTo>
                    <a:pt x="50011" y="80528"/>
                    <a:pt x="46126" y="81271"/>
                    <a:pt x="43021" y="83031"/>
                  </a:cubicBezTo>
                  <a:cubicBezTo>
                    <a:pt x="39911" y="84796"/>
                    <a:pt x="36670" y="87091"/>
                    <a:pt x="33279" y="89915"/>
                  </a:cubicBezTo>
                  <a:cubicBezTo>
                    <a:pt x="30314" y="92319"/>
                    <a:pt x="28055" y="95175"/>
                    <a:pt x="26502" y="98488"/>
                  </a:cubicBezTo>
                  <a:cubicBezTo>
                    <a:pt x="24945" y="101806"/>
                    <a:pt x="23963" y="105368"/>
                    <a:pt x="23542" y="109183"/>
                  </a:cubicBezTo>
                  <a:cubicBezTo>
                    <a:pt x="22831" y="115112"/>
                    <a:pt x="23963" y="120019"/>
                    <a:pt x="26928" y="123898"/>
                  </a:cubicBezTo>
                  <a:cubicBezTo>
                    <a:pt x="29893" y="127781"/>
                    <a:pt x="33813" y="130637"/>
                    <a:pt x="38680" y="132475"/>
                  </a:cubicBezTo>
                  <a:cubicBezTo>
                    <a:pt x="43551" y="134312"/>
                    <a:pt x="48915" y="135123"/>
                    <a:pt x="54777" y="134910"/>
                  </a:cubicBezTo>
                  <a:cubicBezTo>
                    <a:pt x="60635" y="134697"/>
                    <a:pt x="66108" y="133502"/>
                    <a:pt x="71192" y="131312"/>
                  </a:cubicBezTo>
                  <a:cubicBezTo>
                    <a:pt x="76276" y="129125"/>
                    <a:pt x="80544" y="125948"/>
                    <a:pt x="84003" y="121779"/>
                  </a:cubicBezTo>
                  <a:cubicBezTo>
                    <a:pt x="87457" y="117620"/>
                    <a:pt x="89186" y="112433"/>
                    <a:pt x="89186" y="106219"/>
                  </a:cubicBezTo>
                  <a:close/>
                  <a:moveTo>
                    <a:pt x="74573" y="23218"/>
                  </a:moveTo>
                  <a:cubicBezTo>
                    <a:pt x="72315" y="21241"/>
                    <a:pt x="69843" y="19828"/>
                    <a:pt x="67163" y="18982"/>
                  </a:cubicBezTo>
                  <a:cubicBezTo>
                    <a:pt x="64479" y="18136"/>
                    <a:pt x="61658" y="17642"/>
                    <a:pt x="58693" y="17502"/>
                  </a:cubicBezTo>
                  <a:lnTo>
                    <a:pt x="58480" y="17715"/>
                  </a:lnTo>
                  <a:cubicBezTo>
                    <a:pt x="53111" y="17289"/>
                    <a:pt x="47924" y="18280"/>
                    <a:pt x="42912" y="20679"/>
                  </a:cubicBezTo>
                  <a:cubicBezTo>
                    <a:pt x="37897" y="23083"/>
                    <a:pt x="34053" y="26219"/>
                    <a:pt x="31369" y="30098"/>
                  </a:cubicBezTo>
                  <a:cubicBezTo>
                    <a:pt x="28684" y="33982"/>
                    <a:pt x="27625" y="38218"/>
                    <a:pt x="28191" y="42803"/>
                  </a:cubicBezTo>
                  <a:cubicBezTo>
                    <a:pt x="28757" y="47393"/>
                    <a:pt x="31930" y="51733"/>
                    <a:pt x="37720" y="55825"/>
                  </a:cubicBezTo>
                  <a:cubicBezTo>
                    <a:pt x="40966" y="57097"/>
                    <a:pt x="43650" y="57699"/>
                    <a:pt x="45769" y="57622"/>
                  </a:cubicBezTo>
                  <a:cubicBezTo>
                    <a:pt x="47887" y="57554"/>
                    <a:pt x="50708" y="57377"/>
                    <a:pt x="54243" y="57092"/>
                  </a:cubicBezTo>
                  <a:cubicBezTo>
                    <a:pt x="56642" y="56952"/>
                    <a:pt x="59327" y="56246"/>
                    <a:pt x="62292" y="54974"/>
                  </a:cubicBezTo>
                  <a:cubicBezTo>
                    <a:pt x="65253" y="53702"/>
                    <a:pt x="68041" y="52113"/>
                    <a:pt x="70658" y="50208"/>
                  </a:cubicBezTo>
                  <a:cubicBezTo>
                    <a:pt x="73265" y="48298"/>
                    <a:pt x="75492" y="46116"/>
                    <a:pt x="77330" y="43640"/>
                  </a:cubicBezTo>
                  <a:cubicBezTo>
                    <a:pt x="79164" y="41169"/>
                    <a:pt x="80155" y="38594"/>
                    <a:pt x="80295" y="35910"/>
                  </a:cubicBezTo>
                  <a:cubicBezTo>
                    <a:pt x="80295" y="35063"/>
                    <a:pt x="80187" y="34004"/>
                    <a:pt x="79979" y="32732"/>
                  </a:cubicBezTo>
                  <a:cubicBezTo>
                    <a:pt x="79766" y="31461"/>
                    <a:pt x="79413" y="30193"/>
                    <a:pt x="78919" y="28921"/>
                  </a:cubicBezTo>
                  <a:cubicBezTo>
                    <a:pt x="78421" y="27650"/>
                    <a:pt x="77788" y="26486"/>
                    <a:pt x="77013" y="25427"/>
                  </a:cubicBezTo>
                  <a:cubicBezTo>
                    <a:pt x="76230" y="24382"/>
                    <a:pt x="75420" y="23639"/>
                    <a:pt x="74573" y="232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5" name="Google Shape;3345;p28"/>
            <p:cNvSpPr/>
            <p:nvPr/>
          </p:nvSpPr>
          <p:spPr>
            <a:xfrm>
              <a:off x="1182998" y="8233685"/>
              <a:ext cx="103033" cy="153508"/>
            </a:xfrm>
            <a:custGeom>
              <a:avLst/>
              <a:gdLst/>
              <a:ahLst/>
              <a:cxnLst/>
              <a:rect l="l" t="t" r="r" b="b"/>
              <a:pathLst>
                <a:path w="103033" h="153508" extrusionOk="0">
                  <a:moveTo>
                    <a:pt x="56229" y="126619"/>
                  </a:moveTo>
                  <a:cubicBezTo>
                    <a:pt x="58914" y="124220"/>
                    <a:pt x="61241" y="121925"/>
                    <a:pt x="63219" y="119734"/>
                  </a:cubicBezTo>
                  <a:cubicBezTo>
                    <a:pt x="65197" y="117548"/>
                    <a:pt x="66890" y="115222"/>
                    <a:pt x="68303" y="112746"/>
                  </a:cubicBezTo>
                  <a:cubicBezTo>
                    <a:pt x="69715" y="110279"/>
                    <a:pt x="70915" y="107631"/>
                    <a:pt x="71906" y="104807"/>
                  </a:cubicBezTo>
                  <a:cubicBezTo>
                    <a:pt x="72893" y="101983"/>
                    <a:pt x="73812" y="98810"/>
                    <a:pt x="74654" y="95280"/>
                  </a:cubicBezTo>
                  <a:cubicBezTo>
                    <a:pt x="74514" y="95280"/>
                    <a:pt x="74446" y="94963"/>
                    <a:pt x="74446" y="94329"/>
                  </a:cubicBezTo>
                  <a:cubicBezTo>
                    <a:pt x="74446" y="93695"/>
                    <a:pt x="74477" y="92989"/>
                    <a:pt x="74554" y="92211"/>
                  </a:cubicBezTo>
                  <a:cubicBezTo>
                    <a:pt x="74618" y="91437"/>
                    <a:pt x="74654" y="90414"/>
                    <a:pt x="74654" y="89142"/>
                  </a:cubicBezTo>
                  <a:cubicBezTo>
                    <a:pt x="72676" y="91120"/>
                    <a:pt x="70525" y="92813"/>
                    <a:pt x="68199" y="94225"/>
                  </a:cubicBezTo>
                  <a:cubicBezTo>
                    <a:pt x="65867" y="95637"/>
                    <a:pt x="63504" y="96909"/>
                    <a:pt x="61105" y="98036"/>
                  </a:cubicBezTo>
                  <a:cubicBezTo>
                    <a:pt x="57995" y="99593"/>
                    <a:pt x="54251" y="100684"/>
                    <a:pt x="49878" y="101317"/>
                  </a:cubicBezTo>
                  <a:cubicBezTo>
                    <a:pt x="45501" y="101951"/>
                    <a:pt x="41019" y="102023"/>
                    <a:pt x="36429" y="101530"/>
                  </a:cubicBezTo>
                  <a:cubicBezTo>
                    <a:pt x="31839" y="101037"/>
                    <a:pt x="27284" y="99837"/>
                    <a:pt x="22767" y="97932"/>
                  </a:cubicBezTo>
                  <a:cubicBezTo>
                    <a:pt x="18249" y="96022"/>
                    <a:pt x="14261" y="93270"/>
                    <a:pt x="10802" y="89672"/>
                  </a:cubicBezTo>
                  <a:cubicBezTo>
                    <a:pt x="7339" y="86073"/>
                    <a:pt x="4587" y="81489"/>
                    <a:pt x="2545" y="75908"/>
                  </a:cubicBezTo>
                  <a:cubicBezTo>
                    <a:pt x="499" y="70332"/>
                    <a:pt x="-316" y="63665"/>
                    <a:pt x="110" y="55898"/>
                  </a:cubicBezTo>
                  <a:cubicBezTo>
                    <a:pt x="666" y="43614"/>
                    <a:pt x="3600" y="33312"/>
                    <a:pt x="8896" y="24984"/>
                  </a:cubicBezTo>
                  <a:cubicBezTo>
                    <a:pt x="14193" y="16656"/>
                    <a:pt x="20653" y="10410"/>
                    <a:pt x="28276" y="6246"/>
                  </a:cubicBezTo>
                  <a:cubicBezTo>
                    <a:pt x="35899" y="2082"/>
                    <a:pt x="44088" y="0"/>
                    <a:pt x="52839" y="0"/>
                  </a:cubicBezTo>
                  <a:cubicBezTo>
                    <a:pt x="61594" y="0"/>
                    <a:pt x="69674" y="2222"/>
                    <a:pt x="77094" y="6672"/>
                  </a:cubicBezTo>
                  <a:cubicBezTo>
                    <a:pt x="84504" y="11116"/>
                    <a:pt x="90679" y="17824"/>
                    <a:pt x="95622" y="26786"/>
                  </a:cubicBezTo>
                  <a:cubicBezTo>
                    <a:pt x="100561" y="35752"/>
                    <a:pt x="103033" y="47081"/>
                    <a:pt x="103033" y="60768"/>
                  </a:cubicBezTo>
                  <a:lnTo>
                    <a:pt x="102825" y="60981"/>
                  </a:lnTo>
                  <a:cubicBezTo>
                    <a:pt x="102825" y="69028"/>
                    <a:pt x="102082" y="77107"/>
                    <a:pt x="100598" y="85223"/>
                  </a:cubicBezTo>
                  <a:cubicBezTo>
                    <a:pt x="99113" y="93342"/>
                    <a:pt x="96822" y="101105"/>
                    <a:pt x="93717" y="108514"/>
                  </a:cubicBezTo>
                  <a:cubicBezTo>
                    <a:pt x="90607" y="115923"/>
                    <a:pt x="86514" y="122735"/>
                    <a:pt x="81431" y="128949"/>
                  </a:cubicBezTo>
                  <a:cubicBezTo>
                    <a:pt x="76347" y="135164"/>
                    <a:pt x="70204" y="140315"/>
                    <a:pt x="63006" y="144406"/>
                  </a:cubicBezTo>
                  <a:cubicBezTo>
                    <a:pt x="62015" y="144972"/>
                    <a:pt x="60494" y="145642"/>
                    <a:pt x="58452" y="146416"/>
                  </a:cubicBezTo>
                  <a:cubicBezTo>
                    <a:pt x="56406" y="147194"/>
                    <a:pt x="54283" y="147937"/>
                    <a:pt x="52101" y="148638"/>
                  </a:cubicBezTo>
                  <a:cubicBezTo>
                    <a:pt x="49910" y="149349"/>
                    <a:pt x="47791" y="150014"/>
                    <a:pt x="45750" y="150652"/>
                  </a:cubicBezTo>
                  <a:cubicBezTo>
                    <a:pt x="43704" y="151286"/>
                    <a:pt x="42110" y="151675"/>
                    <a:pt x="40983" y="151815"/>
                  </a:cubicBezTo>
                  <a:cubicBezTo>
                    <a:pt x="39005" y="152241"/>
                    <a:pt x="36777" y="152558"/>
                    <a:pt x="34310" y="152766"/>
                  </a:cubicBezTo>
                  <a:cubicBezTo>
                    <a:pt x="31839" y="152979"/>
                    <a:pt x="29444" y="153155"/>
                    <a:pt x="27112" y="153296"/>
                  </a:cubicBezTo>
                  <a:cubicBezTo>
                    <a:pt x="24781" y="153436"/>
                    <a:pt x="22694" y="153508"/>
                    <a:pt x="20861" y="153508"/>
                  </a:cubicBezTo>
                  <a:cubicBezTo>
                    <a:pt x="19027" y="153508"/>
                    <a:pt x="17683" y="153368"/>
                    <a:pt x="16841" y="153083"/>
                  </a:cubicBezTo>
                  <a:cubicBezTo>
                    <a:pt x="15143" y="152942"/>
                    <a:pt x="13835" y="152128"/>
                    <a:pt x="12921" y="150648"/>
                  </a:cubicBezTo>
                  <a:cubicBezTo>
                    <a:pt x="12002" y="149168"/>
                    <a:pt x="11436" y="147507"/>
                    <a:pt x="11223" y="145674"/>
                  </a:cubicBezTo>
                  <a:cubicBezTo>
                    <a:pt x="11015" y="143840"/>
                    <a:pt x="11124" y="142075"/>
                    <a:pt x="11544" y="140378"/>
                  </a:cubicBezTo>
                  <a:cubicBezTo>
                    <a:pt x="11965" y="138685"/>
                    <a:pt x="12599" y="137554"/>
                    <a:pt x="13450" y="136992"/>
                  </a:cubicBezTo>
                  <a:cubicBezTo>
                    <a:pt x="22622" y="136852"/>
                    <a:pt x="30924" y="136110"/>
                    <a:pt x="38335" y="134770"/>
                  </a:cubicBezTo>
                  <a:cubicBezTo>
                    <a:pt x="45750" y="133430"/>
                    <a:pt x="51707" y="130715"/>
                    <a:pt x="56229" y="126619"/>
                  </a:cubicBezTo>
                  <a:close/>
                  <a:moveTo>
                    <a:pt x="20861" y="62882"/>
                  </a:moveTo>
                  <a:cubicBezTo>
                    <a:pt x="21427" y="67539"/>
                    <a:pt x="23088" y="71350"/>
                    <a:pt x="25840" y="74315"/>
                  </a:cubicBezTo>
                  <a:cubicBezTo>
                    <a:pt x="28588" y="77279"/>
                    <a:pt x="31906" y="79470"/>
                    <a:pt x="35791" y="80882"/>
                  </a:cubicBezTo>
                  <a:cubicBezTo>
                    <a:pt x="39675" y="82294"/>
                    <a:pt x="43871" y="82928"/>
                    <a:pt x="48389" y="82787"/>
                  </a:cubicBezTo>
                  <a:cubicBezTo>
                    <a:pt x="52907" y="82647"/>
                    <a:pt x="57180" y="81660"/>
                    <a:pt x="61200" y="79823"/>
                  </a:cubicBezTo>
                  <a:cubicBezTo>
                    <a:pt x="65224" y="77990"/>
                    <a:pt x="68724" y="75342"/>
                    <a:pt x="71684" y="71884"/>
                  </a:cubicBezTo>
                  <a:cubicBezTo>
                    <a:pt x="74645" y="68426"/>
                    <a:pt x="76551" y="64153"/>
                    <a:pt x="77402" y="59075"/>
                  </a:cubicBezTo>
                  <a:cubicBezTo>
                    <a:pt x="77968" y="56251"/>
                    <a:pt x="78253" y="53218"/>
                    <a:pt x="78253" y="49969"/>
                  </a:cubicBezTo>
                  <a:cubicBezTo>
                    <a:pt x="78253" y="46723"/>
                    <a:pt x="77895" y="43686"/>
                    <a:pt x="77189" y="40866"/>
                  </a:cubicBezTo>
                  <a:cubicBezTo>
                    <a:pt x="76347" y="37051"/>
                    <a:pt x="75039" y="33561"/>
                    <a:pt x="73278" y="30384"/>
                  </a:cubicBezTo>
                  <a:cubicBezTo>
                    <a:pt x="71508" y="27207"/>
                    <a:pt x="69281" y="24636"/>
                    <a:pt x="66605" y="22653"/>
                  </a:cubicBezTo>
                  <a:cubicBezTo>
                    <a:pt x="63921" y="20680"/>
                    <a:pt x="60888" y="19372"/>
                    <a:pt x="57497" y="18738"/>
                  </a:cubicBezTo>
                  <a:cubicBezTo>
                    <a:pt x="54106" y="18105"/>
                    <a:pt x="50367" y="18421"/>
                    <a:pt x="46275" y="19693"/>
                  </a:cubicBezTo>
                  <a:cubicBezTo>
                    <a:pt x="44292" y="20259"/>
                    <a:pt x="42355" y="20825"/>
                    <a:pt x="40449" y="21386"/>
                  </a:cubicBezTo>
                  <a:cubicBezTo>
                    <a:pt x="38543" y="21952"/>
                    <a:pt x="36809" y="22798"/>
                    <a:pt x="35261" y="23925"/>
                  </a:cubicBezTo>
                  <a:cubicBezTo>
                    <a:pt x="32436" y="25903"/>
                    <a:pt x="30001" y="28411"/>
                    <a:pt x="27954" y="31443"/>
                  </a:cubicBezTo>
                  <a:cubicBezTo>
                    <a:pt x="25908" y="34480"/>
                    <a:pt x="24283" y="37762"/>
                    <a:pt x="23088" y="41287"/>
                  </a:cubicBezTo>
                  <a:cubicBezTo>
                    <a:pt x="21888" y="44818"/>
                    <a:pt x="21110" y="48457"/>
                    <a:pt x="20761" y="52191"/>
                  </a:cubicBezTo>
                  <a:cubicBezTo>
                    <a:pt x="20404" y="55934"/>
                    <a:pt x="20440" y="59492"/>
                    <a:pt x="20861" y="628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51" name="Google Shape;3251;p28"/>
          <p:cNvGrpSpPr/>
          <p:nvPr/>
        </p:nvGrpSpPr>
        <p:grpSpPr>
          <a:xfrm rot="-5400000">
            <a:off x="710652" y="2189604"/>
            <a:ext cx="1745160" cy="2652011"/>
            <a:chOff x="4288126" y="4738438"/>
            <a:chExt cx="3490319" cy="5304021"/>
          </a:xfrm>
        </p:grpSpPr>
        <p:sp>
          <p:nvSpPr>
            <p:cNvPr id="3252" name="Google Shape;3252;p28"/>
            <p:cNvSpPr/>
            <p:nvPr/>
          </p:nvSpPr>
          <p:spPr>
            <a:xfrm>
              <a:off x="4288126" y="4738438"/>
              <a:ext cx="3490319" cy="5304021"/>
            </a:xfrm>
            <a:custGeom>
              <a:avLst/>
              <a:gdLst/>
              <a:ahLst/>
              <a:cxnLst/>
              <a:rect l="l" t="t" r="r" b="b"/>
              <a:pathLst>
                <a:path w="3490319" h="5304021" extrusionOk="0">
                  <a:moveTo>
                    <a:pt x="3488752" y="5264963"/>
                  </a:moveTo>
                  <a:cubicBezTo>
                    <a:pt x="3489898" y="5284408"/>
                    <a:pt x="3659822" y="5276123"/>
                    <a:pt x="99117" y="5304022"/>
                  </a:cubicBezTo>
                  <a:cubicBezTo>
                    <a:pt x="35473" y="5304022"/>
                    <a:pt x="22983" y="790033"/>
                    <a:pt x="0" y="100351"/>
                  </a:cubicBezTo>
                  <a:cubicBezTo>
                    <a:pt x="0" y="50811"/>
                    <a:pt x="558265" y="67604"/>
                    <a:pt x="743299" y="58502"/>
                  </a:cubicBezTo>
                  <a:cubicBezTo>
                    <a:pt x="1994503" y="-3025"/>
                    <a:pt x="2624414" y="-26405"/>
                    <a:pt x="3396818" y="39906"/>
                  </a:cubicBezTo>
                  <a:cubicBezTo>
                    <a:pt x="3451444" y="44595"/>
                    <a:pt x="3342108" y="2007890"/>
                    <a:pt x="3488752" y="5264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3" name="Google Shape;3253;p28"/>
            <p:cNvSpPr/>
            <p:nvPr/>
          </p:nvSpPr>
          <p:spPr>
            <a:xfrm>
              <a:off x="4435650" y="4902180"/>
              <a:ext cx="3190742" cy="4976522"/>
            </a:xfrm>
            <a:custGeom>
              <a:avLst/>
              <a:gdLst/>
              <a:ahLst/>
              <a:cxnLst/>
              <a:rect l="l" t="t" r="r" b="b"/>
              <a:pathLst>
                <a:path w="3190742" h="4976522" extrusionOk="0">
                  <a:moveTo>
                    <a:pt x="0" y="70121"/>
                  </a:moveTo>
                  <a:cubicBezTo>
                    <a:pt x="124859" y="59206"/>
                    <a:pt x="253146" y="61094"/>
                    <a:pt x="396776" y="61359"/>
                  </a:cubicBezTo>
                  <a:cubicBezTo>
                    <a:pt x="888765" y="61359"/>
                    <a:pt x="2038305" y="-51574"/>
                    <a:pt x="3120339" y="28983"/>
                  </a:cubicBezTo>
                  <a:cubicBezTo>
                    <a:pt x="3151896" y="2228106"/>
                    <a:pt x="3060694" y="2098825"/>
                    <a:pt x="3190743" y="4952210"/>
                  </a:cubicBezTo>
                  <a:cubicBezTo>
                    <a:pt x="1745103" y="4963889"/>
                    <a:pt x="1848581" y="4962425"/>
                    <a:pt x="78723" y="4976523"/>
                  </a:cubicBezTo>
                  <a:cubicBezTo>
                    <a:pt x="7788" y="2839087"/>
                    <a:pt x="22771" y="966353"/>
                    <a:pt x="0" y="701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54" name="Google Shape;3254;p28"/>
          <p:cNvGrpSpPr/>
          <p:nvPr/>
        </p:nvGrpSpPr>
        <p:grpSpPr>
          <a:xfrm rot="-5400000">
            <a:off x="723477" y="-97782"/>
            <a:ext cx="1745159" cy="2652010"/>
            <a:chOff x="4288126" y="244541"/>
            <a:chExt cx="3490319" cy="5304021"/>
          </a:xfrm>
        </p:grpSpPr>
        <p:sp>
          <p:nvSpPr>
            <p:cNvPr id="3255" name="Google Shape;3255;p28"/>
            <p:cNvSpPr/>
            <p:nvPr/>
          </p:nvSpPr>
          <p:spPr>
            <a:xfrm>
              <a:off x="4288126" y="244541"/>
              <a:ext cx="3490319" cy="5304021"/>
            </a:xfrm>
            <a:custGeom>
              <a:avLst/>
              <a:gdLst/>
              <a:ahLst/>
              <a:cxnLst/>
              <a:rect l="l" t="t" r="r" b="b"/>
              <a:pathLst>
                <a:path w="3490319" h="5304021" extrusionOk="0">
                  <a:moveTo>
                    <a:pt x="3488752" y="5264963"/>
                  </a:moveTo>
                  <a:cubicBezTo>
                    <a:pt x="3489898" y="5284408"/>
                    <a:pt x="3659822" y="5276123"/>
                    <a:pt x="99117" y="5304022"/>
                  </a:cubicBezTo>
                  <a:cubicBezTo>
                    <a:pt x="35473" y="5304022"/>
                    <a:pt x="22983" y="790033"/>
                    <a:pt x="0" y="100351"/>
                  </a:cubicBezTo>
                  <a:cubicBezTo>
                    <a:pt x="0" y="50811"/>
                    <a:pt x="558265" y="67604"/>
                    <a:pt x="743299" y="58502"/>
                  </a:cubicBezTo>
                  <a:cubicBezTo>
                    <a:pt x="1994503" y="-3025"/>
                    <a:pt x="2624414" y="-26405"/>
                    <a:pt x="3396818" y="39906"/>
                  </a:cubicBezTo>
                  <a:cubicBezTo>
                    <a:pt x="3451444" y="44595"/>
                    <a:pt x="3342108" y="2007890"/>
                    <a:pt x="3488752" y="5264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6" name="Google Shape;3256;p28"/>
            <p:cNvSpPr/>
            <p:nvPr/>
          </p:nvSpPr>
          <p:spPr>
            <a:xfrm>
              <a:off x="4435649" y="408282"/>
              <a:ext cx="3190743" cy="4976523"/>
            </a:xfrm>
            <a:custGeom>
              <a:avLst/>
              <a:gdLst/>
              <a:ahLst/>
              <a:cxnLst/>
              <a:rect l="l" t="t" r="r" b="b"/>
              <a:pathLst>
                <a:path w="3190742" h="4976522" extrusionOk="0">
                  <a:moveTo>
                    <a:pt x="0" y="70121"/>
                  </a:moveTo>
                  <a:cubicBezTo>
                    <a:pt x="124859" y="59206"/>
                    <a:pt x="253146" y="61094"/>
                    <a:pt x="396776" y="61359"/>
                  </a:cubicBezTo>
                  <a:cubicBezTo>
                    <a:pt x="888765" y="61359"/>
                    <a:pt x="2038305" y="-51574"/>
                    <a:pt x="3120339" y="28983"/>
                  </a:cubicBezTo>
                  <a:cubicBezTo>
                    <a:pt x="3151896" y="2228106"/>
                    <a:pt x="3060694" y="2098825"/>
                    <a:pt x="3190743" y="4952210"/>
                  </a:cubicBezTo>
                  <a:cubicBezTo>
                    <a:pt x="1745103" y="4963889"/>
                    <a:pt x="1848581" y="4962425"/>
                    <a:pt x="78723" y="4976523"/>
                  </a:cubicBezTo>
                  <a:cubicBezTo>
                    <a:pt x="7788" y="2839087"/>
                    <a:pt x="22771" y="966353"/>
                    <a:pt x="0" y="701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57" name="Google Shape;3257;p28"/>
          <p:cNvGrpSpPr/>
          <p:nvPr/>
        </p:nvGrpSpPr>
        <p:grpSpPr>
          <a:xfrm rot="-5400000">
            <a:off x="3699420" y="-122658"/>
            <a:ext cx="1745159" cy="2652011"/>
            <a:chOff x="10508862" y="244541"/>
            <a:chExt cx="3490319" cy="5304021"/>
          </a:xfrm>
        </p:grpSpPr>
        <p:sp>
          <p:nvSpPr>
            <p:cNvPr id="3258" name="Google Shape;3258;p28"/>
            <p:cNvSpPr/>
            <p:nvPr/>
          </p:nvSpPr>
          <p:spPr>
            <a:xfrm>
              <a:off x="10508862" y="244541"/>
              <a:ext cx="3490319" cy="5304021"/>
            </a:xfrm>
            <a:custGeom>
              <a:avLst/>
              <a:gdLst/>
              <a:ahLst/>
              <a:cxnLst/>
              <a:rect l="l" t="t" r="r" b="b"/>
              <a:pathLst>
                <a:path w="3490319" h="5304021" extrusionOk="0">
                  <a:moveTo>
                    <a:pt x="3488752" y="5264963"/>
                  </a:moveTo>
                  <a:cubicBezTo>
                    <a:pt x="3489898" y="5284408"/>
                    <a:pt x="3659822" y="5276123"/>
                    <a:pt x="99117" y="5304022"/>
                  </a:cubicBezTo>
                  <a:cubicBezTo>
                    <a:pt x="35473" y="5304022"/>
                    <a:pt x="22983" y="790033"/>
                    <a:pt x="0" y="100351"/>
                  </a:cubicBezTo>
                  <a:cubicBezTo>
                    <a:pt x="0" y="50811"/>
                    <a:pt x="558265" y="67604"/>
                    <a:pt x="743299" y="58502"/>
                  </a:cubicBezTo>
                  <a:cubicBezTo>
                    <a:pt x="1994503" y="-3025"/>
                    <a:pt x="2624414" y="-26405"/>
                    <a:pt x="3396818" y="39906"/>
                  </a:cubicBezTo>
                  <a:cubicBezTo>
                    <a:pt x="3451444" y="44595"/>
                    <a:pt x="3342108" y="2007890"/>
                    <a:pt x="3488752" y="5264963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9" name="Google Shape;3259;p28"/>
            <p:cNvSpPr/>
            <p:nvPr/>
          </p:nvSpPr>
          <p:spPr>
            <a:xfrm>
              <a:off x="10656386" y="408283"/>
              <a:ext cx="3190742" cy="4976522"/>
            </a:xfrm>
            <a:custGeom>
              <a:avLst/>
              <a:gdLst/>
              <a:ahLst/>
              <a:cxnLst/>
              <a:rect l="l" t="t" r="r" b="b"/>
              <a:pathLst>
                <a:path w="3190742" h="4976522" extrusionOk="0">
                  <a:moveTo>
                    <a:pt x="0" y="70121"/>
                  </a:moveTo>
                  <a:cubicBezTo>
                    <a:pt x="124859" y="59206"/>
                    <a:pt x="253146" y="61094"/>
                    <a:pt x="396776" y="61359"/>
                  </a:cubicBezTo>
                  <a:cubicBezTo>
                    <a:pt x="888765" y="61359"/>
                    <a:pt x="2038305" y="-51574"/>
                    <a:pt x="3120339" y="28983"/>
                  </a:cubicBezTo>
                  <a:cubicBezTo>
                    <a:pt x="3151896" y="2228106"/>
                    <a:pt x="3060694" y="2098825"/>
                    <a:pt x="3190743" y="4952210"/>
                  </a:cubicBezTo>
                  <a:cubicBezTo>
                    <a:pt x="1745103" y="4963889"/>
                    <a:pt x="1848581" y="4962425"/>
                    <a:pt x="78723" y="4976523"/>
                  </a:cubicBezTo>
                  <a:cubicBezTo>
                    <a:pt x="7788" y="2839087"/>
                    <a:pt x="22771" y="966353"/>
                    <a:pt x="0" y="701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60" name="Google Shape;3260;p28"/>
          <p:cNvGrpSpPr/>
          <p:nvPr/>
        </p:nvGrpSpPr>
        <p:grpSpPr>
          <a:xfrm rot="-5400000">
            <a:off x="3699421" y="2118324"/>
            <a:ext cx="1745159" cy="2652010"/>
            <a:chOff x="10508862" y="4738438"/>
            <a:chExt cx="3490319" cy="5304021"/>
          </a:xfrm>
        </p:grpSpPr>
        <p:sp>
          <p:nvSpPr>
            <p:cNvPr id="3261" name="Google Shape;3261;p28"/>
            <p:cNvSpPr/>
            <p:nvPr/>
          </p:nvSpPr>
          <p:spPr>
            <a:xfrm>
              <a:off x="10508862" y="4738438"/>
              <a:ext cx="3490319" cy="5304021"/>
            </a:xfrm>
            <a:custGeom>
              <a:avLst/>
              <a:gdLst/>
              <a:ahLst/>
              <a:cxnLst/>
              <a:rect l="l" t="t" r="r" b="b"/>
              <a:pathLst>
                <a:path w="3490319" h="5304021" extrusionOk="0">
                  <a:moveTo>
                    <a:pt x="3488752" y="5264963"/>
                  </a:moveTo>
                  <a:cubicBezTo>
                    <a:pt x="3489898" y="5284408"/>
                    <a:pt x="3659822" y="5276123"/>
                    <a:pt x="99117" y="5304022"/>
                  </a:cubicBezTo>
                  <a:cubicBezTo>
                    <a:pt x="35473" y="5304022"/>
                    <a:pt x="22983" y="790033"/>
                    <a:pt x="0" y="100351"/>
                  </a:cubicBezTo>
                  <a:cubicBezTo>
                    <a:pt x="0" y="50811"/>
                    <a:pt x="558265" y="67604"/>
                    <a:pt x="743299" y="58502"/>
                  </a:cubicBezTo>
                  <a:cubicBezTo>
                    <a:pt x="1994503" y="-3025"/>
                    <a:pt x="2624414" y="-26405"/>
                    <a:pt x="3396818" y="39906"/>
                  </a:cubicBezTo>
                  <a:cubicBezTo>
                    <a:pt x="3451444" y="44595"/>
                    <a:pt x="3342108" y="2007890"/>
                    <a:pt x="3488752" y="5264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2" name="Google Shape;3262;p28"/>
            <p:cNvSpPr/>
            <p:nvPr/>
          </p:nvSpPr>
          <p:spPr>
            <a:xfrm>
              <a:off x="10656386" y="4902180"/>
              <a:ext cx="3190742" cy="4976522"/>
            </a:xfrm>
            <a:custGeom>
              <a:avLst/>
              <a:gdLst/>
              <a:ahLst/>
              <a:cxnLst/>
              <a:rect l="l" t="t" r="r" b="b"/>
              <a:pathLst>
                <a:path w="3190742" h="4976522" extrusionOk="0">
                  <a:moveTo>
                    <a:pt x="0" y="70121"/>
                  </a:moveTo>
                  <a:cubicBezTo>
                    <a:pt x="124859" y="59206"/>
                    <a:pt x="253146" y="61094"/>
                    <a:pt x="396776" y="61359"/>
                  </a:cubicBezTo>
                  <a:cubicBezTo>
                    <a:pt x="888765" y="61359"/>
                    <a:pt x="2038305" y="-51574"/>
                    <a:pt x="3120339" y="28983"/>
                  </a:cubicBezTo>
                  <a:cubicBezTo>
                    <a:pt x="3151896" y="2228106"/>
                    <a:pt x="3060694" y="2098825"/>
                    <a:pt x="3190743" y="4952210"/>
                  </a:cubicBezTo>
                  <a:cubicBezTo>
                    <a:pt x="1745103" y="4963889"/>
                    <a:pt x="1848581" y="4962425"/>
                    <a:pt x="78723" y="4976523"/>
                  </a:cubicBezTo>
                  <a:cubicBezTo>
                    <a:pt x="7788" y="2839087"/>
                    <a:pt x="22771" y="966353"/>
                    <a:pt x="0" y="701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63" name="Google Shape;3263;p28"/>
          <p:cNvGrpSpPr/>
          <p:nvPr/>
        </p:nvGrpSpPr>
        <p:grpSpPr>
          <a:xfrm>
            <a:off x="3575756" y="503546"/>
            <a:ext cx="1992488" cy="926128"/>
            <a:chOff x="-4147130" y="-1073602"/>
            <a:chExt cx="5313300" cy="2469675"/>
          </a:xfrm>
        </p:grpSpPr>
        <p:sp>
          <p:nvSpPr>
            <p:cNvPr id="3264" name="Google Shape;3264;p28"/>
            <p:cNvSpPr txBox="1"/>
            <p:nvPr/>
          </p:nvSpPr>
          <p:spPr>
            <a:xfrm>
              <a:off x="-4147130" y="-1073602"/>
              <a:ext cx="5313300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 dirty="0">
                  <a:solidFill>
                    <a:schemeClr val="dk1"/>
                  </a:solidFill>
                  <a:latin typeface="Fredoka One"/>
                  <a:sym typeface="Fredoka One"/>
                </a:rPr>
                <a:t>Competitions</a:t>
              </a:r>
              <a:endParaRPr sz="700" dirty="0">
                <a:solidFill>
                  <a:schemeClr val="dk1"/>
                </a:solidFill>
              </a:endParaRPr>
            </a:p>
          </p:txBody>
        </p:sp>
        <p:sp>
          <p:nvSpPr>
            <p:cNvPr id="3265" name="Google Shape;3265;p28"/>
            <p:cNvSpPr txBox="1"/>
            <p:nvPr/>
          </p:nvSpPr>
          <p:spPr>
            <a:xfrm>
              <a:off x="-3912655" y="-81255"/>
              <a:ext cx="4844351" cy="1477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1"/>
                  </a:solidFill>
                  <a:latin typeface="Nunito"/>
                  <a:sym typeface="Nunito"/>
                </a:rPr>
                <a:t>Extra opportunities for problem solving and team work</a:t>
              </a:r>
              <a:endParaRPr sz="700" dirty="0">
                <a:solidFill>
                  <a:schemeClr val="dk1"/>
                </a:solidFill>
              </a:endParaRPr>
            </a:p>
          </p:txBody>
        </p:sp>
      </p:grpSp>
      <p:grpSp>
        <p:nvGrpSpPr>
          <p:cNvPr id="3266" name="Google Shape;3266;p28"/>
          <p:cNvGrpSpPr/>
          <p:nvPr/>
        </p:nvGrpSpPr>
        <p:grpSpPr>
          <a:xfrm>
            <a:off x="604936" y="505796"/>
            <a:ext cx="3364088" cy="745315"/>
            <a:chOff x="-3657600" y="-638175"/>
            <a:chExt cx="8970900" cy="1987507"/>
          </a:xfrm>
        </p:grpSpPr>
        <p:sp>
          <p:nvSpPr>
            <p:cNvPr id="3267" name="Google Shape;3267;p28"/>
            <p:cNvSpPr txBox="1"/>
            <p:nvPr/>
          </p:nvSpPr>
          <p:spPr>
            <a:xfrm>
              <a:off x="-3657600" y="-638175"/>
              <a:ext cx="5313300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 dirty="0">
                  <a:solidFill>
                    <a:schemeClr val="dk1"/>
                  </a:solidFill>
                  <a:latin typeface="Fredoka One"/>
                  <a:sym typeface="Fredoka One"/>
                </a:rPr>
                <a:t>Applied Maths</a:t>
              </a:r>
              <a:endParaRPr sz="700" dirty="0">
                <a:solidFill>
                  <a:schemeClr val="dk1"/>
                </a:solidFill>
              </a:endParaRPr>
            </a:p>
          </p:txBody>
        </p:sp>
        <p:sp>
          <p:nvSpPr>
            <p:cNvPr id="3268" name="Google Shape;3268;p28"/>
            <p:cNvSpPr txBox="1"/>
            <p:nvPr/>
          </p:nvSpPr>
          <p:spPr>
            <a:xfrm>
              <a:off x="0" y="1062073"/>
              <a:ext cx="5313300" cy="2872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dirty="0">
                <a:solidFill>
                  <a:schemeClr val="dk1"/>
                </a:solidFill>
              </a:endParaRPr>
            </a:p>
          </p:txBody>
        </p:sp>
      </p:grpSp>
      <p:grpSp>
        <p:nvGrpSpPr>
          <p:cNvPr id="3269" name="Google Shape;3269;p28"/>
          <p:cNvGrpSpPr/>
          <p:nvPr/>
        </p:nvGrpSpPr>
        <p:grpSpPr>
          <a:xfrm>
            <a:off x="499060" y="2795104"/>
            <a:ext cx="2080416" cy="1181220"/>
            <a:chOff x="-4057337" y="-1198349"/>
            <a:chExt cx="5547775" cy="3149922"/>
          </a:xfrm>
        </p:grpSpPr>
        <p:sp>
          <p:nvSpPr>
            <p:cNvPr id="3270" name="Google Shape;3270;p28"/>
            <p:cNvSpPr txBox="1"/>
            <p:nvPr/>
          </p:nvSpPr>
          <p:spPr>
            <a:xfrm>
              <a:off x="-4057337" y="-1198349"/>
              <a:ext cx="5313300" cy="1477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 dirty="0">
                  <a:solidFill>
                    <a:schemeClr val="dk1"/>
                  </a:solidFill>
                  <a:latin typeface="Fredoka One"/>
                  <a:sym typeface="Fredoka One"/>
                </a:rPr>
                <a:t>No strict ‘Notes copy’</a:t>
              </a:r>
              <a:endParaRPr sz="700" dirty="0">
                <a:solidFill>
                  <a:schemeClr val="dk1"/>
                </a:solidFill>
              </a:endParaRPr>
            </a:p>
          </p:txBody>
        </p:sp>
        <p:sp>
          <p:nvSpPr>
            <p:cNvPr id="3271" name="Google Shape;3271;p28"/>
            <p:cNvSpPr txBox="1"/>
            <p:nvPr/>
          </p:nvSpPr>
          <p:spPr>
            <a:xfrm>
              <a:off x="-3822862" y="474244"/>
              <a:ext cx="5313300" cy="1477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1"/>
                  </a:solidFill>
                  <a:latin typeface="Nunito"/>
                  <a:sym typeface="Nunito"/>
                </a:rPr>
                <a:t>The non linear approach to concepts requires an alternative approach </a:t>
              </a:r>
              <a:endParaRPr sz="700" dirty="0">
                <a:solidFill>
                  <a:schemeClr val="dk1"/>
                </a:solidFill>
              </a:endParaRPr>
            </a:p>
          </p:txBody>
        </p:sp>
      </p:grpSp>
      <p:grpSp>
        <p:nvGrpSpPr>
          <p:cNvPr id="3272" name="Google Shape;3272;p28"/>
          <p:cNvGrpSpPr/>
          <p:nvPr/>
        </p:nvGrpSpPr>
        <p:grpSpPr>
          <a:xfrm>
            <a:off x="3661359" y="3233769"/>
            <a:ext cx="3462059" cy="157487"/>
            <a:chOff x="-3918855" y="-28575"/>
            <a:chExt cx="9232155" cy="419966"/>
          </a:xfrm>
        </p:grpSpPr>
        <p:sp>
          <p:nvSpPr>
            <p:cNvPr id="3273" name="Google Shape;3273;p28"/>
            <p:cNvSpPr txBox="1"/>
            <p:nvPr/>
          </p:nvSpPr>
          <p:spPr>
            <a:xfrm>
              <a:off x="0" y="-28575"/>
              <a:ext cx="5313300" cy="2872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dirty="0">
                <a:solidFill>
                  <a:schemeClr val="dk1"/>
                </a:solidFill>
              </a:endParaRPr>
            </a:p>
          </p:txBody>
        </p:sp>
        <p:sp>
          <p:nvSpPr>
            <p:cNvPr id="3274" name="Google Shape;3274;p28"/>
            <p:cNvSpPr txBox="1"/>
            <p:nvPr/>
          </p:nvSpPr>
          <p:spPr>
            <a:xfrm>
              <a:off x="-3918855" y="104132"/>
              <a:ext cx="5313300" cy="2872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dirty="0">
                <a:solidFill>
                  <a:schemeClr val="dk1"/>
                </a:solidFill>
              </a:endParaRPr>
            </a:p>
          </p:txBody>
        </p:sp>
      </p:grpSp>
      <p:grpSp>
        <p:nvGrpSpPr>
          <p:cNvPr id="3346" name="Google Shape;3346;p28"/>
          <p:cNvGrpSpPr/>
          <p:nvPr/>
        </p:nvGrpSpPr>
        <p:grpSpPr>
          <a:xfrm rot="18328726">
            <a:off x="3095156" y="33959"/>
            <a:ext cx="531804" cy="870225"/>
            <a:chOff x="14246875" y="312437"/>
            <a:chExt cx="1063527" cy="1882810"/>
          </a:xfrm>
        </p:grpSpPr>
        <p:grpSp>
          <p:nvGrpSpPr>
            <p:cNvPr id="3347" name="Google Shape;3347;p28"/>
            <p:cNvGrpSpPr/>
            <p:nvPr/>
          </p:nvGrpSpPr>
          <p:grpSpPr>
            <a:xfrm>
              <a:off x="14246875" y="312437"/>
              <a:ext cx="1063527" cy="1882810"/>
              <a:chOff x="14246875" y="312437"/>
              <a:chExt cx="1063527" cy="1882810"/>
            </a:xfrm>
          </p:grpSpPr>
          <p:sp>
            <p:nvSpPr>
              <p:cNvPr id="3348" name="Google Shape;3348;p28"/>
              <p:cNvSpPr/>
              <p:nvPr/>
            </p:nvSpPr>
            <p:spPr>
              <a:xfrm>
                <a:off x="14344755" y="1322992"/>
                <a:ext cx="399810" cy="872255"/>
              </a:xfrm>
              <a:custGeom>
                <a:avLst/>
                <a:gdLst/>
                <a:ahLst/>
                <a:cxnLst/>
                <a:rect l="l" t="t" r="r" b="b"/>
                <a:pathLst>
                  <a:path w="399810" h="872255" extrusionOk="0">
                    <a:moveTo>
                      <a:pt x="367287" y="233116"/>
                    </a:moveTo>
                    <a:cubicBezTo>
                      <a:pt x="263271" y="450185"/>
                      <a:pt x="157635" y="647123"/>
                      <a:pt x="32240" y="863545"/>
                    </a:cubicBezTo>
                    <a:cubicBezTo>
                      <a:pt x="22959" y="879567"/>
                      <a:pt x="-3988" y="872059"/>
                      <a:pt x="500" y="852639"/>
                    </a:cubicBezTo>
                    <a:cubicBezTo>
                      <a:pt x="119417" y="338452"/>
                      <a:pt x="193201" y="-6046"/>
                      <a:pt x="224982" y="80"/>
                    </a:cubicBezTo>
                    <a:cubicBezTo>
                      <a:pt x="294236" y="13456"/>
                      <a:pt x="381481" y="37578"/>
                      <a:pt x="397936" y="117986"/>
                    </a:cubicBezTo>
                    <a:cubicBezTo>
                      <a:pt x="406392" y="159366"/>
                      <a:pt x="384490" y="197094"/>
                      <a:pt x="367287" y="2331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9" name="Google Shape;3349;p28"/>
              <p:cNvSpPr/>
              <p:nvPr/>
            </p:nvSpPr>
            <p:spPr>
              <a:xfrm>
                <a:off x="14502263" y="1322372"/>
                <a:ext cx="240113" cy="350198"/>
              </a:xfrm>
              <a:custGeom>
                <a:avLst/>
                <a:gdLst/>
                <a:ahLst/>
                <a:cxnLst/>
                <a:rect l="l" t="t" r="r" b="b"/>
                <a:pathLst>
                  <a:path w="240113" h="350198" extrusionOk="0">
                    <a:moveTo>
                      <a:pt x="152883" y="350199"/>
                    </a:moveTo>
                    <a:cubicBezTo>
                      <a:pt x="16936" y="209297"/>
                      <a:pt x="24227" y="217197"/>
                      <a:pt x="0" y="191015"/>
                    </a:cubicBezTo>
                    <a:cubicBezTo>
                      <a:pt x="49745" y="-971"/>
                      <a:pt x="49617" y="-2741"/>
                      <a:pt x="67475" y="700"/>
                    </a:cubicBezTo>
                    <a:cubicBezTo>
                      <a:pt x="331194" y="51634"/>
                      <a:pt x="235580" y="184030"/>
                      <a:pt x="152883" y="3501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0" name="Google Shape;3350;p28"/>
              <p:cNvSpPr/>
              <p:nvPr/>
            </p:nvSpPr>
            <p:spPr>
              <a:xfrm>
                <a:off x="14246875" y="312437"/>
                <a:ext cx="1063527" cy="1255451"/>
              </a:xfrm>
              <a:custGeom>
                <a:avLst/>
                <a:gdLst/>
                <a:ahLst/>
                <a:cxnLst/>
                <a:rect l="l" t="t" r="r" b="b"/>
                <a:pathLst>
                  <a:path w="1063527" h="1255451" extrusionOk="0">
                    <a:moveTo>
                      <a:pt x="659706" y="3392"/>
                    </a:moveTo>
                    <a:cubicBezTo>
                      <a:pt x="345039" y="-25280"/>
                      <a:pt x="586946" y="123244"/>
                      <a:pt x="334174" y="623981"/>
                    </a:cubicBezTo>
                    <a:cubicBezTo>
                      <a:pt x="216062" y="623981"/>
                      <a:pt x="68201" y="710221"/>
                      <a:pt x="10387" y="786727"/>
                    </a:cubicBezTo>
                    <a:cubicBezTo>
                      <a:pt x="-43368" y="857860"/>
                      <a:pt x="116855" y="1116878"/>
                      <a:pt x="367682" y="1212856"/>
                    </a:cubicBezTo>
                    <a:cubicBezTo>
                      <a:pt x="613317" y="1307980"/>
                      <a:pt x="910308" y="1226642"/>
                      <a:pt x="918163" y="1136169"/>
                    </a:cubicBezTo>
                    <a:cubicBezTo>
                      <a:pt x="926503" y="1040090"/>
                      <a:pt x="874102" y="877121"/>
                      <a:pt x="786753" y="798198"/>
                    </a:cubicBezTo>
                    <a:cubicBezTo>
                      <a:pt x="936119" y="250330"/>
                      <a:pt x="1215010" y="310237"/>
                      <a:pt x="960530" y="119192"/>
                    </a:cubicBezTo>
                    <a:cubicBezTo>
                      <a:pt x="906967" y="78979"/>
                      <a:pt x="790962" y="15348"/>
                      <a:pt x="659706" y="33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1" name="Google Shape;3351;p28"/>
              <p:cNvSpPr/>
              <p:nvPr/>
            </p:nvSpPr>
            <p:spPr>
              <a:xfrm>
                <a:off x="14576844" y="975980"/>
                <a:ext cx="442902" cy="189882"/>
              </a:xfrm>
              <a:custGeom>
                <a:avLst/>
                <a:gdLst/>
                <a:ahLst/>
                <a:cxnLst/>
                <a:rect l="l" t="t" r="r" b="b"/>
                <a:pathLst>
                  <a:path w="442902" h="189882" extrusionOk="0">
                    <a:moveTo>
                      <a:pt x="434265" y="164000"/>
                    </a:moveTo>
                    <a:cubicBezTo>
                      <a:pt x="260156" y="153705"/>
                      <a:pt x="198008" y="152425"/>
                      <a:pt x="20299" y="2768"/>
                    </a:cubicBezTo>
                    <a:cubicBezTo>
                      <a:pt x="10943" y="-5114"/>
                      <a:pt x="-5892" y="5178"/>
                      <a:pt x="2084" y="16836"/>
                    </a:cubicBezTo>
                    <a:cubicBezTo>
                      <a:pt x="86420" y="140111"/>
                      <a:pt x="307971" y="216399"/>
                      <a:pt x="436612" y="181330"/>
                    </a:cubicBezTo>
                    <a:cubicBezTo>
                      <a:pt x="446491" y="178637"/>
                      <a:pt x="443993" y="164576"/>
                      <a:pt x="434265" y="1640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52" name="Google Shape;3352;p28"/>
            <p:cNvSpPr/>
            <p:nvPr/>
          </p:nvSpPr>
          <p:spPr>
            <a:xfrm>
              <a:off x="14759869" y="343638"/>
              <a:ext cx="502530" cy="260470"/>
            </a:xfrm>
            <a:custGeom>
              <a:avLst/>
              <a:gdLst/>
              <a:ahLst/>
              <a:cxnLst/>
              <a:rect l="l" t="t" r="r" b="b"/>
              <a:pathLst>
                <a:path w="502530" h="260470" extrusionOk="0">
                  <a:moveTo>
                    <a:pt x="486839" y="168802"/>
                  </a:moveTo>
                  <a:cubicBezTo>
                    <a:pt x="482013" y="162118"/>
                    <a:pt x="468436" y="165917"/>
                    <a:pt x="472213" y="174974"/>
                  </a:cubicBezTo>
                  <a:cubicBezTo>
                    <a:pt x="548416" y="357761"/>
                    <a:pt x="-107100" y="86854"/>
                    <a:pt x="36330" y="18132"/>
                  </a:cubicBezTo>
                  <a:cubicBezTo>
                    <a:pt x="46088" y="13455"/>
                    <a:pt x="39215" y="-3129"/>
                    <a:pt x="28911" y="520"/>
                  </a:cubicBezTo>
                  <a:cubicBezTo>
                    <a:pt x="-27996" y="20662"/>
                    <a:pt x="11670" y="88715"/>
                    <a:pt x="41172" y="114434"/>
                  </a:cubicBezTo>
                  <a:cubicBezTo>
                    <a:pt x="90028" y="157031"/>
                    <a:pt x="156465" y="183337"/>
                    <a:pt x="215905" y="207347"/>
                  </a:cubicBezTo>
                  <a:cubicBezTo>
                    <a:pt x="488397" y="317408"/>
                    <a:pt x="532657" y="232256"/>
                    <a:pt x="486839" y="1688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Google Shape;3265;p28">
            <a:extLst>
              <a:ext uri="{FF2B5EF4-FFF2-40B4-BE49-F238E27FC236}">
                <a16:creationId xmlns:a16="http://schemas.microsoft.com/office/drawing/2014/main" id="{C91983F5-E4D1-3823-A971-75124B3DDC4A}"/>
              </a:ext>
            </a:extLst>
          </p:cNvPr>
          <p:cNvSpPr txBox="1"/>
          <p:nvPr/>
        </p:nvSpPr>
        <p:spPr>
          <a:xfrm>
            <a:off x="674916" y="875676"/>
            <a:ext cx="181663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Nunito"/>
                <a:sym typeface="Nunito"/>
              </a:rPr>
              <a:t>Significant benefits in Maths students studying Applied Maths too</a:t>
            </a:r>
            <a:endParaRPr sz="700" dirty="0">
              <a:solidFill>
                <a:schemeClr val="dk1"/>
              </a:solidFill>
            </a:endParaRPr>
          </a:p>
        </p:txBody>
      </p:sp>
      <p:grpSp>
        <p:nvGrpSpPr>
          <p:cNvPr id="4" name="Google Shape;3275;p28">
            <a:extLst>
              <a:ext uri="{FF2B5EF4-FFF2-40B4-BE49-F238E27FC236}">
                <a16:creationId xmlns:a16="http://schemas.microsoft.com/office/drawing/2014/main" id="{47AAD0A2-EBA1-43A2-F1F4-94637AC4C2E8}"/>
              </a:ext>
            </a:extLst>
          </p:cNvPr>
          <p:cNvGrpSpPr/>
          <p:nvPr/>
        </p:nvGrpSpPr>
        <p:grpSpPr>
          <a:xfrm rot="-2611997">
            <a:off x="18488" y="209332"/>
            <a:ext cx="854170" cy="616918"/>
            <a:chOff x="2273286" y="4994590"/>
            <a:chExt cx="1851442" cy="1514452"/>
          </a:xfrm>
        </p:grpSpPr>
        <p:sp>
          <p:nvSpPr>
            <p:cNvPr id="5" name="Google Shape;3276;p28">
              <a:extLst>
                <a:ext uri="{FF2B5EF4-FFF2-40B4-BE49-F238E27FC236}">
                  <a16:creationId xmlns:a16="http://schemas.microsoft.com/office/drawing/2014/main" id="{E6A207F3-9D9C-3DA5-9E83-702B71AAEF09}"/>
                </a:ext>
              </a:extLst>
            </p:cNvPr>
            <p:cNvSpPr/>
            <p:nvPr/>
          </p:nvSpPr>
          <p:spPr>
            <a:xfrm>
              <a:off x="3541736" y="5366130"/>
              <a:ext cx="572533" cy="927833"/>
            </a:xfrm>
            <a:custGeom>
              <a:avLst/>
              <a:gdLst/>
              <a:ahLst/>
              <a:cxnLst/>
              <a:rect l="l" t="t" r="r" b="b"/>
              <a:pathLst>
                <a:path w="572533" h="927833" extrusionOk="0">
                  <a:moveTo>
                    <a:pt x="568157" y="371602"/>
                  </a:moveTo>
                  <a:cubicBezTo>
                    <a:pt x="561618" y="385905"/>
                    <a:pt x="138510" y="824030"/>
                    <a:pt x="126004" y="837039"/>
                  </a:cubicBezTo>
                  <a:cubicBezTo>
                    <a:pt x="93482" y="870893"/>
                    <a:pt x="60155" y="902923"/>
                    <a:pt x="18995" y="926067"/>
                  </a:cubicBezTo>
                  <a:cubicBezTo>
                    <a:pt x="8564" y="931898"/>
                    <a:pt x="-1586" y="922308"/>
                    <a:pt x="207" y="911635"/>
                  </a:cubicBezTo>
                  <a:cubicBezTo>
                    <a:pt x="29887" y="732611"/>
                    <a:pt x="150965" y="193490"/>
                    <a:pt x="204567" y="34985"/>
                  </a:cubicBezTo>
                  <a:cubicBezTo>
                    <a:pt x="208502" y="21252"/>
                    <a:pt x="214436" y="7767"/>
                    <a:pt x="228238" y="2185"/>
                  </a:cubicBezTo>
                  <a:cubicBezTo>
                    <a:pt x="249592" y="-6420"/>
                    <a:pt x="264936" y="12229"/>
                    <a:pt x="278003" y="26207"/>
                  </a:cubicBezTo>
                  <a:cubicBezTo>
                    <a:pt x="573388" y="342800"/>
                    <a:pt x="583580" y="337954"/>
                    <a:pt x="568157" y="3716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3277;p28">
              <a:extLst>
                <a:ext uri="{FF2B5EF4-FFF2-40B4-BE49-F238E27FC236}">
                  <a16:creationId xmlns:a16="http://schemas.microsoft.com/office/drawing/2014/main" id="{31C73C4F-544A-7A46-1212-38E8390F1DD9}"/>
                </a:ext>
              </a:extLst>
            </p:cNvPr>
            <p:cNvSpPr/>
            <p:nvPr/>
          </p:nvSpPr>
          <p:spPr>
            <a:xfrm>
              <a:off x="3655588" y="5365816"/>
              <a:ext cx="456271" cy="378800"/>
            </a:xfrm>
            <a:custGeom>
              <a:avLst/>
              <a:gdLst/>
              <a:ahLst/>
              <a:cxnLst/>
              <a:rect l="l" t="t" r="r" b="b"/>
              <a:pathLst>
                <a:path w="456271" h="378800" extrusionOk="0">
                  <a:moveTo>
                    <a:pt x="456271" y="347685"/>
                  </a:moveTo>
                  <a:cubicBezTo>
                    <a:pt x="420875" y="383429"/>
                    <a:pt x="494166" y="372240"/>
                    <a:pt x="0" y="378801"/>
                  </a:cubicBezTo>
                  <a:cubicBezTo>
                    <a:pt x="85324" y="25861"/>
                    <a:pt x="93957" y="-48581"/>
                    <a:pt x="164148" y="26518"/>
                  </a:cubicBezTo>
                  <a:cubicBezTo>
                    <a:pt x="457755" y="341203"/>
                    <a:pt x="451171" y="329339"/>
                    <a:pt x="456271" y="3476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" name="Google Shape;3278;p28">
              <a:extLst>
                <a:ext uri="{FF2B5EF4-FFF2-40B4-BE49-F238E27FC236}">
                  <a16:creationId xmlns:a16="http://schemas.microsoft.com/office/drawing/2014/main" id="{84AE6EFA-627C-FFD1-37B7-3F58F49D2D05}"/>
                </a:ext>
              </a:extLst>
            </p:cNvPr>
            <p:cNvGrpSpPr/>
            <p:nvPr/>
          </p:nvGrpSpPr>
          <p:grpSpPr>
            <a:xfrm>
              <a:off x="2273286" y="5354601"/>
              <a:ext cx="1851442" cy="1154441"/>
              <a:chOff x="2273286" y="5354601"/>
              <a:chExt cx="1851442" cy="1154441"/>
            </a:xfrm>
          </p:grpSpPr>
          <p:sp>
            <p:nvSpPr>
              <p:cNvPr id="20" name="Google Shape;3279;p28">
                <a:extLst>
                  <a:ext uri="{FF2B5EF4-FFF2-40B4-BE49-F238E27FC236}">
                    <a16:creationId xmlns:a16="http://schemas.microsoft.com/office/drawing/2014/main" id="{A2BF8F81-ED54-4DEF-7E95-35B9ED38697F}"/>
                  </a:ext>
                </a:extLst>
              </p:cNvPr>
              <p:cNvSpPr/>
              <p:nvPr/>
            </p:nvSpPr>
            <p:spPr>
              <a:xfrm>
                <a:off x="3612044" y="5723123"/>
                <a:ext cx="512684" cy="552954"/>
              </a:xfrm>
              <a:custGeom>
                <a:avLst/>
                <a:gdLst/>
                <a:ahLst/>
                <a:cxnLst/>
                <a:rect l="l" t="t" r="r" b="b"/>
                <a:pathLst>
                  <a:path w="512684" h="552954" extrusionOk="0">
                    <a:moveTo>
                      <a:pt x="83583" y="490584"/>
                    </a:moveTo>
                    <a:cubicBezTo>
                      <a:pt x="39007" y="540994"/>
                      <a:pt x="36254" y="546276"/>
                      <a:pt x="24759" y="552955"/>
                    </a:cubicBezTo>
                    <a:cubicBezTo>
                      <a:pt x="-1971" y="531722"/>
                      <a:pt x="34" y="533500"/>
                      <a:pt x="34" y="533149"/>
                    </a:cubicBezTo>
                    <a:cubicBezTo>
                      <a:pt x="6204" y="511501"/>
                      <a:pt x="238082" y="261326"/>
                      <a:pt x="243482" y="255495"/>
                    </a:cubicBezTo>
                    <a:cubicBezTo>
                      <a:pt x="488772" y="-9083"/>
                      <a:pt x="485041" y="15564"/>
                      <a:pt x="479310" y="213"/>
                    </a:cubicBezTo>
                    <a:cubicBezTo>
                      <a:pt x="576535" y="-4212"/>
                      <a:pt x="466264" y="57005"/>
                      <a:pt x="83583" y="490584"/>
                    </a:cubicBezTo>
                    <a:close/>
                  </a:path>
                </a:pathLst>
              </a:custGeom>
              <a:solidFill>
                <a:srgbClr val="FDD13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3280;p28">
                <a:extLst>
                  <a:ext uri="{FF2B5EF4-FFF2-40B4-BE49-F238E27FC236}">
                    <a16:creationId xmlns:a16="http://schemas.microsoft.com/office/drawing/2014/main" id="{CF123719-3587-4675-D9C0-8FCBE0C2CB83}"/>
                  </a:ext>
                </a:extLst>
              </p:cNvPr>
              <p:cNvSpPr/>
              <p:nvPr/>
            </p:nvSpPr>
            <p:spPr>
              <a:xfrm>
                <a:off x="2273286" y="5354601"/>
                <a:ext cx="1848935" cy="1154441"/>
              </a:xfrm>
              <a:custGeom>
                <a:avLst/>
                <a:gdLst/>
                <a:ahLst/>
                <a:cxnLst/>
                <a:rect l="l" t="t" r="r" b="b"/>
                <a:pathLst>
                  <a:path w="1848935" h="1154441" extrusionOk="0">
                    <a:moveTo>
                      <a:pt x="1848936" y="367327"/>
                    </a:moveTo>
                    <a:cubicBezTo>
                      <a:pt x="1814500" y="368893"/>
                      <a:pt x="1818450" y="369359"/>
                      <a:pt x="1817399" y="367257"/>
                    </a:cubicBezTo>
                    <a:cubicBezTo>
                      <a:pt x="1817350" y="367208"/>
                      <a:pt x="1817396" y="361756"/>
                      <a:pt x="1778171" y="318546"/>
                    </a:cubicBezTo>
                    <a:cubicBezTo>
                      <a:pt x="1669976" y="199271"/>
                      <a:pt x="1546084" y="70912"/>
                      <a:pt x="1534020" y="59681"/>
                    </a:cubicBezTo>
                    <a:cubicBezTo>
                      <a:pt x="1526645" y="52726"/>
                      <a:pt x="1514493" y="55889"/>
                      <a:pt x="1511509" y="65581"/>
                    </a:cubicBezTo>
                    <a:cubicBezTo>
                      <a:pt x="1376481" y="502295"/>
                      <a:pt x="1310363" y="786357"/>
                      <a:pt x="1291768" y="837891"/>
                    </a:cubicBezTo>
                    <a:cubicBezTo>
                      <a:pt x="1305441" y="857667"/>
                      <a:pt x="1308361" y="880608"/>
                      <a:pt x="1301812" y="903037"/>
                    </a:cubicBezTo>
                    <a:cubicBezTo>
                      <a:pt x="1312559" y="896961"/>
                      <a:pt x="1326395" y="897451"/>
                      <a:pt x="1338686" y="901774"/>
                    </a:cubicBezTo>
                    <a:cubicBezTo>
                      <a:pt x="1339322" y="902410"/>
                      <a:pt x="1333713" y="897803"/>
                      <a:pt x="1363517" y="921477"/>
                    </a:cubicBezTo>
                    <a:cubicBezTo>
                      <a:pt x="1404577" y="968740"/>
                      <a:pt x="1378765" y="1050608"/>
                      <a:pt x="1310872" y="1057635"/>
                    </a:cubicBezTo>
                    <a:cubicBezTo>
                      <a:pt x="1310520" y="1057671"/>
                      <a:pt x="91707" y="1154251"/>
                      <a:pt x="91350" y="1154248"/>
                    </a:cubicBezTo>
                    <a:cubicBezTo>
                      <a:pt x="33370" y="1158113"/>
                      <a:pt x="17278" y="1103499"/>
                      <a:pt x="23639" y="1050541"/>
                    </a:cubicBezTo>
                    <a:cubicBezTo>
                      <a:pt x="23639" y="1044205"/>
                      <a:pt x="30487" y="1029696"/>
                      <a:pt x="32910" y="1022515"/>
                    </a:cubicBezTo>
                    <a:cubicBezTo>
                      <a:pt x="-475" y="989279"/>
                      <a:pt x="-13814" y="913423"/>
                      <a:pt x="18511" y="883091"/>
                    </a:cubicBezTo>
                    <a:cubicBezTo>
                      <a:pt x="33997" y="863943"/>
                      <a:pt x="72946" y="868407"/>
                      <a:pt x="72946" y="865112"/>
                    </a:cubicBezTo>
                    <a:cubicBezTo>
                      <a:pt x="65674" y="742650"/>
                      <a:pt x="67194" y="829665"/>
                      <a:pt x="48818" y="296496"/>
                    </a:cubicBezTo>
                    <a:cubicBezTo>
                      <a:pt x="48818" y="159259"/>
                      <a:pt x="28330" y="115961"/>
                      <a:pt x="56227" y="107622"/>
                    </a:cubicBezTo>
                    <a:cubicBezTo>
                      <a:pt x="92071" y="96724"/>
                      <a:pt x="1486615" y="-16381"/>
                      <a:pt x="1516525" y="2020"/>
                    </a:cubicBezTo>
                    <a:cubicBezTo>
                      <a:pt x="1533948" y="8835"/>
                      <a:pt x="1698778" y="186383"/>
                      <a:pt x="1699217" y="186852"/>
                    </a:cubicBezTo>
                    <a:cubicBezTo>
                      <a:pt x="1829051" y="325719"/>
                      <a:pt x="1842584" y="338319"/>
                      <a:pt x="1848936" y="36732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" name="Google Shape;3281;p28">
              <a:extLst>
                <a:ext uri="{FF2B5EF4-FFF2-40B4-BE49-F238E27FC236}">
                  <a16:creationId xmlns:a16="http://schemas.microsoft.com/office/drawing/2014/main" id="{6CEDB4AC-5FA8-C413-4BD2-98CC28D391D1}"/>
                </a:ext>
              </a:extLst>
            </p:cNvPr>
            <p:cNvSpPr/>
            <p:nvPr/>
          </p:nvSpPr>
          <p:spPr>
            <a:xfrm>
              <a:off x="3545111" y="6299070"/>
              <a:ext cx="71841" cy="69136"/>
            </a:xfrm>
            <a:custGeom>
              <a:avLst/>
              <a:gdLst/>
              <a:ahLst/>
              <a:cxnLst/>
              <a:rect l="l" t="t" r="r" b="b"/>
              <a:pathLst>
                <a:path w="71841" h="69136" extrusionOk="0">
                  <a:moveTo>
                    <a:pt x="61521" y="57606"/>
                  </a:moveTo>
                  <a:cubicBezTo>
                    <a:pt x="41094" y="79081"/>
                    <a:pt x="6122" y="68704"/>
                    <a:pt x="658" y="41768"/>
                  </a:cubicBezTo>
                  <a:cubicBezTo>
                    <a:pt x="-4327" y="17186"/>
                    <a:pt x="19904" y="-3114"/>
                    <a:pt x="43223" y="396"/>
                  </a:cubicBezTo>
                  <a:cubicBezTo>
                    <a:pt x="71777" y="4646"/>
                    <a:pt x="81012" y="37061"/>
                    <a:pt x="61521" y="5760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3282;p28">
              <a:extLst>
                <a:ext uri="{FF2B5EF4-FFF2-40B4-BE49-F238E27FC236}">
                  <a16:creationId xmlns:a16="http://schemas.microsoft.com/office/drawing/2014/main" id="{A017CBC1-DB61-02F4-053C-5AABBE30D355}"/>
                </a:ext>
              </a:extLst>
            </p:cNvPr>
            <p:cNvSpPr/>
            <p:nvPr/>
          </p:nvSpPr>
          <p:spPr>
            <a:xfrm>
              <a:off x="3446150" y="6190974"/>
              <a:ext cx="83405" cy="84789"/>
            </a:xfrm>
            <a:custGeom>
              <a:avLst/>
              <a:gdLst/>
              <a:ahLst/>
              <a:cxnLst/>
              <a:rect l="l" t="t" r="r" b="b"/>
              <a:pathLst>
                <a:path w="83405" h="84789" extrusionOk="0">
                  <a:moveTo>
                    <a:pt x="17511" y="71231"/>
                  </a:moveTo>
                  <a:cubicBezTo>
                    <a:pt x="-21810" y="38779"/>
                    <a:pt x="11332" y="-17785"/>
                    <a:pt x="55439" y="5452"/>
                  </a:cubicBezTo>
                  <a:cubicBezTo>
                    <a:pt x="112761" y="35672"/>
                    <a:pt x="72846" y="116716"/>
                    <a:pt x="17511" y="7123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3283;p28">
              <a:extLst>
                <a:ext uri="{FF2B5EF4-FFF2-40B4-BE49-F238E27FC236}">
                  <a16:creationId xmlns:a16="http://schemas.microsoft.com/office/drawing/2014/main" id="{9542F011-FABC-679A-FF68-23FEDC3E7EE0}"/>
                </a:ext>
              </a:extLst>
            </p:cNvPr>
            <p:cNvSpPr/>
            <p:nvPr/>
          </p:nvSpPr>
          <p:spPr>
            <a:xfrm>
              <a:off x="2361438" y="6411071"/>
              <a:ext cx="1176009" cy="88501"/>
            </a:xfrm>
            <a:custGeom>
              <a:avLst/>
              <a:gdLst/>
              <a:ahLst/>
              <a:cxnLst/>
              <a:rect l="l" t="t" r="r" b="b"/>
              <a:pathLst>
                <a:path w="1176009" h="88501" extrusionOk="0">
                  <a:moveTo>
                    <a:pt x="1167872" y="41"/>
                  </a:moveTo>
                  <a:cubicBezTo>
                    <a:pt x="482164" y="61182"/>
                    <a:pt x="64000" y="68249"/>
                    <a:pt x="4033" y="77369"/>
                  </a:cubicBezTo>
                  <a:cubicBezTo>
                    <a:pt x="-2321" y="78335"/>
                    <a:pt x="-604" y="87749"/>
                    <a:pt x="5272" y="88148"/>
                  </a:cubicBezTo>
                  <a:cubicBezTo>
                    <a:pt x="65057" y="92219"/>
                    <a:pt x="640467" y="60670"/>
                    <a:pt x="1167524" y="17405"/>
                  </a:cubicBezTo>
                  <a:cubicBezTo>
                    <a:pt x="1178576" y="16497"/>
                    <a:pt x="1178979" y="-950"/>
                    <a:pt x="1167872" y="41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3284;p28">
              <a:extLst>
                <a:ext uri="{FF2B5EF4-FFF2-40B4-BE49-F238E27FC236}">
                  <a16:creationId xmlns:a16="http://schemas.microsoft.com/office/drawing/2014/main" id="{415D3EB3-1F66-F5BA-2EBD-1DD393483F5D}"/>
                </a:ext>
              </a:extLst>
            </p:cNvPr>
            <p:cNvSpPr/>
            <p:nvPr/>
          </p:nvSpPr>
          <p:spPr>
            <a:xfrm>
              <a:off x="3427856" y="6122988"/>
              <a:ext cx="123782" cy="57287"/>
            </a:xfrm>
            <a:custGeom>
              <a:avLst/>
              <a:gdLst/>
              <a:ahLst/>
              <a:cxnLst/>
              <a:rect l="l" t="t" r="r" b="b"/>
              <a:pathLst>
                <a:path w="123782" h="57287" extrusionOk="0">
                  <a:moveTo>
                    <a:pt x="122731" y="48365"/>
                  </a:moveTo>
                  <a:cubicBezTo>
                    <a:pt x="96828" y="12509"/>
                    <a:pt x="47169" y="-6443"/>
                    <a:pt x="3992" y="1986"/>
                  </a:cubicBezTo>
                  <a:cubicBezTo>
                    <a:pt x="-2193" y="3192"/>
                    <a:pt x="-799" y="13266"/>
                    <a:pt x="5479" y="12981"/>
                  </a:cubicBezTo>
                  <a:cubicBezTo>
                    <a:pt x="48881" y="11000"/>
                    <a:pt x="82853" y="24924"/>
                    <a:pt x="113293" y="55646"/>
                  </a:cubicBezTo>
                  <a:cubicBezTo>
                    <a:pt x="117946" y="60341"/>
                    <a:pt x="126830" y="54038"/>
                    <a:pt x="122731" y="483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3285;p28">
              <a:extLst>
                <a:ext uri="{FF2B5EF4-FFF2-40B4-BE49-F238E27FC236}">
                  <a16:creationId xmlns:a16="http://schemas.microsoft.com/office/drawing/2014/main" id="{869E6823-E6E5-29A3-ED98-2ABD1DB1F188}"/>
                </a:ext>
              </a:extLst>
            </p:cNvPr>
            <p:cNvSpPr/>
            <p:nvPr/>
          </p:nvSpPr>
          <p:spPr>
            <a:xfrm>
              <a:off x="3483390" y="6278234"/>
              <a:ext cx="77764" cy="39795"/>
            </a:xfrm>
            <a:custGeom>
              <a:avLst/>
              <a:gdLst/>
              <a:ahLst/>
              <a:cxnLst/>
              <a:rect l="l" t="t" r="r" b="b"/>
              <a:pathLst>
                <a:path w="77764" h="39795" extrusionOk="0">
                  <a:moveTo>
                    <a:pt x="66970" y="1384"/>
                  </a:moveTo>
                  <a:cubicBezTo>
                    <a:pt x="47921" y="16662"/>
                    <a:pt x="30399" y="27403"/>
                    <a:pt x="5244" y="28817"/>
                  </a:cubicBezTo>
                  <a:cubicBezTo>
                    <a:pt x="-1731" y="29211"/>
                    <a:pt x="-1765" y="39331"/>
                    <a:pt x="5244" y="39682"/>
                  </a:cubicBezTo>
                  <a:cubicBezTo>
                    <a:pt x="31481" y="41003"/>
                    <a:pt x="60825" y="30825"/>
                    <a:pt x="76599" y="8814"/>
                  </a:cubicBezTo>
                  <a:cubicBezTo>
                    <a:pt x="80982" y="2702"/>
                    <a:pt x="71947" y="-2608"/>
                    <a:pt x="66970" y="1384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3286;p28">
              <a:extLst>
                <a:ext uri="{FF2B5EF4-FFF2-40B4-BE49-F238E27FC236}">
                  <a16:creationId xmlns:a16="http://schemas.microsoft.com/office/drawing/2014/main" id="{3FE9282E-A1CC-DFC2-2698-9F62E1237A2C}"/>
                </a:ext>
              </a:extLst>
            </p:cNvPr>
            <p:cNvSpPr/>
            <p:nvPr/>
          </p:nvSpPr>
          <p:spPr>
            <a:xfrm>
              <a:off x="3546826" y="5424352"/>
              <a:ext cx="191073" cy="691668"/>
            </a:xfrm>
            <a:custGeom>
              <a:avLst/>
              <a:gdLst/>
              <a:ahLst/>
              <a:cxnLst/>
              <a:rect l="l" t="t" r="r" b="b"/>
              <a:pathLst>
                <a:path w="191073" h="691668" extrusionOk="0">
                  <a:moveTo>
                    <a:pt x="177309" y="4856"/>
                  </a:moveTo>
                  <a:cubicBezTo>
                    <a:pt x="108713" y="228671"/>
                    <a:pt x="46663" y="455375"/>
                    <a:pt x="127" y="684875"/>
                  </a:cubicBezTo>
                  <a:cubicBezTo>
                    <a:pt x="-1251" y="691675"/>
                    <a:pt x="9026" y="694622"/>
                    <a:pt x="10604" y="687765"/>
                  </a:cubicBezTo>
                  <a:cubicBezTo>
                    <a:pt x="63228" y="459285"/>
                    <a:pt x="120420" y="232314"/>
                    <a:pt x="190721" y="8554"/>
                  </a:cubicBezTo>
                  <a:cubicBezTo>
                    <a:pt x="193410" y="0"/>
                    <a:pt x="179929" y="-3695"/>
                    <a:pt x="177309" y="48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3287;p28">
              <a:extLst>
                <a:ext uri="{FF2B5EF4-FFF2-40B4-BE49-F238E27FC236}">
                  <a16:creationId xmlns:a16="http://schemas.microsoft.com/office/drawing/2014/main" id="{EE4C36F4-63EB-DFA2-14C4-F9899567A915}"/>
                </a:ext>
              </a:extLst>
            </p:cNvPr>
            <p:cNvSpPr/>
            <p:nvPr/>
          </p:nvSpPr>
          <p:spPr>
            <a:xfrm>
              <a:off x="3661981" y="5776811"/>
              <a:ext cx="432627" cy="474929"/>
            </a:xfrm>
            <a:custGeom>
              <a:avLst/>
              <a:gdLst/>
              <a:ahLst/>
              <a:cxnLst/>
              <a:rect l="l" t="t" r="r" b="b"/>
              <a:pathLst>
                <a:path w="432627" h="474929" extrusionOk="0">
                  <a:moveTo>
                    <a:pt x="420146" y="2118"/>
                  </a:moveTo>
                  <a:cubicBezTo>
                    <a:pt x="295059" y="122529"/>
                    <a:pt x="35070" y="411432"/>
                    <a:pt x="852" y="466700"/>
                  </a:cubicBezTo>
                  <a:cubicBezTo>
                    <a:pt x="-2552" y="472197"/>
                    <a:pt x="5044" y="477640"/>
                    <a:pt x="9578" y="473433"/>
                  </a:cubicBezTo>
                  <a:cubicBezTo>
                    <a:pt x="54273" y="431955"/>
                    <a:pt x="55896" y="400915"/>
                    <a:pt x="430508" y="12476"/>
                  </a:cubicBezTo>
                  <a:cubicBezTo>
                    <a:pt x="437060" y="5683"/>
                    <a:pt x="426949" y="-4431"/>
                    <a:pt x="420146" y="2118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3288;p28">
              <a:extLst>
                <a:ext uri="{FF2B5EF4-FFF2-40B4-BE49-F238E27FC236}">
                  <a16:creationId xmlns:a16="http://schemas.microsoft.com/office/drawing/2014/main" id="{CA7B973C-4648-582D-0D2D-DAC4308A716A}"/>
                </a:ext>
              </a:extLst>
            </p:cNvPr>
            <p:cNvSpPr/>
            <p:nvPr/>
          </p:nvSpPr>
          <p:spPr>
            <a:xfrm>
              <a:off x="2403561" y="6306148"/>
              <a:ext cx="1025804" cy="81014"/>
            </a:xfrm>
            <a:custGeom>
              <a:avLst/>
              <a:gdLst/>
              <a:ahLst/>
              <a:cxnLst/>
              <a:rect l="l" t="t" r="r" b="b"/>
              <a:pathLst>
                <a:path w="1025804" h="81014" extrusionOk="0">
                  <a:moveTo>
                    <a:pt x="1018731" y="1"/>
                  </a:moveTo>
                  <a:cubicBezTo>
                    <a:pt x="800305" y="2939"/>
                    <a:pt x="229193" y="33437"/>
                    <a:pt x="3997" y="70008"/>
                  </a:cubicBezTo>
                  <a:cubicBezTo>
                    <a:pt x="-2206" y="71016"/>
                    <a:pt x="-786" y="81406"/>
                    <a:pt x="5484" y="81003"/>
                  </a:cubicBezTo>
                  <a:cubicBezTo>
                    <a:pt x="296943" y="62296"/>
                    <a:pt x="345866" y="34609"/>
                    <a:pt x="1018731" y="14655"/>
                  </a:cubicBezTo>
                  <a:cubicBezTo>
                    <a:pt x="1028133" y="14373"/>
                    <a:pt x="1028191" y="-126"/>
                    <a:pt x="10187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3289;p28">
              <a:extLst>
                <a:ext uri="{FF2B5EF4-FFF2-40B4-BE49-F238E27FC236}">
                  <a16:creationId xmlns:a16="http://schemas.microsoft.com/office/drawing/2014/main" id="{FA8DA465-DBF6-8B35-5B4D-49D915E0781C}"/>
                </a:ext>
              </a:extLst>
            </p:cNvPr>
            <p:cNvSpPr/>
            <p:nvPr/>
          </p:nvSpPr>
          <p:spPr>
            <a:xfrm>
              <a:off x="2627043" y="4994590"/>
              <a:ext cx="695916" cy="1219046"/>
            </a:xfrm>
            <a:custGeom>
              <a:avLst/>
              <a:gdLst/>
              <a:ahLst/>
              <a:cxnLst/>
              <a:rect l="l" t="t" r="r" b="b"/>
              <a:pathLst>
                <a:path w="695916" h="1219046" extrusionOk="0">
                  <a:moveTo>
                    <a:pt x="64659" y="1219046"/>
                  </a:moveTo>
                  <a:cubicBezTo>
                    <a:pt x="270101" y="358759"/>
                    <a:pt x="272251" y="379549"/>
                    <a:pt x="252160" y="324590"/>
                  </a:cubicBezTo>
                  <a:cubicBezTo>
                    <a:pt x="215695" y="224739"/>
                    <a:pt x="43024" y="282667"/>
                    <a:pt x="4078" y="165324"/>
                  </a:cubicBezTo>
                  <a:cubicBezTo>
                    <a:pt x="-12463" y="115350"/>
                    <a:pt x="23851" y="67869"/>
                    <a:pt x="67364" y="47288"/>
                  </a:cubicBezTo>
                  <a:cubicBezTo>
                    <a:pt x="176553" y="-4289"/>
                    <a:pt x="458399" y="-10695"/>
                    <a:pt x="588993" y="13712"/>
                  </a:cubicBezTo>
                  <a:cubicBezTo>
                    <a:pt x="695743" y="33606"/>
                    <a:pt x="711000" y="105273"/>
                    <a:pt x="684658" y="161002"/>
                  </a:cubicBezTo>
                  <a:cubicBezTo>
                    <a:pt x="629244" y="278151"/>
                    <a:pt x="474025" y="214810"/>
                    <a:pt x="443914" y="303939"/>
                  </a:cubicBezTo>
                  <a:cubicBezTo>
                    <a:pt x="427652" y="352056"/>
                    <a:pt x="434152" y="351871"/>
                    <a:pt x="562862" y="828412"/>
                  </a:cubicBezTo>
                  <a:cubicBezTo>
                    <a:pt x="567242" y="844628"/>
                    <a:pt x="653003" y="1161903"/>
                    <a:pt x="653084" y="1162257"/>
                  </a:cubicBezTo>
                  <a:cubicBezTo>
                    <a:pt x="615129" y="1165353"/>
                    <a:pt x="621981" y="1168403"/>
                    <a:pt x="617368" y="1151266"/>
                  </a:cubicBezTo>
                  <a:cubicBezTo>
                    <a:pt x="593657" y="1063939"/>
                    <a:pt x="695117" y="1438036"/>
                    <a:pt x="427652" y="444768"/>
                  </a:cubicBezTo>
                  <a:cubicBezTo>
                    <a:pt x="351012" y="159678"/>
                    <a:pt x="551722" y="256473"/>
                    <a:pt x="637770" y="174102"/>
                  </a:cubicBezTo>
                  <a:cubicBezTo>
                    <a:pt x="674399" y="139051"/>
                    <a:pt x="675771" y="80194"/>
                    <a:pt x="626603" y="56556"/>
                  </a:cubicBezTo>
                  <a:cubicBezTo>
                    <a:pt x="534260" y="12122"/>
                    <a:pt x="103008" y="16096"/>
                    <a:pt x="42112" y="107199"/>
                  </a:cubicBezTo>
                  <a:cubicBezTo>
                    <a:pt x="5553" y="161880"/>
                    <a:pt x="68100" y="203110"/>
                    <a:pt x="114318" y="215825"/>
                  </a:cubicBezTo>
                  <a:cubicBezTo>
                    <a:pt x="370024" y="286162"/>
                    <a:pt x="325757" y="254038"/>
                    <a:pt x="97847" y="1215533"/>
                  </a:cubicBezTo>
                  <a:lnTo>
                    <a:pt x="64659" y="12190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290;p28">
              <a:extLst>
                <a:ext uri="{FF2B5EF4-FFF2-40B4-BE49-F238E27FC236}">
                  <a16:creationId xmlns:a16="http://schemas.microsoft.com/office/drawing/2014/main" id="{8442F1DB-681E-3BAF-29E3-4F2304168D15}"/>
                </a:ext>
              </a:extLst>
            </p:cNvPr>
            <p:cNvSpPr/>
            <p:nvPr/>
          </p:nvSpPr>
          <p:spPr>
            <a:xfrm>
              <a:off x="2425647" y="6133879"/>
              <a:ext cx="968866" cy="107493"/>
            </a:xfrm>
            <a:custGeom>
              <a:avLst/>
              <a:gdLst/>
              <a:ahLst/>
              <a:cxnLst/>
              <a:rect l="l" t="t" r="r" b="b"/>
              <a:pathLst>
                <a:path w="968866" h="107493" extrusionOk="0">
                  <a:moveTo>
                    <a:pt x="961995" y="28"/>
                  </a:moveTo>
                  <a:cubicBezTo>
                    <a:pt x="557582" y="32710"/>
                    <a:pt x="176355" y="74239"/>
                    <a:pt x="5137" y="96674"/>
                  </a:cubicBezTo>
                  <a:cubicBezTo>
                    <a:pt x="-1587" y="97555"/>
                    <a:pt x="-1836" y="108190"/>
                    <a:pt x="5137" y="107457"/>
                  </a:cubicBezTo>
                  <a:cubicBezTo>
                    <a:pt x="491776" y="56278"/>
                    <a:pt x="577052" y="45046"/>
                    <a:pt x="961995" y="14352"/>
                  </a:cubicBezTo>
                  <a:cubicBezTo>
                    <a:pt x="971121" y="13621"/>
                    <a:pt x="971194" y="-714"/>
                    <a:pt x="961995" y="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3291;p28">
              <a:extLst>
                <a:ext uri="{FF2B5EF4-FFF2-40B4-BE49-F238E27FC236}">
                  <a16:creationId xmlns:a16="http://schemas.microsoft.com/office/drawing/2014/main" id="{6C84D409-1B1D-602B-A883-90E5BE31AE60}"/>
                </a:ext>
              </a:extLst>
            </p:cNvPr>
            <p:cNvSpPr/>
            <p:nvPr/>
          </p:nvSpPr>
          <p:spPr>
            <a:xfrm>
              <a:off x="3537808" y="6293816"/>
              <a:ext cx="96617" cy="94048"/>
            </a:xfrm>
            <a:custGeom>
              <a:avLst/>
              <a:gdLst/>
              <a:ahLst/>
              <a:cxnLst/>
              <a:rect l="l" t="t" r="r" b="b"/>
              <a:pathLst>
                <a:path w="96617" h="94048" extrusionOk="0">
                  <a:moveTo>
                    <a:pt x="58150" y="683"/>
                  </a:moveTo>
                  <a:cubicBezTo>
                    <a:pt x="124823" y="10606"/>
                    <a:pt x="96826" y="107837"/>
                    <a:pt x="35046" y="92389"/>
                  </a:cubicBezTo>
                  <a:cubicBezTo>
                    <a:pt x="-24269" y="77396"/>
                    <a:pt x="-2737" y="-8485"/>
                    <a:pt x="58150" y="6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3292;p28">
              <a:extLst>
                <a:ext uri="{FF2B5EF4-FFF2-40B4-BE49-F238E27FC236}">
                  <a16:creationId xmlns:a16="http://schemas.microsoft.com/office/drawing/2014/main" id="{7CCADF29-2F04-F652-23CC-002CE4FBF3AD}"/>
                </a:ext>
              </a:extLst>
            </p:cNvPr>
            <p:cNvSpPr/>
            <p:nvPr/>
          </p:nvSpPr>
          <p:spPr>
            <a:xfrm>
              <a:off x="3449936" y="6181546"/>
              <a:ext cx="96617" cy="94049"/>
            </a:xfrm>
            <a:custGeom>
              <a:avLst/>
              <a:gdLst/>
              <a:ahLst/>
              <a:cxnLst/>
              <a:rect l="l" t="t" r="r" b="b"/>
              <a:pathLst>
                <a:path w="96617" h="94049" extrusionOk="0">
                  <a:moveTo>
                    <a:pt x="58150" y="684"/>
                  </a:moveTo>
                  <a:cubicBezTo>
                    <a:pt x="124823" y="10606"/>
                    <a:pt x="96826" y="107837"/>
                    <a:pt x="35046" y="92390"/>
                  </a:cubicBezTo>
                  <a:cubicBezTo>
                    <a:pt x="-24269" y="77394"/>
                    <a:pt x="-2737" y="-8488"/>
                    <a:pt x="58150" y="6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" name="Google Shape;3254;p28">
            <a:extLst>
              <a:ext uri="{FF2B5EF4-FFF2-40B4-BE49-F238E27FC236}">
                <a16:creationId xmlns:a16="http://schemas.microsoft.com/office/drawing/2014/main" id="{2EA1CD62-470A-5E97-A70A-0163BE954757}"/>
              </a:ext>
            </a:extLst>
          </p:cNvPr>
          <p:cNvGrpSpPr/>
          <p:nvPr/>
        </p:nvGrpSpPr>
        <p:grpSpPr>
          <a:xfrm rot="-5400000">
            <a:off x="6681338" y="-133545"/>
            <a:ext cx="1745159" cy="2652010"/>
            <a:chOff x="4288126" y="244541"/>
            <a:chExt cx="3490319" cy="5304021"/>
          </a:xfrm>
        </p:grpSpPr>
        <p:sp>
          <p:nvSpPr>
            <p:cNvPr id="23" name="Google Shape;3255;p28">
              <a:extLst>
                <a:ext uri="{FF2B5EF4-FFF2-40B4-BE49-F238E27FC236}">
                  <a16:creationId xmlns:a16="http://schemas.microsoft.com/office/drawing/2014/main" id="{D192027A-80BB-AC9E-73EC-EAAB2F78B222}"/>
                </a:ext>
              </a:extLst>
            </p:cNvPr>
            <p:cNvSpPr/>
            <p:nvPr/>
          </p:nvSpPr>
          <p:spPr>
            <a:xfrm>
              <a:off x="4288126" y="244541"/>
              <a:ext cx="3490319" cy="5304021"/>
            </a:xfrm>
            <a:custGeom>
              <a:avLst/>
              <a:gdLst/>
              <a:ahLst/>
              <a:cxnLst/>
              <a:rect l="l" t="t" r="r" b="b"/>
              <a:pathLst>
                <a:path w="3490319" h="5304021" extrusionOk="0">
                  <a:moveTo>
                    <a:pt x="3488752" y="5264963"/>
                  </a:moveTo>
                  <a:cubicBezTo>
                    <a:pt x="3489898" y="5284408"/>
                    <a:pt x="3659822" y="5276123"/>
                    <a:pt x="99117" y="5304022"/>
                  </a:cubicBezTo>
                  <a:cubicBezTo>
                    <a:pt x="35473" y="5304022"/>
                    <a:pt x="22983" y="790033"/>
                    <a:pt x="0" y="100351"/>
                  </a:cubicBezTo>
                  <a:cubicBezTo>
                    <a:pt x="0" y="50811"/>
                    <a:pt x="558265" y="67604"/>
                    <a:pt x="743299" y="58502"/>
                  </a:cubicBezTo>
                  <a:cubicBezTo>
                    <a:pt x="1994503" y="-3025"/>
                    <a:pt x="2624414" y="-26405"/>
                    <a:pt x="3396818" y="39906"/>
                  </a:cubicBezTo>
                  <a:cubicBezTo>
                    <a:pt x="3451444" y="44595"/>
                    <a:pt x="3342108" y="2007890"/>
                    <a:pt x="3488752" y="5264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3256;p28">
              <a:extLst>
                <a:ext uri="{FF2B5EF4-FFF2-40B4-BE49-F238E27FC236}">
                  <a16:creationId xmlns:a16="http://schemas.microsoft.com/office/drawing/2014/main" id="{800338C3-3B80-46B6-C988-68B0B0EC8FE1}"/>
                </a:ext>
              </a:extLst>
            </p:cNvPr>
            <p:cNvSpPr/>
            <p:nvPr/>
          </p:nvSpPr>
          <p:spPr>
            <a:xfrm>
              <a:off x="4435649" y="408282"/>
              <a:ext cx="3190743" cy="4976523"/>
            </a:xfrm>
            <a:custGeom>
              <a:avLst/>
              <a:gdLst/>
              <a:ahLst/>
              <a:cxnLst/>
              <a:rect l="l" t="t" r="r" b="b"/>
              <a:pathLst>
                <a:path w="3190742" h="4976522" extrusionOk="0">
                  <a:moveTo>
                    <a:pt x="0" y="70121"/>
                  </a:moveTo>
                  <a:cubicBezTo>
                    <a:pt x="124859" y="59206"/>
                    <a:pt x="253146" y="61094"/>
                    <a:pt x="396776" y="61359"/>
                  </a:cubicBezTo>
                  <a:cubicBezTo>
                    <a:pt x="888765" y="61359"/>
                    <a:pt x="2038305" y="-51574"/>
                    <a:pt x="3120339" y="28983"/>
                  </a:cubicBezTo>
                  <a:cubicBezTo>
                    <a:pt x="3151896" y="2228106"/>
                    <a:pt x="3060694" y="2098825"/>
                    <a:pt x="3190743" y="4952210"/>
                  </a:cubicBezTo>
                  <a:cubicBezTo>
                    <a:pt x="1745103" y="4963889"/>
                    <a:pt x="1848581" y="4962425"/>
                    <a:pt x="78723" y="4976523"/>
                  </a:cubicBezTo>
                  <a:cubicBezTo>
                    <a:pt x="7788" y="2839087"/>
                    <a:pt x="22771" y="966353"/>
                    <a:pt x="0" y="701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" name="Google Shape;3264;p28">
            <a:extLst>
              <a:ext uri="{FF2B5EF4-FFF2-40B4-BE49-F238E27FC236}">
                <a16:creationId xmlns:a16="http://schemas.microsoft.com/office/drawing/2014/main" id="{E0734224-F17F-C70F-DB09-898E81740482}"/>
              </a:ext>
            </a:extLst>
          </p:cNvPr>
          <p:cNvSpPr txBox="1"/>
          <p:nvPr/>
        </p:nvSpPr>
        <p:spPr>
          <a:xfrm>
            <a:off x="6423111" y="492660"/>
            <a:ext cx="227531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Fredoka One"/>
                <a:sym typeface="Fredoka One"/>
              </a:rPr>
              <a:t>Discouraging Grinds</a:t>
            </a:r>
            <a:endParaRPr sz="700" dirty="0">
              <a:solidFill>
                <a:schemeClr val="dk1"/>
              </a:solidFill>
            </a:endParaRPr>
          </a:p>
        </p:txBody>
      </p:sp>
      <p:sp>
        <p:nvSpPr>
          <p:cNvPr id="26" name="Google Shape;3265;p28">
            <a:extLst>
              <a:ext uri="{FF2B5EF4-FFF2-40B4-BE49-F238E27FC236}">
                <a16:creationId xmlns:a16="http://schemas.microsoft.com/office/drawing/2014/main" id="{E19BD8EA-43A8-3D69-94C9-B50512F0890D}"/>
              </a:ext>
            </a:extLst>
          </p:cNvPr>
          <p:cNvSpPr txBox="1"/>
          <p:nvPr/>
        </p:nvSpPr>
        <p:spPr>
          <a:xfrm>
            <a:off x="6652452" y="875676"/>
            <a:ext cx="1816632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Nunito"/>
                <a:sym typeface="Nunito"/>
              </a:rPr>
              <a:t>Encouaraging students to take time to problem solve and struggle rather than rushing for (much of the time) unessecary assistance</a:t>
            </a:r>
            <a:endParaRPr sz="700" dirty="0">
              <a:solidFill>
                <a:schemeClr val="dk1"/>
              </a:solidFill>
            </a:endParaRPr>
          </a:p>
        </p:txBody>
      </p:sp>
      <p:grpSp>
        <p:nvGrpSpPr>
          <p:cNvPr id="27" name="Google Shape;3275;p28">
            <a:extLst>
              <a:ext uri="{FF2B5EF4-FFF2-40B4-BE49-F238E27FC236}">
                <a16:creationId xmlns:a16="http://schemas.microsoft.com/office/drawing/2014/main" id="{A69E9EB6-1B93-E0FD-5D9D-D949014F91BD}"/>
              </a:ext>
            </a:extLst>
          </p:cNvPr>
          <p:cNvGrpSpPr/>
          <p:nvPr/>
        </p:nvGrpSpPr>
        <p:grpSpPr>
          <a:xfrm rot="-2611997">
            <a:off x="5821542" y="52468"/>
            <a:ext cx="824348" cy="625298"/>
            <a:chOff x="2273286" y="4994590"/>
            <a:chExt cx="1851442" cy="1514452"/>
          </a:xfrm>
        </p:grpSpPr>
        <p:sp>
          <p:nvSpPr>
            <p:cNvPr id="28" name="Google Shape;3276;p28">
              <a:extLst>
                <a:ext uri="{FF2B5EF4-FFF2-40B4-BE49-F238E27FC236}">
                  <a16:creationId xmlns:a16="http://schemas.microsoft.com/office/drawing/2014/main" id="{AB719898-6921-0C6E-579D-7071812D1206}"/>
                </a:ext>
              </a:extLst>
            </p:cNvPr>
            <p:cNvSpPr/>
            <p:nvPr/>
          </p:nvSpPr>
          <p:spPr>
            <a:xfrm>
              <a:off x="3541736" y="5366130"/>
              <a:ext cx="572533" cy="927833"/>
            </a:xfrm>
            <a:custGeom>
              <a:avLst/>
              <a:gdLst/>
              <a:ahLst/>
              <a:cxnLst/>
              <a:rect l="l" t="t" r="r" b="b"/>
              <a:pathLst>
                <a:path w="572533" h="927833" extrusionOk="0">
                  <a:moveTo>
                    <a:pt x="568157" y="371602"/>
                  </a:moveTo>
                  <a:cubicBezTo>
                    <a:pt x="561618" y="385905"/>
                    <a:pt x="138510" y="824030"/>
                    <a:pt x="126004" y="837039"/>
                  </a:cubicBezTo>
                  <a:cubicBezTo>
                    <a:pt x="93482" y="870893"/>
                    <a:pt x="60155" y="902923"/>
                    <a:pt x="18995" y="926067"/>
                  </a:cubicBezTo>
                  <a:cubicBezTo>
                    <a:pt x="8564" y="931898"/>
                    <a:pt x="-1586" y="922308"/>
                    <a:pt x="207" y="911635"/>
                  </a:cubicBezTo>
                  <a:cubicBezTo>
                    <a:pt x="29887" y="732611"/>
                    <a:pt x="150965" y="193490"/>
                    <a:pt x="204567" y="34985"/>
                  </a:cubicBezTo>
                  <a:cubicBezTo>
                    <a:pt x="208502" y="21252"/>
                    <a:pt x="214436" y="7767"/>
                    <a:pt x="228238" y="2185"/>
                  </a:cubicBezTo>
                  <a:cubicBezTo>
                    <a:pt x="249592" y="-6420"/>
                    <a:pt x="264936" y="12229"/>
                    <a:pt x="278003" y="26207"/>
                  </a:cubicBezTo>
                  <a:cubicBezTo>
                    <a:pt x="573388" y="342800"/>
                    <a:pt x="583580" y="337954"/>
                    <a:pt x="568157" y="3716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3277;p28">
              <a:extLst>
                <a:ext uri="{FF2B5EF4-FFF2-40B4-BE49-F238E27FC236}">
                  <a16:creationId xmlns:a16="http://schemas.microsoft.com/office/drawing/2014/main" id="{9836A476-44DC-45FF-708E-BFC12BC2484D}"/>
                </a:ext>
              </a:extLst>
            </p:cNvPr>
            <p:cNvSpPr/>
            <p:nvPr/>
          </p:nvSpPr>
          <p:spPr>
            <a:xfrm>
              <a:off x="3655588" y="5365816"/>
              <a:ext cx="456271" cy="378800"/>
            </a:xfrm>
            <a:custGeom>
              <a:avLst/>
              <a:gdLst/>
              <a:ahLst/>
              <a:cxnLst/>
              <a:rect l="l" t="t" r="r" b="b"/>
              <a:pathLst>
                <a:path w="456271" h="378800" extrusionOk="0">
                  <a:moveTo>
                    <a:pt x="456271" y="347685"/>
                  </a:moveTo>
                  <a:cubicBezTo>
                    <a:pt x="420875" y="383429"/>
                    <a:pt x="494166" y="372240"/>
                    <a:pt x="0" y="378801"/>
                  </a:cubicBezTo>
                  <a:cubicBezTo>
                    <a:pt x="85324" y="25861"/>
                    <a:pt x="93957" y="-48581"/>
                    <a:pt x="164148" y="26518"/>
                  </a:cubicBezTo>
                  <a:cubicBezTo>
                    <a:pt x="457755" y="341203"/>
                    <a:pt x="451171" y="329339"/>
                    <a:pt x="456271" y="3476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" name="Google Shape;3278;p28">
              <a:extLst>
                <a:ext uri="{FF2B5EF4-FFF2-40B4-BE49-F238E27FC236}">
                  <a16:creationId xmlns:a16="http://schemas.microsoft.com/office/drawing/2014/main" id="{432E263E-1176-C0AA-9DF4-CB77CBE413A2}"/>
                </a:ext>
              </a:extLst>
            </p:cNvPr>
            <p:cNvGrpSpPr/>
            <p:nvPr/>
          </p:nvGrpSpPr>
          <p:grpSpPr>
            <a:xfrm>
              <a:off x="2273286" y="5354601"/>
              <a:ext cx="1851442" cy="1154441"/>
              <a:chOff x="2273286" y="5354601"/>
              <a:chExt cx="1851442" cy="1154441"/>
            </a:xfrm>
          </p:grpSpPr>
          <p:sp>
            <p:nvSpPr>
              <p:cNvPr id="43" name="Google Shape;3279;p28">
                <a:extLst>
                  <a:ext uri="{FF2B5EF4-FFF2-40B4-BE49-F238E27FC236}">
                    <a16:creationId xmlns:a16="http://schemas.microsoft.com/office/drawing/2014/main" id="{094DC0AF-FAE1-4DFB-E43C-E257ACA2660E}"/>
                  </a:ext>
                </a:extLst>
              </p:cNvPr>
              <p:cNvSpPr/>
              <p:nvPr/>
            </p:nvSpPr>
            <p:spPr>
              <a:xfrm>
                <a:off x="3612044" y="5723123"/>
                <a:ext cx="512684" cy="552954"/>
              </a:xfrm>
              <a:custGeom>
                <a:avLst/>
                <a:gdLst/>
                <a:ahLst/>
                <a:cxnLst/>
                <a:rect l="l" t="t" r="r" b="b"/>
                <a:pathLst>
                  <a:path w="512684" h="552954" extrusionOk="0">
                    <a:moveTo>
                      <a:pt x="83583" y="490584"/>
                    </a:moveTo>
                    <a:cubicBezTo>
                      <a:pt x="39007" y="540994"/>
                      <a:pt x="36254" y="546276"/>
                      <a:pt x="24759" y="552955"/>
                    </a:cubicBezTo>
                    <a:cubicBezTo>
                      <a:pt x="-1971" y="531722"/>
                      <a:pt x="34" y="533500"/>
                      <a:pt x="34" y="533149"/>
                    </a:cubicBezTo>
                    <a:cubicBezTo>
                      <a:pt x="6204" y="511501"/>
                      <a:pt x="238082" y="261326"/>
                      <a:pt x="243482" y="255495"/>
                    </a:cubicBezTo>
                    <a:cubicBezTo>
                      <a:pt x="488772" y="-9083"/>
                      <a:pt x="485041" y="15564"/>
                      <a:pt x="479310" y="213"/>
                    </a:cubicBezTo>
                    <a:cubicBezTo>
                      <a:pt x="576535" y="-4212"/>
                      <a:pt x="466264" y="57005"/>
                      <a:pt x="83583" y="490584"/>
                    </a:cubicBezTo>
                    <a:close/>
                  </a:path>
                </a:pathLst>
              </a:custGeom>
              <a:solidFill>
                <a:srgbClr val="FDD13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3280;p28">
                <a:extLst>
                  <a:ext uri="{FF2B5EF4-FFF2-40B4-BE49-F238E27FC236}">
                    <a16:creationId xmlns:a16="http://schemas.microsoft.com/office/drawing/2014/main" id="{3C571CCC-3C63-D81F-6891-2967A1A977B7}"/>
                  </a:ext>
                </a:extLst>
              </p:cNvPr>
              <p:cNvSpPr/>
              <p:nvPr/>
            </p:nvSpPr>
            <p:spPr>
              <a:xfrm>
                <a:off x="2273286" y="5354601"/>
                <a:ext cx="1848935" cy="1154441"/>
              </a:xfrm>
              <a:custGeom>
                <a:avLst/>
                <a:gdLst/>
                <a:ahLst/>
                <a:cxnLst/>
                <a:rect l="l" t="t" r="r" b="b"/>
                <a:pathLst>
                  <a:path w="1848935" h="1154441" extrusionOk="0">
                    <a:moveTo>
                      <a:pt x="1848936" y="367327"/>
                    </a:moveTo>
                    <a:cubicBezTo>
                      <a:pt x="1814500" y="368893"/>
                      <a:pt x="1818450" y="369359"/>
                      <a:pt x="1817399" y="367257"/>
                    </a:cubicBezTo>
                    <a:cubicBezTo>
                      <a:pt x="1817350" y="367208"/>
                      <a:pt x="1817396" y="361756"/>
                      <a:pt x="1778171" y="318546"/>
                    </a:cubicBezTo>
                    <a:cubicBezTo>
                      <a:pt x="1669976" y="199271"/>
                      <a:pt x="1546084" y="70912"/>
                      <a:pt x="1534020" y="59681"/>
                    </a:cubicBezTo>
                    <a:cubicBezTo>
                      <a:pt x="1526645" y="52726"/>
                      <a:pt x="1514493" y="55889"/>
                      <a:pt x="1511509" y="65581"/>
                    </a:cubicBezTo>
                    <a:cubicBezTo>
                      <a:pt x="1376481" y="502295"/>
                      <a:pt x="1310363" y="786357"/>
                      <a:pt x="1291768" y="837891"/>
                    </a:cubicBezTo>
                    <a:cubicBezTo>
                      <a:pt x="1305441" y="857667"/>
                      <a:pt x="1308361" y="880608"/>
                      <a:pt x="1301812" y="903037"/>
                    </a:cubicBezTo>
                    <a:cubicBezTo>
                      <a:pt x="1312559" y="896961"/>
                      <a:pt x="1326395" y="897451"/>
                      <a:pt x="1338686" y="901774"/>
                    </a:cubicBezTo>
                    <a:cubicBezTo>
                      <a:pt x="1339322" y="902410"/>
                      <a:pt x="1333713" y="897803"/>
                      <a:pt x="1363517" y="921477"/>
                    </a:cubicBezTo>
                    <a:cubicBezTo>
                      <a:pt x="1404577" y="968740"/>
                      <a:pt x="1378765" y="1050608"/>
                      <a:pt x="1310872" y="1057635"/>
                    </a:cubicBezTo>
                    <a:cubicBezTo>
                      <a:pt x="1310520" y="1057671"/>
                      <a:pt x="91707" y="1154251"/>
                      <a:pt x="91350" y="1154248"/>
                    </a:cubicBezTo>
                    <a:cubicBezTo>
                      <a:pt x="33370" y="1158113"/>
                      <a:pt x="17278" y="1103499"/>
                      <a:pt x="23639" y="1050541"/>
                    </a:cubicBezTo>
                    <a:cubicBezTo>
                      <a:pt x="23639" y="1044205"/>
                      <a:pt x="30487" y="1029696"/>
                      <a:pt x="32910" y="1022515"/>
                    </a:cubicBezTo>
                    <a:cubicBezTo>
                      <a:pt x="-475" y="989279"/>
                      <a:pt x="-13814" y="913423"/>
                      <a:pt x="18511" y="883091"/>
                    </a:cubicBezTo>
                    <a:cubicBezTo>
                      <a:pt x="33997" y="863943"/>
                      <a:pt x="72946" y="868407"/>
                      <a:pt x="72946" y="865112"/>
                    </a:cubicBezTo>
                    <a:cubicBezTo>
                      <a:pt x="65674" y="742650"/>
                      <a:pt x="67194" y="829665"/>
                      <a:pt x="48818" y="296496"/>
                    </a:cubicBezTo>
                    <a:cubicBezTo>
                      <a:pt x="48818" y="159259"/>
                      <a:pt x="28330" y="115961"/>
                      <a:pt x="56227" y="107622"/>
                    </a:cubicBezTo>
                    <a:cubicBezTo>
                      <a:pt x="92071" y="96724"/>
                      <a:pt x="1486615" y="-16381"/>
                      <a:pt x="1516525" y="2020"/>
                    </a:cubicBezTo>
                    <a:cubicBezTo>
                      <a:pt x="1533948" y="8835"/>
                      <a:pt x="1698778" y="186383"/>
                      <a:pt x="1699217" y="186852"/>
                    </a:cubicBezTo>
                    <a:cubicBezTo>
                      <a:pt x="1829051" y="325719"/>
                      <a:pt x="1842584" y="338319"/>
                      <a:pt x="1848936" y="36732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" name="Google Shape;3281;p28">
              <a:extLst>
                <a:ext uri="{FF2B5EF4-FFF2-40B4-BE49-F238E27FC236}">
                  <a16:creationId xmlns:a16="http://schemas.microsoft.com/office/drawing/2014/main" id="{78670018-E9F8-9825-E4D3-363D9B665AD9}"/>
                </a:ext>
              </a:extLst>
            </p:cNvPr>
            <p:cNvSpPr/>
            <p:nvPr/>
          </p:nvSpPr>
          <p:spPr>
            <a:xfrm>
              <a:off x="3545111" y="6299070"/>
              <a:ext cx="71841" cy="69136"/>
            </a:xfrm>
            <a:custGeom>
              <a:avLst/>
              <a:gdLst/>
              <a:ahLst/>
              <a:cxnLst/>
              <a:rect l="l" t="t" r="r" b="b"/>
              <a:pathLst>
                <a:path w="71841" h="69136" extrusionOk="0">
                  <a:moveTo>
                    <a:pt x="61521" y="57606"/>
                  </a:moveTo>
                  <a:cubicBezTo>
                    <a:pt x="41094" y="79081"/>
                    <a:pt x="6122" y="68704"/>
                    <a:pt x="658" y="41768"/>
                  </a:cubicBezTo>
                  <a:cubicBezTo>
                    <a:pt x="-4327" y="17186"/>
                    <a:pt x="19904" y="-3114"/>
                    <a:pt x="43223" y="396"/>
                  </a:cubicBezTo>
                  <a:cubicBezTo>
                    <a:pt x="71777" y="4646"/>
                    <a:pt x="81012" y="37061"/>
                    <a:pt x="61521" y="5760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82;p28">
              <a:extLst>
                <a:ext uri="{FF2B5EF4-FFF2-40B4-BE49-F238E27FC236}">
                  <a16:creationId xmlns:a16="http://schemas.microsoft.com/office/drawing/2014/main" id="{ACFE82F9-474D-C151-B5D6-46463A5721F2}"/>
                </a:ext>
              </a:extLst>
            </p:cNvPr>
            <p:cNvSpPr/>
            <p:nvPr/>
          </p:nvSpPr>
          <p:spPr>
            <a:xfrm>
              <a:off x="3446150" y="6190974"/>
              <a:ext cx="83405" cy="84789"/>
            </a:xfrm>
            <a:custGeom>
              <a:avLst/>
              <a:gdLst/>
              <a:ahLst/>
              <a:cxnLst/>
              <a:rect l="l" t="t" r="r" b="b"/>
              <a:pathLst>
                <a:path w="83405" h="84789" extrusionOk="0">
                  <a:moveTo>
                    <a:pt x="17511" y="71231"/>
                  </a:moveTo>
                  <a:cubicBezTo>
                    <a:pt x="-21810" y="38779"/>
                    <a:pt x="11332" y="-17785"/>
                    <a:pt x="55439" y="5452"/>
                  </a:cubicBezTo>
                  <a:cubicBezTo>
                    <a:pt x="112761" y="35672"/>
                    <a:pt x="72846" y="116716"/>
                    <a:pt x="17511" y="7123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283;p28">
              <a:extLst>
                <a:ext uri="{FF2B5EF4-FFF2-40B4-BE49-F238E27FC236}">
                  <a16:creationId xmlns:a16="http://schemas.microsoft.com/office/drawing/2014/main" id="{7B0E1D6E-8914-AD5F-AC95-ED2EB5247B9A}"/>
                </a:ext>
              </a:extLst>
            </p:cNvPr>
            <p:cNvSpPr/>
            <p:nvPr/>
          </p:nvSpPr>
          <p:spPr>
            <a:xfrm>
              <a:off x="2361438" y="6411071"/>
              <a:ext cx="1176009" cy="88501"/>
            </a:xfrm>
            <a:custGeom>
              <a:avLst/>
              <a:gdLst/>
              <a:ahLst/>
              <a:cxnLst/>
              <a:rect l="l" t="t" r="r" b="b"/>
              <a:pathLst>
                <a:path w="1176009" h="88501" extrusionOk="0">
                  <a:moveTo>
                    <a:pt x="1167872" y="41"/>
                  </a:moveTo>
                  <a:cubicBezTo>
                    <a:pt x="482164" y="61182"/>
                    <a:pt x="64000" y="68249"/>
                    <a:pt x="4033" y="77369"/>
                  </a:cubicBezTo>
                  <a:cubicBezTo>
                    <a:pt x="-2321" y="78335"/>
                    <a:pt x="-604" y="87749"/>
                    <a:pt x="5272" y="88148"/>
                  </a:cubicBezTo>
                  <a:cubicBezTo>
                    <a:pt x="65057" y="92219"/>
                    <a:pt x="640467" y="60670"/>
                    <a:pt x="1167524" y="17405"/>
                  </a:cubicBezTo>
                  <a:cubicBezTo>
                    <a:pt x="1178576" y="16497"/>
                    <a:pt x="1178979" y="-950"/>
                    <a:pt x="1167872" y="41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284;p28">
              <a:extLst>
                <a:ext uri="{FF2B5EF4-FFF2-40B4-BE49-F238E27FC236}">
                  <a16:creationId xmlns:a16="http://schemas.microsoft.com/office/drawing/2014/main" id="{8D5AEF06-CE6A-40D4-15CD-FB25072F2EFD}"/>
                </a:ext>
              </a:extLst>
            </p:cNvPr>
            <p:cNvSpPr/>
            <p:nvPr/>
          </p:nvSpPr>
          <p:spPr>
            <a:xfrm>
              <a:off x="3427856" y="6122988"/>
              <a:ext cx="123782" cy="57287"/>
            </a:xfrm>
            <a:custGeom>
              <a:avLst/>
              <a:gdLst/>
              <a:ahLst/>
              <a:cxnLst/>
              <a:rect l="l" t="t" r="r" b="b"/>
              <a:pathLst>
                <a:path w="123782" h="57287" extrusionOk="0">
                  <a:moveTo>
                    <a:pt x="122731" y="48365"/>
                  </a:moveTo>
                  <a:cubicBezTo>
                    <a:pt x="96828" y="12509"/>
                    <a:pt x="47169" y="-6443"/>
                    <a:pt x="3992" y="1986"/>
                  </a:cubicBezTo>
                  <a:cubicBezTo>
                    <a:pt x="-2193" y="3192"/>
                    <a:pt x="-799" y="13266"/>
                    <a:pt x="5479" y="12981"/>
                  </a:cubicBezTo>
                  <a:cubicBezTo>
                    <a:pt x="48881" y="11000"/>
                    <a:pt x="82853" y="24924"/>
                    <a:pt x="113293" y="55646"/>
                  </a:cubicBezTo>
                  <a:cubicBezTo>
                    <a:pt x="117946" y="60341"/>
                    <a:pt x="126830" y="54038"/>
                    <a:pt x="122731" y="483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285;p28">
              <a:extLst>
                <a:ext uri="{FF2B5EF4-FFF2-40B4-BE49-F238E27FC236}">
                  <a16:creationId xmlns:a16="http://schemas.microsoft.com/office/drawing/2014/main" id="{5B3605BE-5C81-1BAD-3243-C2AD5CD39973}"/>
                </a:ext>
              </a:extLst>
            </p:cNvPr>
            <p:cNvSpPr/>
            <p:nvPr/>
          </p:nvSpPr>
          <p:spPr>
            <a:xfrm>
              <a:off x="3483390" y="6278234"/>
              <a:ext cx="77764" cy="39795"/>
            </a:xfrm>
            <a:custGeom>
              <a:avLst/>
              <a:gdLst/>
              <a:ahLst/>
              <a:cxnLst/>
              <a:rect l="l" t="t" r="r" b="b"/>
              <a:pathLst>
                <a:path w="77764" h="39795" extrusionOk="0">
                  <a:moveTo>
                    <a:pt x="66970" y="1384"/>
                  </a:moveTo>
                  <a:cubicBezTo>
                    <a:pt x="47921" y="16662"/>
                    <a:pt x="30399" y="27403"/>
                    <a:pt x="5244" y="28817"/>
                  </a:cubicBezTo>
                  <a:cubicBezTo>
                    <a:pt x="-1731" y="29211"/>
                    <a:pt x="-1765" y="39331"/>
                    <a:pt x="5244" y="39682"/>
                  </a:cubicBezTo>
                  <a:cubicBezTo>
                    <a:pt x="31481" y="41003"/>
                    <a:pt x="60825" y="30825"/>
                    <a:pt x="76599" y="8814"/>
                  </a:cubicBezTo>
                  <a:cubicBezTo>
                    <a:pt x="80982" y="2702"/>
                    <a:pt x="71947" y="-2608"/>
                    <a:pt x="66970" y="1384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286;p28">
              <a:extLst>
                <a:ext uri="{FF2B5EF4-FFF2-40B4-BE49-F238E27FC236}">
                  <a16:creationId xmlns:a16="http://schemas.microsoft.com/office/drawing/2014/main" id="{489256C7-13E2-EBA5-BFA7-D8DAEB820245}"/>
                </a:ext>
              </a:extLst>
            </p:cNvPr>
            <p:cNvSpPr/>
            <p:nvPr/>
          </p:nvSpPr>
          <p:spPr>
            <a:xfrm>
              <a:off x="3546826" y="5424352"/>
              <a:ext cx="191073" cy="691668"/>
            </a:xfrm>
            <a:custGeom>
              <a:avLst/>
              <a:gdLst/>
              <a:ahLst/>
              <a:cxnLst/>
              <a:rect l="l" t="t" r="r" b="b"/>
              <a:pathLst>
                <a:path w="191073" h="691668" extrusionOk="0">
                  <a:moveTo>
                    <a:pt x="177309" y="4856"/>
                  </a:moveTo>
                  <a:cubicBezTo>
                    <a:pt x="108713" y="228671"/>
                    <a:pt x="46663" y="455375"/>
                    <a:pt x="127" y="684875"/>
                  </a:cubicBezTo>
                  <a:cubicBezTo>
                    <a:pt x="-1251" y="691675"/>
                    <a:pt x="9026" y="694622"/>
                    <a:pt x="10604" y="687765"/>
                  </a:cubicBezTo>
                  <a:cubicBezTo>
                    <a:pt x="63228" y="459285"/>
                    <a:pt x="120420" y="232314"/>
                    <a:pt x="190721" y="8554"/>
                  </a:cubicBezTo>
                  <a:cubicBezTo>
                    <a:pt x="193410" y="0"/>
                    <a:pt x="179929" y="-3695"/>
                    <a:pt x="177309" y="48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287;p28">
              <a:extLst>
                <a:ext uri="{FF2B5EF4-FFF2-40B4-BE49-F238E27FC236}">
                  <a16:creationId xmlns:a16="http://schemas.microsoft.com/office/drawing/2014/main" id="{46FF6AC1-A822-5839-234B-F8D49EC8D509}"/>
                </a:ext>
              </a:extLst>
            </p:cNvPr>
            <p:cNvSpPr/>
            <p:nvPr/>
          </p:nvSpPr>
          <p:spPr>
            <a:xfrm>
              <a:off x="3661981" y="5776811"/>
              <a:ext cx="432627" cy="474929"/>
            </a:xfrm>
            <a:custGeom>
              <a:avLst/>
              <a:gdLst/>
              <a:ahLst/>
              <a:cxnLst/>
              <a:rect l="l" t="t" r="r" b="b"/>
              <a:pathLst>
                <a:path w="432627" h="474929" extrusionOk="0">
                  <a:moveTo>
                    <a:pt x="420146" y="2118"/>
                  </a:moveTo>
                  <a:cubicBezTo>
                    <a:pt x="295059" y="122529"/>
                    <a:pt x="35070" y="411432"/>
                    <a:pt x="852" y="466700"/>
                  </a:cubicBezTo>
                  <a:cubicBezTo>
                    <a:pt x="-2552" y="472197"/>
                    <a:pt x="5044" y="477640"/>
                    <a:pt x="9578" y="473433"/>
                  </a:cubicBezTo>
                  <a:cubicBezTo>
                    <a:pt x="54273" y="431955"/>
                    <a:pt x="55896" y="400915"/>
                    <a:pt x="430508" y="12476"/>
                  </a:cubicBezTo>
                  <a:cubicBezTo>
                    <a:pt x="437060" y="5683"/>
                    <a:pt x="426949" y="-4431"/>
                    <a:pt x="420146" y="2118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288;p28">
              <a:extLst>
                <a:ext uri="{FF2B5EF4-FFF2-40B4-BE49-F238E27FC236}">
                  <a16:creationId xmlns:a16="http://schemas.microsoft.com/office/drawing/2014/main" id="{A85302D9-46A9-6BE5-B981-775B473F3F10}"/>
                </a:ext>
              </a:extLst>
            </p:cNvPr>
            <p:cNvSpPr/>
            <p:nvPr/>
          </p:nvSpPr>
          <p:spPr>
            <a:xfrm>
              <a:off x="2403561" y="6306148"/>
              <a:ext cx="1025804" cy="81014"/>
            </a:xfrm>
            <a:custGeom>
              <a:avLst/>
              <a:gdLst/>
              <a:ahLst/>
              <a:cxnLst/>
              <a:rect l="l" t="t" r="r" b="b"/>
              <a:pathLst>
                <a:path w="1025804" h="81014" extrusionOk="0">
                  <a:moveTo>
                    <a:pt x="1018731" y="1"/>
                  </a:moveTo>
                  <a:cubicBezTo>
                    <a:pt x="800305" y="2939"/>
                    <a:pt x="229193" y="33437"/>
                    <a:pt x="3997" y="70008"/>
                  </a:cubicBezTo>
                  <a:cubicBezTo>
                    <a:pt x="-2206" y="71016"/>
                    <a:pt x="-786" y="81406"/>
                    <a:pt x="5484" y="81003"/>
                  </a:cubicBezTo>
                  <a:cubicBezTo>
                    <a:pt x="296943" y="62296"/>
                    <a:pt x="345866" y="34609"/>
                    <a:pt x="1018731" y="14655"/>
                  </a:cubicBezTo>
                  <a:cubicBezTo>
                    <a:pt x="1028133" y="14373"/>
                    <a:pt x="1028191" y="-126"/>
                    <a:pt x="10187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289;p28">
              <a:extLst>
                <a:ext uri="{FF2B5EF4-FFF2-40B4-BE49-F238E27FC236}">
                  <a16:creationId xmlns:a16="http://schemas.microsoft.com/office/drawing/2014/main" id="{DE82CDC8-BA6B-E79E-64B9-6D4AB0907781}"/>
                </a:ext>
              </a:extLst>
            </p:cNvPr>
            <p:cNvSpPr/>
            <p:nvPr/>
          </p:nvSpPr>
          <p:spPr>
            <a:xfrm>
              <a:off x="2627043" y="4994590"/>
              <a:ext cx="695916" cy="1219046"/>
            </a:xfrm>
            <a:custGeom>
              <a:avLst/>
              <a:gdLst/>
              <a:ahLst/>
              <a:cxnLst/>
              <a:rect l="l" t="t" r="r" b="b"/>
              <a:pathLst>
                <a:path w="695916" h="1219046" extrusionOk="0">
                  <a:moveTo>
                    <a:pt x="64659" y="1219046"/>
                  </a:moveTo>
                  <a:cubicBezTo>
                    <a:pt x="270101" y="358759"/>
                    <a:pt x="272251" y="379549"/>
                    <a:pt x="252160" y="324590"/>
                  </a:cubicBezTo>
                  <a:cubicBezTo>
                    <a:pt x="215695" y="224739"/>
                    <a:pt x="43024" y="282667"/>
                    <a:pt x="4078" y="165324"/>
                  </a:cubicBezTo>
                  <a:cubicBezTo>
                    <a:pt x="-12463" y="115350"/>
                    <a:pt x="23851" y="67869"/>
                    <a:pt x="67364" y="47288"/>
                  </a:cubicBezTo>
                  <a:cubicBezTo>
                    <a:pt x="176553" y="-4289"/>
                    <a:pt x="458399" y="-10695"/>
                    <a:pt x="588993" y="13712"/>
                  </a:cubicBezTo>
                  <a:cubicBezTo>
                    <a:pt x="695743" y="33606"/>
                    <a:pt x="711000" y="105273"/>
                    <a:pt x="684658" y="161002"/>
                  </a:cubicBezTo>
                  <a:cubicBezTo>
                    <a:pt x="629244" y="278151"/>
                    <a:pt x="474025" y="214810"/>
                    <a:pt x="443914" y="303939"/>
                  </a:cubicBezTo>
                  <a:cubicBezTo>
                    <a:pt x="427652" y="352056"/>
                    <a:pt x="434152" y="351871"/>
                    <a:pt x="562862" y="828412"/>
                  </a:cubicBezTo>
                  <a:cubicBezTo>
                    <a:pt x="567242" y="844628"/>
                    <a:pt x="653003" y="1161903"/>
                    <a:pt x="653084" y="1162257"/>
                  </a:cubicBezTo>
                  <a:cubicBezTo>
                    <a:pt x="615129" y="1165353"/>
                    <a:pt x="621981" y="1168403"/>
                    <a:pt x="617368" y="1151266"/>
                  </a:cubicBezTo>
                  <a:cubicBezTo>
                    <a:pt x="593657" y="1063939"/>
                    <a:pt x="695117" y="1438036"/>
                    <a:pt x="427652" y="444768"/>
                  </a:cubicBezTo>
                  <a:cubicBezTo>
                    <a:pt x="351012" y="159678"/>
                    <a:pt x="551722" y="256473"/>
                    <a:pt x="637770" y="174102"/>
                  </a:cubicBezTo>
                  <a:cubicBezTo>
                    <a:pt x="674399" y="139051"/>
                    <a:pt x="675771" y="80194"/>
                    <a:pt x="626603" y="56556"/>
                  </a:cubicBezTo>
                  <a:cubicBezTo>
                    <a:pt x="534260" y="12122"/>
                    <a:pt x="103008" y="16096"/>
                    <a:pt x="42112" y="107199"/>
                  </a:cubicBezTo>
                  <a:cubicBezTo>
                    <a:pt x="5553" y="161880"/>
                    <a:pt x="68100" y="203110"/>
                    <a:pt x="114318" y="215825"/>
                  </a:cubicBezTo>
                  <a:cubicBezTo>
                    <a:pt x="370024" y="286162"/>
                    <a:pt x="325757" y="254038"/>
                    <a:pt x="97847" y="1215533"/>
                  </a:cubicBezTo>
                  <a:lnTo>
                    <a:pt x="64659" y="12190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3290;p28">
              <a:extLst>
                <a:ext uri="{FF2B5EF4-FFF2-40B4-BE49-F238E27FC236}">
                  <a16:creationId xmlns:a16="http://schemas.microsoft.com/office/drawing/2014/main" id="{F6EA31E4-28F7-8A29-1BC6-D4C2C9C9D530}"/>
                </a:ext>
              </a:extLst>
            </p:cNvPr>
            <p:cNvSpPr/>
            <p:nvPr/>
          </p:nvSpPr>
          <p:spPr>
            <a:xfrm>
              <a:off x="2425647" y="6133879"/>
              <a:ext cx="968866" cy="107493"/>
            </a:xfrm>
            <a:custGeom>
              <a:avLst/>
              <a:gdLst/>
              <a:ahLst/>
              <a:cxnLst/>
              <a:rect l="l" t="t" r="r" b="b"/>
              <a:pathLst>
                <a:path w="968866" h="107493" extrusionOk="0">
                  <a:moveTo>
                    <a:pt x="961995" y="28"/>
                  </a:moveTo>
                  <a:cubicBezTo>
                    <a:pt x="557582" y="32710"/>
                    <a:pt x="176355" y="74239"/>
                    <a:pt x="5137" y="96674"/>
                  </a:cubicBezTo>
                  <a:cubicBezTo>
                    <a:pt x="-1587" y="97555"/>
                    <a:pt x="-1836" y="108190"/>
                    <a:pt x="5137" y="107457"/>
                  </a:cubicBezTo>
                  <a:cubicBezTo>
                    <a:pt x="491776" y="56278"/>
                    <a:pt x="577052" y="45046"/>
                    <a:pt x="961995" y="14352"/>
                  </a:cubicBezTo>
                  <a:cubicBezTo>
                    <a:pt x="971121" y="13621"/>
                    <a:pt x="971194" y="-714"/>
                    <a:pt x="961995" y="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3291;p28">
              <a:extLst>
                <a:ext uri="{FF2B5EF4-FFF2-40B4-BE49-F238E27FC236}">
                  <a16:creationId xmlns:a16="http://schemas.microsoft.com/office/drawing/2014/main" id="{C7382DD4-D7F4-0465-A507-29BC4CB8DDC1}"/>
                </a:ext>
              </a:extLst>
            </p:cNvPr>
            <p:cNvSpPr/>
            <p:nvPr/>
          </p:nvSpPr>
          <p:spPr>
            <a:xfrm>
              <a:off x="3537808" y="6293816"/>
              <a:ext cx="96617" cy="94048"/>
            </a:xfrm>
            <a:custGeom>
              <a:avLst/>
              <a:gdLst/>
              <a:ahLst/>
              <a:cxnLst/>
              <a:rect l="l" t="t" r="r" b="b"/>
              <a:pathLst>
                <a:path w="96617" h="94048" extrusionOk="0">
                  <a:moveTo>
                    <a:pt x="58150" y="683"/>
                  </a:moveTo>
                  <a:cubicBezTo>
                    <a:pt x="124823" y="10606"/>
                    <a:pt x="96826" y="107837"/>
                    <a:pt x="35046" y="92389"/>
                  </a:cubicBezTo>
                  <a:cubicBezTo>
                    <a:pt x="-24269" y="77396"/>
                    <a:pt x="-2737" y="-8485"/>
                    <a:pt x="58150" y="6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3292;p28">
              <a:extLst>
                <a:ext uri="{FF2B5EF4-FFF2-40B4-BE49-F238E27FC236}">
                  <a16:creationId xmlns:a16="http://schemas.microsoft.com/office/drawing/2014/main" id="{782D2547-44B8-FC1F-288B-6CEB6B705BD9}"/>
                </a:ext>
              </a:extLst>
            </p:cNvPr>
            <p:cNvSpPr/>
            <p:nvPr/>
          </p:nvSpPr>
          <p:spPr>
            <a:xfrm>
              <a:off x="3449936" y="6181546"/>
              <a:ext cx="96617" cy="94049"/>
            </a:xfrm>
            <a:custGeom>
              <a:avLst/>
              <a:gdLst/>
              <a:ahLst/>
              <a:cxnLst/>
              <a:rect l="l" t="t" r="r" b="b"/>
              <a:pathLst>
                <a:path w="96617" h="94049" extrusionOk="0">
                  <a:moveTo>
                    <a:pt x="58150" y="684"/>
                  </a:moveTo>
                  <a:cubicBezTo>
                    <a:pt x="124823" y="10606"/>
                    <a:pt x="96826" y="107837"/>
                    <a:pt x="35046" y="92390"/>
                  </a:cubicBezTo>
                  <a:cubicBezTo>
                    <a:pt x="-24269" y="77394"/>
                    <a:pt x="-2737" y="-8488"/>
                    <a:pt x="58150" y="6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" name="Google Shape;3270;p28">
            <a:extLst>
              <a:ext uri="{FF2B5EF4-FFF2-40B4-BE49-F238E27FC236}">
                <a16:creationId xmlns:a16="http://schemas.microsoft.com/office/drawing/2014/main" id="{77084596-2B7D-6CE0-4667-5AF93CE71C0D}"/>
              </a:ext>
            </a:extLst>
          </p:cNvPr>
          <p:cNvSpPr txBox="1"/>
          <p:nvPr/>
        </p:nvSpPr>
        <p:spPr>
          <a:xfrm>
            <a:off x="3314700" y="2735233"/>
            <a:ext cx="26289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Fredoka One"/>
                <a:sym typeface="Fredoka One"/>
              </a:rPr>
              <a:t>Perfecting basics &amp; Variety of resources</a:t>
            </a:r>
            <a:endParaRPr sz="700" dirty="0">
              <a:solidFill>
                <a:schemeClr val="dk1"/>
              </a:solidFill>
            </a:endParaRPr>
          </a:p>
        </p:txBody>
      </p:sp>
      <p:grpSp>
        <p:nvGrpSpPr>
          <p:cNvPr id="46" name="Google Shape;3254;p28">
            <a:extLst>
              <a:ext uri="{FF2B5EF4-FFF2-40B4-BE49-F238E27FC236}">
                <a16:creationId xmlns:a16="http://schemas.microsoft.com/office/drawing/2014/main" id="{F85FD43F-9842-2B51-FDC8-582BD5C4482F}"/>
              </a:ext>
            </a:extLst>
          </p:cNvPr>
          <p:cNvGrpSpPr/>
          <p:nvPr/>
        </p:nvGrpSpPr>
        <p:grpSpPr>
          <a:xfrm rot="-5400000">
            <a:off x="6688188" y="2118324"/>
            <a:ext cx="1745159" cy="2652010"/>
            <a:chOff x="4288126" y="244541"/>
            <a:chExt cx="3490319" cy="5304021"/>
          </a:xfrm>
        </p:grpSpPr>
        <p:sp>
          <p:nvSpPr>
            <p:cNvPr id="47" name="Google Shape;3255;p28">
              <a:extLst>
                <a:ext uri="{FF2B5EF4-FFF2-40B4-BE49-F238E27FC236}">
                  <a16:creationId xmlns:a16="http://schemas.microsoft.com/office/drawing/2014/main" id="{EA90E204-76DA-CCD1-FBBB-1F0A68989FEE}"/>
                </a:ext>
              </a:extLst>
            </p:cNvPr>
            <p:cNvSpPr/>
            <p:nvPr/>
          </p:nvSpPr>
          <p:spPr>
            <a:xfrm>
              <a:off x="4288126" y="244541"/>
              <a:ext cx="3490319" cy="5304021"/>
            </a:xfrm>
            <a:custGeom>
              <a:avLst/>
              <a:gdLst/>
              <a:ahLst/>
              <a:cxnLst/>
              <a:rect l="l" t="t" r="r" b="b"/>
              <a:pathLst>
                <a:path w="3490319" h="5304021" extrusionOk="0">
                  <a:moveTo>
                    <a:pt x="3488752" y="5264963"/>
                  </a:moveTo>
                  <a:cubicBezTo>
                    <a:pt x="3489898" y="5284408"/>
                    <a:pt x="3659822" y="5276123"/>
                    <a:pt x="99117" y="5304022"/>
                  </a:cubicBezTo>
                  <a:cubicBezTo>
                    <a:pt x="35473" y="5304022"/>
                    <a:pt x="22983" y="790033"/>
                    <a:pt x="0" y="100351"/>
                  </a:cubicBezTo>
                  <a:cubicBezTo>
                    <a:pt x="0" y="50811"/>
                    <a:pt x="558265" y="67604"/>
                    <a:pt x="743299" y="58502"/>
                  </a:cubicBezTo>
                  <a:cubicBezTo>
                    <a:pt x="1994503" y="-3025"/>
                    <a:pt x="2624414" y="-26405"/>
                    <a:pt x="3396818" y="39906"/>
                  </a:cubicBezTo>
                  <a:cubicBezTo>
                    <a:pt x="3451444" y="44595"/>
                    <a:pt x="3342108" y="2007890"/>
                    <a:pt x="3488752" y="5264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3256;p28">
              <a:extLst>
                <a:ext uri="{FF2B5EF4-FFF2-40B4-BE49-F238E27FC236}">
                  <a16:creationId xmlns:a16="http://schemas.microsoft.com/office/drawing/2014/main" id="{1148FE80-B923-A0FE-439B-E48280F4E522}"/>
                </a:ext>
              </a:extLst>
            </p:cNvPr>
            <p:cNvSpPr/>
            <p:nvPr/>
          </p:nvSpPr>
          <p:spPr>
            <a:xfrm>
              <a:off x="4435649" y="408282"/>
              <a:ext cx="3190743" cy="4976523"/>
            </a:xfrm>
            <a:custGeom>
              <a:avLst/>
              <a:gdLst/>
              <a:ahLst/>
              <a:cxnLst/>
              <a:rect l="l" t="t" r="r" b="b"/>
              <a:pathLst>
                <a:path w="3190742" h="4976522" extrusionOk="0">
                  <a:moveTo>
                    <a:pt x="0" y="70121"/>
                  </a:moveTo>
                  <a:cubicBezTo>
                    <a:pt x="124859" y="59206"/>
                    <a:pt x="253146" y="61094"/>
                    <a:pt x="396776" y="61359"/>
                  </a:cubicBezTo>
                  <a:cubicBezTo>
                    <a:pt x="888765" y="61359"/>
                    <a:pt x="2038305" y="-51574"/>
                    <a:pt x="3120339" y="28983"/>
                  </a:cubicBezTo>
                  <a:cubicBezTo>
                    <a:pt x="3151896" y="2228106"/>
                    <a:pt x="3060694" y="2098825"/>
                    <a:pt x="3190743" y="4952210"/>
                  </a:cubicBezTo>
                  <a:cubicBezTo>
                    <a:pt x="1745103" y="4963889"/>
                    <a:pt x="1848581" y="4962425"/>
                    <a:pt x="78723" y="4976523"/>
                  </a:cubicBezTo>
                  <a:cubicBezTo>
                    <a:pt x="7788" y="2839087"/>
                    <a:pt x="22771" y="966353"/>
                    <a:pt x="0" y="701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" name="Google Shape;3270;p28">
            <a:extLst>
              <a:ext uri="{FF2B5EF4-FFF2-40B4-BE49-F238E27FC236}">
                <a16:creationId xmlns:a16="http://schemas.microsoft.com/office/drawing/2014/main" id="{848EE2B8-BDD1-5525-4162-4456DB7F045B}"/>
              </a:ext>
            </a:extLst>
          </p:cNvPr>
          <p:cNvSpPr txBox="1"/>
          <p:nvPr/>
        </p:nvSpPr>
        <p:spPr>
          <a:xfrm>
            <a:off x="6564524" y="2735233"/>
            <a:ext cx="199248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Fredoka One"/>
                <a:sym typeface="Fredoka One"/>
              </a:rPr>
              <a:t>Past student talks</a:t>
            </a:r>
            <a:endParaRPr sz="700" dirty="0">
              <a:solidFill>
                <a:schemeClr val="dk1"/>
              </a:solidFill>
            </a:endParaRPr>
          </a:p>
        </p:txBody>
      </p:sp>
      <p:sp>
        <p:nvSpPr>
          <p:cNvPr id="50" name="Google Shape;3274;p28">
            <a:extLst>
              <a:ext uri="{FF2B5EF4-FFF2-40B4-BE49-F238E27FC236}">
                <a16:creationId xmlns:a16="http://schemas.microsoft.com/office/drawing/2014/main" id="{25B4A498-AC06-D637-B681-0297D1C85AF3}"/>
              </a:ext>
            </a:extLst>
          </p:cNvPr>
          <p:cNvSpPr txBox="1"/>
          <p:nvPr/>
        </p:nvSpPr>
        <p:spPr>
          <a:xfrm>
            <a:off x="6476596" y="3289231"/>
            <a:ext cx="199248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Nunito"/>
                <a:sym typeface="Nunito"/>
              </a:rPr>
              <a:t>Peer advice &amp; Encouragment for students to consider Maths and Maths related courses in college</a:t>
            </a:r>
            <a:endParaRPr sz="700" dirty="0">
              <a:solidFill>
                <a:schemeClr val="dk1"/>
              </a:solidFill>
            </a:endParaRPr>
          </a:p>
        </p:txBody>
      </p:sp>
      <p:grpSp>
        <p:nvGrpSpPr>
          <p:cNvPr id="51" name="Google Shape;3275;p28">
            <a:extLst>
              <a:ext uri="{FF2B5EF4-FFF2-40B4-BE49-F238E27FC236}">
                <a16:creationId xmlns:a16="http://schemas.microsoft.com/office/drawing/2014/main" id="{FE1F3280-CB74-70A0-EC37-482D433E7B15}"/>
              </a:ext>
            </a:extLst>
          </p:cNvPr>
          <p:cNvGrpSpPr/>
          <p:nvPr/>
        </p:nvGrpSpPr>
        <p:grpSpPr>
          <a:xfrm rot="-2611997">
            <a:off x="2930417" y="2263291"/>
            <a:ext cx="854170" cy="616918"/>
            <a:chOff x="2273286" y="4994590"/>
            <a:chExt cx="1851442" cy="1514452"/>
          </a:xfrm>
        </p:grpSpPr>
        <p:sp>
          <p:nvSpPr>
            <p:cNvPr id="52" name="Google Shape;3276;p28">
              <a:extLst>
                <a:ext uri="{FF2B5EF4-FFF2-40B4-BE49-F238E27FC236}">
                  <a16:creationId xmlns:a16="http://schemas.microsoft.com/office/drawing/2014/main" id="{0F8ED9BE-D093-AA5C-C65D-69FDFA16D7E7}"/>
                </a:ext>
              </a:extLst>
            </p:cNvPr>
            <p:cNvSpPr/>
            <p:nvPr/>
          </p:nvSpPr>
          <p:spPr>
            <a:xfrm>
              <a:off x="3541736" y="5366130"/>
              <a:ext cx="572533" cy="927833"/>
            </a:xfrm>
            <a:custGeom>
              <a:avLst/>
              <a:gdLst/>
              <a:ahLst/>
              <a:cxnLst/>
              <a:rect l="l" t="t" r="r" b="b"/>
              <a:pathLst>
                <a:path w="572533" h="927833" extrusionOk="0">
                  <a:moveTo>
                    <a:pt x="568157" y="371602"/>
                  </a:moveTo>
                  <a:cubicBezTo>
                    <a:pt x="561618" y="385905"/>
                    <a:pt x="138510" y="824030"/>
                    <a:pt x="126004" y="837039"/>
                  </a:cubicBezTo>
                  <a:cubicBezTo>
                    <a:pt x="93482" y="870893"/>
                    <a:pt x="60155" y="902923"/>
                    <a:pt x="18995" y="926067"/>
                  </a:cubicBezTo>
                  <a:cubicBezTo>
                    <a:pt x="8564" y="931898"/>
                    <a:pt x="-1586" y="922308"/>
                    <a:pt x="207" y="911635"/>
                  </a:cubicBezTo>
                  <a:cubicBezTo>
                    <a:pt x="29887" y="732611"/>
                    <a:pt x="150965" y="193490"/>
                    <a:pt x="204567" y="34985"/>
                  </a:cubicBezTo>
                  <a:cubicBezTo>
                    <a:pt x="208502" y="21252"/>
                    <a:pt x="214436" y="7767"/>
                    <a:pt x="228238" y="2185"/>
                  </a:cubicBezTo>
                  <a:cubicBezTo>
                    <a:pt x="249592" y="-6420"/>
                    <a:pt x="264936" y="12229"/>
                    <a:pt x="278003" y="26207"/>
                  </a:cubicBezTo>
                  <a:cubicBezTo>
                    <a:pt x="573388" y="342800"/>
                    <a:pt x="583580" y="337954"/>
                    <a:pt x="568157" y="3716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3277;p28">
              <a:extLst>
                <a:ext uri="{FF2B5EF4-FFF2-40B4-BE49-F238E27FC236}">
                  <a16:creationId xmlns:a16="http://schemas.microsoft.com/office/drawing/2014/main" id="{F203D1FC-4A74-E088-CA8D-0596122F7741}"/>
                </a:ext>
              </a:extLst>
            </p:cNvPr>
            <p:cNvSpPr/>
            <p:nvPr/>
          </p:nvSpPr>
          <p:spPr>
            <a:xfrm>
              <a:off x="3655588" y="5365816"/>
              <a:ext cx="456271" cy="378800"/>
            </a:xfrm>
            <a:custGeom>
              <a:avLst/>
              <a:gdLst/>
              <a:ahLst/>
              <a:cxnLst/>
              <a:rect l="l" t="t" r="r" b="b"/>
              <a:pathLst>
                <a:path w="456271" h="378800" extrusionOk="0">
                  <a:moveTo>
                    <a:pt x="456271" y="347685"/>
                  </a:moveTo>
                  <a:cubicBezTo>
                    <a:pt x="420875" y="383429"/>
                    <a:pt x="494166" y="372240"/>
                    <a:pt x="0" y="378801"/>
                  </a:cubicBezTo>
                  <a:cubicBezTo>
                    <a:pt x="85324" y="25861"/>
                    <a:pt x="93957" y="-48581"/>
                    <a:pt x="164148" y="26518"/>
                  </a:cubicBezTo>
                  <a:cubicBezTo>
                    <a:pt x="457755" y="341203"/>
                    <a:pt x="451171" y="329339"/>
                    <a:pt x="456271" y="3476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4" name="Google Shape;3278;p28">
              <a:extLst>
                <a:ext uri="{FF2B5EF4-FFF2-40B4-BE49-F238E27FC236}">
                  <a16:creationId xmlns:a16="http://schemas.microsoft.com/office/drawing/2014/main" id="{43A1EA80-5B72-3000-43B1-5B48FBB2D2CE}"/>
                </a:ext>
              </a:extLst>
            </p:cNvPr>
            <p:cNvGrpSpPr/>
            <p:nvPr/>
          </p:nvGrpSpPr>
          <p:grpSpPr>
            <a:xfrm>
              <a:off x="2273286" y="5354601"/>
              <a:ext cx="1851442" cy="1154441"/>
              <a:chOff x="2273286" y="5354601"/>
              <a:chExt cx="1851442" cy="1154441"/>
            </a:xfrm>
          </p:grpSpPr>
          <p:sp>
            <p:nvSpPr>
              <p:cNvPr id="3203" name="Google Shape;3279;p28">
                <a:extLst>
                  <a:ext uri="{FF2B5EF4-FFF2-40B4-BE49-F238E27FC236}">
                    <a16:creationId xmlns:a16="http://schemas.microsoft.com/office/drawing/2014/main" id="{3D77BB76-55F9-174F-232E-7AABEB6C576F}"/>
                  </a:ext>
                </a:extLst>
              </p:cNvPr>
              <p:cNvSpPr/>
              <p:nvPr/>
            </p:nvSpPr>
            <p:spPr>
              <a:xfrm>
                <a:off x="3612044" y="5723123"/>
                <a:ext cx="512684" cy="552954"/>
              </a:xfrm>
              <a:custGeom>
                <a:avLst/>
                <a:gdLst/>
                <a:ahLst/>
                <a:cxnLst/>
                <a:rect l="l" t="t" r="r" b="b"/>
                <a:pathLst>
                  <a:path w="512684" h="552954" extrusionOk="0">
                    <a:moveTo>
                      <a:pt x="83583" y="490584"/>
                    </a:moveTo>
                    <a:cubicBezTo>
                      <a:pt x="39007" y="540994"/>
                      <a:pt x="36254" y="546276"/>
                      <a:pt x="24759" y="552955"/>
                    </a:cubicBezTo>
                    <a:cubicBezTo>
                      <a:pt x="-1971" y="531722"/>
                      <a:pt x="34" y="533500"/>
                      <a:pt x="34" y="533149"/>
                    </a:cubicBezTo>
                    <a:cubicBezTo>
                      <a:pt x="6204" y="511501"/>
                      <a:pt x="238082" y="261326"/>
                      <a:pt x="243482" y="255495"/>
                    </a:cubicBezTo>
                    <a:cubicBezTo>
                      <a:pt x="488772" y="-9083"/>
                      <a:pt x="485041" y="15564"/>
                      <a:pt x="479310" y="213"/>
                    </a:cubicBezTo>
                    <a:cubicBezTo>
                      <a:pt x="576535" y="-4212"/>
                      <a:pt x="466264" y="57005"/>
                      <a:pt x="83583" y="490584"/>
                    </a:cubicBezTo>
                    <a:close/>
                  </a:path>
                </a:pathLst>
              </a:custGeom>
              <a:solidFill>
                <a:srgbClr val="FDD13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4" name="Google Shape;3280;p28">
                <a:extLst>
                  <a:ext uri="{FF2B5EF4-FFF2-40B4-BE49-F238E27FC236}">
                    <a16:creationId xmlns:a16="http://schemas.microsoft.com/office/drawing/2014/main" id="{4919999C-6410-EE47-ED42-791A696D7DD7}"/>
                  </a:ext>
                </a:extLst>
              </p:cNvPr>
              <p:cNvSpPr/>
              <p:nvPr/>
            </p:nvSpPr>
            <p:spPr>
              <a:xfrm>
                <a:off x="2273286" y="5354601"/>
                <a:ext cx="1848935" cy="1154441"/>
              </a:xfrm>
              <a:custGeom>
                <a:avLst/>
                <a:gdLst/>
                <a:ahLst/>
                <a:cxnLst/>
                <a:rect l="l" t="t" r="r" b="b"/>
                <a:pathLst>
                  <a:path w="1848935" h="1154441" extrusionOk="0">
                    <a:moveTo>
                      <a:pt x="1848936" y="367327"/>
                    </a:moveTo>
                    <a:cubicBezTo>
                      <a:pt x="1814500" y="368893"/>
                      <a:pt x="1818450" y="369359"/>
                      <a:pt x="1817399" y="367257"/>
                    </a:cubicBezTo>
                    <a:cubicBezTo>
                      <a:pt x="1817350" y="367208"/>
                      <a:pt x="1817396" y="361756"/>
                      <a:pt x="1778171" y="318546"/>
                    </a:cubicBezTo>
                    <a:cubicBezTo>
                      <a:pt x="1669976" y="199271"/>
                      <a:pt x="1546084" y="70912"/>
                      <a:pt x="1534020" y="59681"/>
                    </a:cubicBezTo>
                    <a:cubicBezTo>
                      <a:pt x="1526645" y="52726"/>
                      <a:pt x="1514493" y="55889"/>
                      <a:pt x="1511509" y="65581"/>
                    </a:cubicBezTo>
                    <a:cubicBezTo>
                      <a:pt x="1376481" y="502295"/>
                      <a:pt x="1310363" y="786357"/>
                      <a:pt x="1291768" y="837891"/>
                    </a:cubicBezTo>
                    <a:cubicBezTo>
                      <a:pt x="1305441" y="857667"/>
                      <a:pt x="1308361" y="880608"/>
                      <a:pt x="1301812" y="903037"/>
                    </a:cubicBezTo>
                    <a:cubicBezTo>
                      <a:pt x="1312559" y="896961"/>
                      <a:pt x="1326395" y="897451"/>
                      <a:pt x="1338686" y="901774"/>
                    </a:cubicBezTo>
                    <a:cubicBezTo>
                      <a:pt x="1339322" y="902410"/>
                      <a:pt x="1333713" y="897803"/>
                      <a:pt x="1363517" y="921477"/>
                    </a:cubicBezTo>
                    <a:cubicBezTo>
                      <a:pt x="1404577" y="968740"/>
                      <a:pt x="1378765" y="1050608"/>
                      <a:pt x="1310872" y="1057635"/>
                    </a:cubicBezTo>
                    <a:cubicBezTo>
                      <a:pt x="1310520" y="1057671"/>
                      <a:pt x="91707" y="1154251"/>
                      <a:pt x="91350" y="1154248"/>
                    </a:cubicBezTo>
                    <a:cubicBezTo>
                      <a:pt x="33370" y="1158113"/>
                      <a:pt x="17278" y="1103499"/>
                      <a:pt x="23639" y="1050541"/>
                    </a:cubicBezTo>
                    <a:cubicBezTo>
                      <a:pt x="23639" y="1044205"/>
                      <a:pt x="30487" y="1029696"/>
                      <a:pt x="32910" y="1022515"/>
                    </a:cubicBezTo>
                    <a:cubicBezTo>
                      <a:pt x="-475" y="989279"/>
                      <a:pt x="-13814" y="913423"/>
                      <a:pt x="18511" y="883091"/>
                    </a:cubicBezTo>
                    <a:cubicBezTo>
                      <a:pt x="33997" y="863943"/>
                      <a:pt x="72946" y="868407"/>
                      <a:pt x="72946" y="865112"/>
                    </a:cubicBezTo>
                    <a:cubicBezTo>
                      <a:pt x="65674" y="742650"/>
                      <a:pt x="67194" y="829665"/>
                      <a:pt x="48818" y="296496"/>
                    </a:cubicBezTo>
                    <a:cubicBezTo>
                      <a:pt x="48818" y="159259"/>
                      <a:pt x="28330" y="115961"/>
                      <a:pt x="56227" y="107622"/>
                    </a:cubicBezTo>
                    <a:cubicBezTo>
                      <a:pt x="92071" y="96724"/>
                      <a:pt x="1486615" y="-16381"/>
                      <a:pt x="1516525" y="2020"/>
                    </a:cubicBezTo>
                    <a:cubicBezTo>
                      <a:pt x="1533948" y="8835"/>
                      <a:pt x="1698778" y="186383"/>
                      <a:pt x="1699217" y="186852"/>
                    </a:cubicBezTo>
                    <a:cubicBezTo>
                      <a:pt x="1829051" y="325719"/>
                      <a:pt x="1842584" y="338319"/>
                      <a:pt x="1848936" y="36732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5" name="Google Shape;3281;p28">
              <a:extLst>
                <a:ext uri="{FF2B5EF4-FFF2-40B4-BE49-F238E27FC236}">
                  <a16:creationId xmlns:a16="http://schemas.microsoft.com/office/drawing/2014/main" id="{41996043-3B62-6908-1D3A-BC25E34B44A1}"/>
                </a:ext>
              </a:extLst>
            </p:cNvPr>
            <p:cNvSpPr/>
            <p:nvPr/>
          </p:nvSpPr>
          <p:spPr>
            <a:xfrm>
              <a:off x="3545111" y="6299070"/>
              <a:ext cx="71841" cy="69136"/>
            </a:xfrm>
            <a:custGeom>
              <a:avLst/>
              <a:gdLst/>
              <a:ahLst/>
              <a:cxnLst/>
              <a:rect l="l" t="t" r="r" b="b"/>
              <a:pathLst>
                <a:path w="71841" h="69136" extrusionOk="0">
                  <a:moveTo>
                    <a:pt x="61521" y="57606"/>
                  </a:moveTo>
                  <a:cubicBezTo>
                    <a:pt x="41094" y="79081"/>
                    <a:pt x="6122" y="68704"/>
                    <a:pt x="658" y="41768"/>
                  </a:cubicBezTo>
                  <a:cubicBezTo>
                    <a:pt x="-4327" y="17186"/>
                    <a:pt x="19904" y="-3114"/>
                    <a:pt x="43223" y="396"/>
                  </a:cubicBezTo>
                  <a:cubicBezTo>
                    <a:pt x="71777" y="4646"/>
                    <a:pt x="81012" y="37061"/>
                    <a:pt x="61521" y="5760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3282;p28">
              <a:extLst>
                <a:ext uri="{FF2B5EF4-FFF2-40B4-BE49-F238E27FC236}">
                  <a16:creationId xmlns:a16="http://schemas.microsoft.com/office/drawing/2014/main" id="{BCF28C3C-782F-0F6F-9652-5784E5A201AE}"/>
                </a:ext>
              </a:extLst>
            </p:cNvPr>
            <p:cNvSpPr/>
            <p:nvPr/>
          </p:nvSpPr>
          <p:spPr>
            <a:xfrm>
              <a:off x="3446150" y="6190974"/>
              <a:ext cx="83405" cy="84789"/>
            </a:xfrm>
            <a:custGeom>
              <a:avLst/>
              <a:gdLst/>
              <a:ahLst/>
              <a:cxnLst/>
              <a:rect l="l" t="t" r="r" b="b"/>
              <a:pathLst>
                <a:path w="83405" h="84789" extrusionOk="0">
                  <a:moveTo>
                    <a:pt x="17511" y="71231"/>
                  </a:moveTo>
                  <a:cubicBezTo>
                    <a:pt x="-21810" y="38779"/>
                    <a:pt x="11332" y="-17785"/>
                    <a:pt x="55439" y="5452"/>
                  </a:cubicBezTo>
                  <a:cubicBezTo>
                    <a:pt x="112761" y="35672"/>
                    <a:pt x="72846" y="116716"/>
                    <a:pt x="17511" y="7123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3283;p28">
              <a:extLst>
                <a:ext uri="{FF2B5EF4-FFF2-40B4-BE49-F238E27FC236}">
                  <a16:creationId xmlns:a16="http://schemas.microsoft.com/office/drawing/2014/main" id="{EE205D62-FF11-3437-FAC0-AF5A85672F14}"/>
                </a:ext>
              </a:extLst>
            </p:cNvPr>
            <p:cNvSpPr/>
            <p:nvPr/>
          </p:nvSpPr>
          <p:spPr>
            <a:xfrm>
              <a:off x="2361438" y="6411071"/>
              <a:ext cx="1176009" cy="88501"/>
            </a:xfrm>
            <a:custGeom>
              <a:avLst/>
              <a:gdLst/>
              <a:ahLst/>
              <a:cxnLst/>
              <a:rect l="l" t="t" r="r" b="b"/>
              <a:pathLst>
                <a:path w="1176009" h="88501" extrusionOk="0">
                  <a:moveTo>
                    <a:pt x="1167872" y="41"/>
                  </a:moveTo>
                  <a:cubicBezTo>
                    <a:pt x="482164" y="61182"/>
                    <a:pt x="64000" y="68249"/>
                    <a:pt x="4033" y="77369"/>
                  </a:cubicBezTo>
                  <a:cubicBezTo>
                    <a:pt x="-2321" y="78335"/>
                    <a:pt x="-604" y="87749"/>
                    <a:pt x="5272" y="88148"/>
                  </a:cubicBezTo>
                  <a:cubicBezTo>
                    <a:pt x="65057" y="92219"/>
                    <a:pt x="640467" y="60670"/>
                    <a:pt x="1167524" y="17405"/>
                  </a:cubicBezTo>
                  <a:cubicBezTo>
                    <a:pt x="1178576" y="16497"/>
                    <a:pt x="1178979" y="-950"/>
                    <a:pt x="1167872" y="41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3284;p28">
              <a:extLst>
                <a:ext uri="{FF2B5EF4-FFF2-40B4-BE49-F238E27FC236}">
                  <a16:creationId xmlns:a16="http://schemas.microsoft.com/office/drawing/2014/main" id="{905C0FAB-6AFA-DD23-C2AD-EC12D6FAFAD0}"/>
                </a:ext>
              </a:extLst>
            </p:cNvPr>
            <p:cNvSpPr/>
            <p:nvPr/>
          </p:nvSpPr>
          <p:spPr>
            <a:xfrm>
              <a:off x="3427856" y="6122988"/>
              <a:ext cx="123782" cy="57287"/>
            </a:xfrm>
            <a:custGeom>
              <a:avLst/>
              <a:gdLst/>
              <a:ahLst/>
              <a:cxnLst/>
              <a:rect l="l" t="t" r="r" b="b"/>
              <a:pathLst>
                <a:path w="123782" h="57287" extrusionOk="0">
                  <a:moveTo>
                    <a:pt x="122731" y="48365"/>
                  </a:moveTo>
                  <a:cubicBezTo>
                    <a:pt x="96828" y="12509"/>
                    <a:pt x="47169" y="-6443"/>
                    <a:pt x="3992" y="1986"/>
                  </a:cubicBezTo>
                  <a:cubicBezTo>
                    <a:pt x="-2193" y="3192"/>
                    <a:pt x="-799" y="13266"/>
                    <a:pt x="5479" y="12981"/>
                  </a:cubicBezTo>
                  <a:cubicBezTo>
                    <a:pt x="48881" y="11000"/>
                    <a:pt x="82853" y="24924"/>
                    <a:pt x="113293" y="55646"/>
                  </a:cubicBezTo>
                  <a:cubicBezTo>
                    <a:pt x="117946" y="60341"/>
                    <a:pt x="126830" y="54038"/>
                    <a:pt x="122731" y="483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3285;p28">
              <a:extLst>
                <a:ext uri="{FF2B5EF4-FFF2-40B4-BE49-F238E27FC236}">
                  <a16:creationId xmlns:a16="http://schemas.microsoft.com/office/drawing/2014/main" id="{09550500-A990-7060-B5E4-F991742A1AFF}"/>
                </a:ext>
              </a:extLst>
            </p:cNvPr>
            <p:cNvSpPr/>
            <p:nvPr/>
          </p:nvSpPr>
          <p:spPr>
            <a:xfrm>
              <a:off x="3483390" y="6278234"/>
              <a:ext cx="77764" cy="39795"/>
            </a:xfrm>
            <a:custGeom>
              <a:avLst/>
              <a:gdLst/>
              <a:ahLst/>
              <a:cxnLst/>
              <a:rect l="l" t="t" r="r" b="b"/>
              <a:pathLst>
                <a:path w="77764" h="39795" extrusionOk="0">
                  <a:moveTo>
                    <a:pt x="66970" y="1384"/>
                  </a:moveTo>
                  <a:cubicBezTo>
                    <a:pt x="47921" y="16662"/>
                    <a:pt x="30399" y="27403"/>
                    <a:pt x="5244" y="28817"/>
                  </a:cubicBezTo>
                  <a:cubicBezTo>
                    <a:pt x="-1731" y="29211"/>
                    <a:pt x="-1765" y="39331"/>
                    <a:pt x="5244" y="39682"/>
                  </a:cubicBezTo>
                  <a:cubicBezTo>
                    <a:pt x="31481" y="41003"/>
                    <a:pt x="60825" y="30825"/>
                    <a:pt x="76599" y="8814"/>
                  </a:cubicBezTo>
                  <a:cubicBezTo>
                    <a:pt x="80982" y="2702"/>
                    <a:pt x="71947" y="-2608"/>
                    <a:pt x="66970" y="1384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3286;p28">
              <a:extLst>
                <a:ext uri="{FF2B5EF4-FFF2-40B4-BE49-F238E27FC236}">
                  <a16:creationId xmlns:a16="http://schemas.microsoft.com/office/drawing/2014/main" id="{6B48C656-8A98-7BF0-C326-384DD6720B2E}"/>
                </a:ext>
              </a:extLst>
            </p:cNvPr>
            <p:cNvSpPr/>
            <p:nvPr/>
          </p:nvSpPr>
          <p:spPr>
            <a:xfrm>
              <a:off x="3546826" y="5424352"/>
              <a:ext cx="191073" cy="691668"/>
            </a:xfrm>
            <a:custGeom>
              <a:avLst/>
              <a:gdLst/>
              <a:ahLst/>
              <a:cxnLst/>
              <a:rect l="l" t="t" r="r" b="b"/>
              <a:pathLst>
                <a:path w="191073" h="691668" extrusionOk="0">
                  <a:moveTo>
                    <a:pt x="177309" y="4856"/>
                  </a:moveTo>
                  <a:cubicBezTo>
                    <a:pt x="108713" y="228671"/>
                    <a:pt x="46663" y="455375"/>
                    <a:pt x="127" y="684875"/>
                  </a:cubicBezTo>
                  <a:cubicBezTo>
                    <a:pt x="-1251" y="691675"/>
                    <a:pt x="9026" y="694622"/>
                    <a:pt x="10604" y="687765"/>
                  </a:cubicBezTo>
                  <a:cubicBezTo>
                    <a:pt x="63228" y="459285"/>
                    <a:pt x="120420" y="232314"/>
                    <a:pt x="190721" y="8554"/>
                  </a:cubicBezTo>
                  <a:cubicBezTo>
                    <a:pt x="193410" y="0"/>
                    <a:pt x="179929" y="-3695"/>
                    <a:pt x="177309" y="48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3287;p28">
              <a:extLst>
                <a:ext uri="{FF2B5EF4-FFF2-40B4-BE49-F238E27FC236}">
                  <a16:creationId xmlns:a16="http://schemas.microsoft.com/office/drawing/2014/main" id="{F4C93BF7-67D7-6268-A7B0-C05633E2FCC6}"/>
                </a:ext>
              </a:extLst>
            </p:cNvPr>
            <p:cNvSpPr/>
            <p:nvPr/>
          </p:nvSpPr>
          <p:spPr>
            <a:xfrm>
              <a:off x="3661981" y="5776811"/>
              <a:ext cx="432627" cy="474929"/>
            </a:xfrm>
            <a:custGeom>
              <a:avLst/>
              <a:gdLst/>
              <a:ahLst/>
              <a:cxnLst/>
              <a:rect l="l" t="t" r="r" b="b"/>
              <a:pathLst>
                <a:path w="432627" h="474929" extrusionOk="0">
                  <a:moveTo>
                    <a:pt x="420146" y="2118"/>
                  </a:moveTo>
                  <a:cubicBezTo>
                    <a:pt x="295059" y="122529"/>
                    <a:pt x="35070" y="411432"/>
                    <a:pt x="852" y="466700"/>
                  </a:cubicBezTo>
                  <a:cubicBezTo>
                    <a:pt x="-2552" y="472197"/>
                    <a:pt x="5044" y="477640"/>
                    <a:pt x="9578" y="473433"/>
                  </a:cubicBezTo>
                  <a:cubicBezTo>
                    <a:pt x="54273" y="431955"/>
                    <a:pt x="55896" y="400915"/>
                    <a:pt x="430508" y="12476"/>
                  </a:cubicBezTo>
                  <a:cubicBezTo>
                    <a:pt x="437060" y="5683"/>
                    <a:pt x="426949" y="-4431"/>
                    <a:pt x="420146" y="2118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3288;p28">
              <a:extLst>
                <a:ext uri="{FF2B5EF4-FFF2-40B4-BE49-F238E27FC236}">
                  <a16:creationId xmlns:a16="http://schemas.microsoft.com/office/drawing/2014/main" id="{DC13A147-BCB1-80DC-AAC0-CB01561D5C97}"/>
                </a:ext>
              </a:extLst>
            </p:cNvPr>
            <p:cNvSpPr/>
            <p:nvPr/>
          </p:nvSpPr>
          <p:spPr>
            <a:xfrm>
              <a:off x="2403561" y="6306148"/>
              <a:ext cx="1025804" cy="81014"/>
            </a:xfrm>
            <a:custGeom>
              <a:avLst/>
              <a:gdLst/>
              <a:ahLst/>
              <a:cxnLst/>
              <a:rect l="l" t="t" r="r" b="b"/>
              <a:pathLst>
                <a:path w="1025804" h="81014" extrusionOk="0">
                  <a:moveTo>
                    <a:pt x="1018731" y="1"/>
                  </a:moveTo>
                  <a:cubicBezTo>
                    <a:pt x="800305" y="2939"/>
                    <a:pt x="229193" y="33437"/>
                    <a:pt x="3997" y="70008"/>
                  </a:cubicBezTo>
                  <a:cubicBezTo>
                    <a:pt x="-2206" y="71016"/>
                    <a:pt x="-786" y="81406"/>
                    <a:pt x="5484" y="81003"/>
                  </a:cubicBezTo>
                  <a:cubicBezTo>
                    <a:pt x="296943" y="62296"/>
                    <a:pt x="345866" y="34609"/>
                    <a:pt x="1018731" y="14655"/>
                  </a:cubicBezTo>
                  <a:cubicBezTo>
                    <a:pt x="1028133" y="14373"/>
                    <a:pt x="1028191" y="-126"/>
                    <a:pt x="10187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3289;p28">
              <a:extLst>
                <a:ext uri="{FF2B5EF4-FFF2-40B4-BE49-F238E27FC236}">
                  <a16:creationId xmlns:a16="http://schemas.microsoft.com/office/drawing/2014/main" id="{2F908200-3CF9-6464-F7D4-A37BFAAF524E}"/>
                </a:ext>
              </a:extLst>
            </p:cNvPr>
            <p:cNvSpPr/>
            <p:nvPr/>
          </p:nvSpPr>
          <p:spPr>
            <a:xfrm>
              <a:off x="2627043" y="4994590"/>
              <a:ext cx="695916" cy="1219046"/>
            </a:xfrm>
            <a:custGeom>
              <a:avLst/>
              <a:gdLst/>
              <a:ahLst/>
              <a:cxnLst/>
              <a:rect l="l" t="t" r="r" b="b"/>
              <a:pathLst>
                <a:path w="695916" h="1219046" extrusionOk="0">
                  <a:moveTo>
                    <a:pt x="64659" y="1219046"/>
                  </a:moveTo>
                  <a:cubicBezTo>
                    <a:pt x="270101" y="358759"/>
                    <a:pt x="272251" y="379549"/>
                    <a:pt x="252160" y="324590"/>
                  </a:cubicBezTo>
                  <a:cubicBezTo>
                    <a:pt x="215695" y="224739"/>
                    <a:pt x="43024" y="282667"/>
                    <a:pt x="4078" y="165324"/>
                  </a:cubicBezTo>
                  <a:cubicBezTo>
                    <a:pt x="-12463" y="115350"/>
                    <a:pt x="23851" y="67869"/>
                    <a:pt x="67364" y="47288"/>
                  </a:cubicBezTo>
                  <a:cubicBezTo>
                    <a:pt x="176553" y="-4289"/>
                    <a:pt x="458399" y="-10695"/>
                    <a:pt x="588993" y="13712"/>
                  </a:cubicBezTo>
                  <a:cubicBezTo>
                    <a:pt x="695743" y="33606"/>
                    <a:pt x="711000" y="105273"/>
                    <a:pt x="684658" y="161002"/>
                  </a:cubicBezTo>
                  <a:cubicBezTo>
                    <a:pt x="629244" y="278151"/>
                    <a:pt x="474025" y="214810"/>
                    <a:pt x="443914" y="303939"/>
                  </a:cubicBezTo>
                  <a:cubicBezTo>
                    <a:pt x="427652" y="352056"/>
                    <a:pt x="434152" y="351871"/>
                    <a:pt x="562862" y="828412"/>
                  </a:cubicBezTo>
                  <a:cubicBezTo>
                    <a:pt x="567242" y="844628"/>
                    <a:pt x="653003" y="1161903"/>
                    <a:pt x="653084" y="1162257"/>
                  </a:cubicBezTo>
                  <a:cubicBezTo>
                    <a:pt x="615129" y="1165353"/>
                    <a:pt x="621981" y="1168403"/>
                    <a:pt x="617368" y="1151266"/>
                  </a:cubicBezTo>
                  <a:cubicBezTo>
                    <a:pt x="593657" y="1063939"/>
                    <a:pt x="695117" y="1438036"/>
                    <a:pt x="427652" y="444768"/>
                  </a:cubicBezTo>
                  <a:cubicBezTo>
                    <a:pt x="351012" y="159678"/>
                    <a:pt x="551722" y="256473"/>
                    <a:pt x="637770" y="174102"/>
                  </a:cubicBezTo>
                  <a:cubicBezTo>
                    <a:pt x="674399" y="139051"/>
                    <a:pt x="675771" y="80194"/>
                    <a:pt x="626603" y="56556"/>
                  </a:cubicBezTo>
                  <a:cubicBezTo>
                    <a:pt x="534260" y="12122"/>
                    <a:pt x="103008" y="16096"/>
                    <a:pt x="42112" y="107199"/>
                  </a:cubicBezTo>
                  <a:cubicBezTo>
                    <a:pt x="5553" y="161880"/>
                    <a:pt x="68100" y="203110"/>
                    <a:pt x="114318" y="215825"/>
                  </a:cubicBezTo>
                  <a:cubicBezTo>
                    <a:pt x="370024" y="286162"/>
                    <a:pt x="325757" y="254038"/>
                    <a:pt x="97847" y="1215533"/>
                  </a:cubicBezTo>
                  <a:lnTo>
                    <a:pt x="64659" y="12190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0" name="Google Shape;3290;p28">
              <a:extLst>
                <a:ext uri="{FF2B5EF4-FFF2-40B4-BE49-F238E27FC236}">
                  <a16:creationId xmlns:a16="http://schemas.microsoft.com/office/drawing/2014/main" id="{F62DFAB2-D821-BC30-FD25-A3FEC038B080}"/>
                </a:ext>
              </a:extLst>
            </p:cNvPr>
            <p:cNvSpPr/>
            <p:nvPr/>
          </p:nvSpPr>
          <p:spPr>
            <a:xfrm>
              <a:off x="2425647" y="6133879"/>
              <a:ext cx="968866" cy="107493"/>
            </a:xfrm>
            <a:custGeom>
              <a:avLst/>
              <a:gdLst/>
              <a:ahLst/>
              <a:cxnLst/>
              <a:rect l="l" t="t" r="r" b="b"/>
              <a:pathLst>
                <a:path w="968866" h="107493" extrusionOk="0">
                  <a:moveTo>
                    <a:pt x="961995" y="28"/>
                  </a:moveTo>
                  <a:cubicBezTo>
                    <a:pt x="557582" y="32710"/>
                    <a:pt x="176355" y="74239"/>
                    <a:pt x="5137" y="96674"/>
                  </a:cubicBezTo>
                  <a:cubicBezTo>
                    <a:pt x="-1587" y="97555"/>
                    <a:pt x="-1836" y="108190"/>
                    <a:pt x="5137" y="107457"/>
                  </a:cubicBezTo>
                  <a:cubicBezTo>
                    <a:pt x="491776" y="56278"/>
                    <a:pt x="577052" y="45046"/>
                    <a:pt x="961995" y="14352"/>
                  </a:cubicBezTo>
                  <a:cubicBezTo>
                    <a:pt x="971121" y="13621"/>
                    <a:pt x="971194" y="-714"/>
                    <a:pt x="961995" y="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1" name="Google Shape;3291;p28">
              <a:extLst>
                <a:ext uri="{FF2B5EF4-FFF2-40B4-BE49-F238E27FC236}">
                  <a16:creationId xmlns:a16="http://schemas.microsoft.com/office/drawing/2014/main" id="{D056978F-3353-2424-54CA-75B4192A6A51}"/>
                </a:ext>
              </a:extLst>
            </p:cNvPr>
            <p:cNvSpPr/>
            <p:nvPr/>
          </p:nvSpPr>
          <p:spPr>
            <a:xfrm>
              <a:off x="3537808" y="6293816"/>
              <a:ext cx="96617" cy="94048"/>
            </a:xfrm>
            <a:custGeom>
              <a:avLst/>
              <a:gdLst/>
              <a:ahLst/>
              <a:cxnLst/>
              <a:rect l="l" t="t" r="r" b="b"/>
              <a:pathLst>
                <a:path w="96617" h="94048" extrusionOk="0">
                  <a:moveTo>
                    <a:pt x="58150" y="683"/>
                  </a:moveTo>
                  <a:cubicBezTo>
                    <a:pt x="124823" y="10606"/>
                    <a:pt x="96826" y="107837"/>
                    <a:pt x="35046" y="92389"/>
                  </a:cubicBezTo>
                  <a:cubicBezTo>
                    <a:pt x="-24269" y="77396"/>
                    <a:pt x="-2737" y="-8485"/>
                    <a:pt x="58150" y="6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2" name="Google Shape;3292;p28">
              <a:extLst>
                <a:ext uri="{FF2B5EF4-FFF2-40B4-BE49-F238E27FC236}">
                  <a16:creationId xmlns:a16="http://schemas.microsoft.com/office/drawing/2014/main" id="{DCD8D142-4D0A-0626-0A1F-F59F114394B5}"/>
                </a:ext>
              </a:extLst>
            </p:cNvPr>
            <p:cNvSpPr/>
            <p:nvPr/>
          </p:nvSpPr>
          <p:spPr>
            <a:xfrm>
              <a:off x="3449936" y="6181546"/>
              <a:ext cx="96617" cy="94049"/>
            </a:xfrm>
            <a:custGeom>
              <a:avLst/>
              <a:gdLst/>
              <a:ahLst/>
              <a:cxnLst/>
              <a:rect l="l" t="t" r="r" b="b"/>
              <a:pathLst>
                <a:path w="96617" h="94049" extrusionOk="0">
                  <a:moveTo>
                    <a:pt x="58150" y="684"/>
                  </a:moveTo>
                  <a:cubicBezTo>
                    <a:pt x="124823" y="10606"/>
                    <a:pt x="96826" y="107837"/>
                    <a:pt x="35046" y="92390"/>
                  </a:cubicBezTo>
                  <a:cubicBezTo>
                    <a:pt x="-24269" y="77394"/>
                    <a:pt x="-2737" y="-8488"/>
                    <a:pt x="58150" y="6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05" name="Google Shape;3346;p28">
            <a:extLst>
              <a:ext uri="{FF2B5EF4-FFF2-40B4-BE49-F238E27FC236}">
                <a16:creationId xmlns:a16="http://schemas.microsoft.com/office/drawing/2014/main" id="{A2558BFF-57E3-3D30-A58D-62AB7CBC0D56}"/>
              </a:ext>
            </a:extLst>
          </p:cNvPr>
          <p:cNvGrpSpPr/>
          <p:nvPr/>
        </p:nvGrpSpPr>
        <p:grpSpPr>
          <a:xfrm rot="18328726">
            <a:off x="153292" y="2300123"/>
            <a:ext cx="531804" cy="870225"/>
            <a:chOff x="14246875" y="312437"/>
            <a:chExt cx="1063527" cy="1882810"/>
          </a:xfrm>
        </p:grpSpPr>
        <p:grpSp>
          <p:nvGrpSpPr>
            <p:cNvPr id="3206" name="Google Shape;3347;p28">
              <a:extLst>
                <a:ext uri="{FF2B5EF4-FFF2-40B4-BE49-F238E27FC236}">
                  <a16:creationId xmlns:a16="http://schemas.microsoft.com/office/drawing/2014/main" id="{A0EA378A-801A-AACF-582A-61F69F479F02}"/>
                </a:ext>
              </a:extLst>
            </p:cNvPr>
            <p:cNvGrpSpPr/>
            <p:nvPr/>
          </p:nvGrpSpPr>
          <p:grpSpPr>
            <a:xfrm>
              <a:off x="14246875" y="312437"/>
              <a:ext cx="1063527" cy="1882810"/>
              <a:chOff x="14246875" y="312437"/>
              <a:chExt cx="1063527" cy="1882810"/>
            </a:xfrm>
          </p:grpSpPr>
          <p:sp>
            <p:nvSpPr>
              <p:cNvPr id="3208" name="Google Shape;3348;p28">
                <a:extLst>
                  <a:ext uri="{FF2B5EF4-FFF2-40B4-BE49-F238E27FC236}">
                    <a16:creationId xmlns:a16="http://schemas.microsoft.com/office/drawing/2014/main" id="{1FADC204-44B7-75E5-7FBC-4123C33F7797}"/>
                  </a:ext>
                </a:extLst>
              </p:cNvPr>
              <p:cNvSpPr/>
              <p:nvPr/>
            </p:nvSpPr>
            <p:spPr>
              <a:xfrm>
                <a:off x="14344755" y="1322992"/>
                <a:ext cx="399810" cy="872255"/>
              </a:xfrm>
              <a:custGeom>
                <a:avLst/>
                <a:gdLst/>
                <a:ahLst/>
                <a:cxnLst/>
                <a:rect l="l" t="t" r="r" b="b"/>
                <a:pathLst>
                  <a:path w="399810" h="872255" extrusionOk="0">
                    <a:moveTo>
                      <a:pt x="367287" y="233116"/>
                    </a:moveTo>
                    <a:cubicBezTo>
                      <a:pt x="263271" y="450185"/>
                      <a:pt x="157635" y="647123"/>
                      <a:pt x="32240" y="863545"/>
                    </a:cubicBezTo>
                    <a:cubicBezTo>
                      <a:pt x="22959" y="879567"/>
                      <a:pt x="-3988" y="872059"/>
                      <a:pt x="500" y="852639"/>
                    </a:cubicBezTo>
                    <a:cubicBezTo>
                      <a:pt x="119417" y="338452"/>
                      <a:pt x="193201" y="-6046"/>
                      <a:pt x="224982" y="80"/>
                    </a:cubicBezTo>
                    <a:cubicBezTo>
                      <a:pt x="294236" y="13456"/>
                      <a:pt x="381481" y="37578"/>
                      <a:pt x="397936" y="117986"/>
                    </a:cubicBezTo>
                    <a:cubicBezTo>
                      <a:pt x="406392" y="159366"/>
                      <a:pt x="384490" y="197094"/>
                      <a:pt x="367287" y="2331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9" name="Google Shape;3349;p28">
                <a:extLst>
                  <a:ext uri="{FF2B5EF4-FFF2-40B4-BE49-F238E27FC236}">
                    <a16:creationId xmlns:a16="http://schemas.microsoft.com/office/drawing/2014/main" id="{453E2939-38CF-C90A-FBE1-2D19D293799A}"/>
                  </a:ext>
                </a:extLst>
              </p:cNvPr>
              <p:cNvSpPr/>
              <p:nvPr/>
            </p:nvSpPr>
            <p:spPr>
              <a:xfrm>
                <a:off x="14502263" y="1322372"/>
                <a:ext cx="240113" cy="350198"/>
              </a:xfrm>
              <a:custGeom>
                <a:avLst/>
                <a:gdLst/>
                <a:ahLst/>
                <a:cxnLst/>
                <a:rect l="l" t="t" r="r" b="b"/>
                <a:pathLst>
                  <a:path w="240113" h="350198" extrusionOk="0">
                    <a:moveTo>
                      <a:pt x="152883" y="350199"/>
                    </a:moveTo>
                    <a:cubicBezTo>
                      <a:pt x="16936" y="209297"/>
                      <a:pt x="24227" y="217197"/>
                      <a:pt x="0" y="191015"/>
                    </a:cubicBezTo>
                    <a:cubicBezTo>
                      <a:pt x="49745" y="-971"/>
                      <a:pt x="49617" y="-2741"/>
                      <a:pt x="67475" y="700"/>
                    </a:cubicBezTo>
                    <a:cubicBezTo>
                      <a:pt x="331194" y="51634"/>
                      <a:pt x="235580" y="184030"/>
                      <a:pt x="152883" y="3501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0" name="Google Shape;3350;p28">
                <a:extLst>
                  <a:ext uri="{FF2B5EF4-FFF2-40B4-BE49-F238E27FC236}">
                    <a16:creationId xmlns:a16="http://schemas.microsoft.com/office/drawing/2014/main" id="{10AA83DA-48A7-4374-6F6D-A2E77A59630B}"/>
                  </a:ext>
                </a:extLst>
              </p:cNvPr>
              <p:cNvSpPr/>
              <p:nvPr/>
            </p:nvSpPr>
            <p:spPr>
              <a:xfrm>
                <a:off x="14246875" y="312437"/>
                <a:ext cx="1063527" cy="1255451"/>
              </a:xfrm>
              <a:custGeom>
                <a:avLst/>
                <a:gdLst/>
                <a:ahLst/>
                <a:cxnLst/>
                <a:rect l="l" t="t" r="r" b="b"/>
                <a:pathLst>
                  <a:path w="1063527" h="1255451" extrusionOk="0">
                    <a:moveTo>
                      <a:pt x="659706" y="3392"/>
                    </a:moveTo>
                    <a:cubicBezTo>
                      <a:pt x="345039" y="-25280"/>
                      <a:pt x="586946" y="123244"/>
                      <a:pt x="334174" y="623981"/>
                    </a:cubicBezTo>
                    <a:cubicBezTo>
                      <a:pt x="216062" y="623981"/>
                      <a:pt x="68201" y="710221"/>
                      <a:pt x="10387" y="786727"/>
                    </a:cubicBezTo>
                    <a:cubicBezTo>
                      <a:pt x="-43368" y="857860"/>
                      <a:pt x="116855" y="1116878"/>
                      <a:pt x="367682" y="1212856"/>
                    </a:cubicBezTo>
                    <a:cubicBezTo>
                      <a:pt x="613317" y="1307980"/>
                      <a:pt x="910308" y="1226642"/>
                      <a:pt x="918163" y="1136169"/>
                    </a:cubicBezTo>
                    <a:cubicBezTo>
                      <a:pt x="926503" y="1040090"/>
                      <a:pt x="874102" y="877121"/>
                      <a:pt x="786753" y="798198"/>
                    </a:cubicBezTo>
                    <a:cubicBezTo>
                      <a:pt x="936119" y="250330"/>
                      <a:pt x="1215010" y="310237"/>
                      <a:pt x="960530" y="119192"/>
                    </a:cubicBezTo>
                    <a:cubicBezTo>
                      <a:pt x="906967" y="78979"/>
                      <a:pt x="790962" y="15348"/>
                      <a:pt x="659706" y="33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1" name="Google Shape;3351;p28">
                <a:extLst>
                  <a:ext uri="{FF2B5EF4-FFF2-40B4-BE49-F238E27FC236}">
                    <a16:creationId xmlns:a16="http://schemas.microsoft.com/office/drawing/2014/main" id="{6325FA56-CBB4-4EFC-0A75-6B2C4B4BF4C0}"/>
                  </a:ext>
                </a:extLst>
              </p:cNvPr>
              <p:cNvSpPr/>
              <p:nvPr/>
            </p:nvSpPr>
            <p:spPr>
              <a:xfrm>
                <a:off x="14576844" y="975980"/>
                <a:ext cx="442902" cy="189882"/>
              </a:xfrm>
              <a:custGeom>
                <a:avLst/>
                <a:gdLst/>
                <a:ahLst/>
                <a:cxnLst/>
                <a:rect l="l" t="t" r="r" b="b"/>
                <a:pathLst>
                  <a:path w="442902" h="189882" extrusionOk="0">
                    <a:moveTo>
                      <a:pt x="434265" y="164000"/>
                    </a:moveTo>
                    <a:cubicBezTo>
                      <a:pt x="260156" y="153705"/>
                      <a:pt x="198008" y="152425"/>
                      <a:pt x="20299" y="2768"/>
                    </a:cubicBezTo>
                    <a:cubicBezTo>
                      <a:pt x="10943" y="-5114"/>
                      <a:pt x="-5892" y="5178"/>
                      <a:pt x="2084" y="16836"/>
                    </a:cubicBezTo>
                    <a:cubicBezTo>
                      <a:pt x="86420" y="140111"/>
                      <a:pt x="307971" y="216399"/>
                      <a:pt x="436612" y="181330"/>
                    </a:cubicBezTo>
                    <a:cubicBezTo>
                      <a:pt x="446491" y="178637"/>
                      <a:pt x="443993" y="164576"/>
                      <a:pt x="434265" y="1640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07" name="Google Shape;3352;p28">
              <a:extLst>
                <a:ext uri="{FF2B5EF4-FFF2-40B4-BE49-F238E27FC236}">
                  <a16:creationId xmlns:a16="http://schemas.microsoft.com/office/drawing/2014/main" id="{0271FC69-D401-FE9D-7B31-F97CB5B24288}"/>
                </a:ext>
              </a:extLst>
            </p:cNvPr>
            <p:cNvSpPr/>
            <p:nvPr/>
          </p:nvSpPr>
          <p:spPr>
            <a:xfrm>
              <a:off x="14759869" y="343638"/>
              <a:ext cx="502530" cy="260470"/>
            </a:xfrm>
            <a:custGeom>
              <a:avLst/>
              <a:gdLst/>
              <a:ahLst/>
              <a:cxnLst/>
              <a:rect l="l" t="t" r="r" b="b"/>
              <a:pathLst>
                <a:path w="502530" h="260470" extrusionOk="0">
                  <a:moveTo>
                    <a:pt x="486839" y="168802"/>
                  </a:moveTo>
                  <a:cubicBezTo>
                    <a:pt x="482013" y="162118"/>
                    <a:pt x="468436" y="165917"/>
                    <a:pt x="472213" y="174974"/>
                  </a:cubicBezTo>
                  <a:cubicBezTo>
                    <a:pt x="548416" y="357761"/>
                    <a:pt x="-107100" y="86854"/>
                    <a:pt x="36330" y="18132"/>
                  </a:cubicBezTo>
                  <a:cubicBezTo>
                    <a:pt x="46088" y="13455"/>
                    <a:pt x="39215" y="-3129"/>
                    <a:pt x="28911" y="520"/>
                  </a:cubicBezTo>
                  <a:cubicBezTo>
                    <a:pt x="-27996" y="20662"/>
                    <a:pt x="11670" y="88715"/>
                    <a:pt x="41172" y="114434"/>
                  </a:cubicBezTo>
                  <a:cubicBezTo>
                    <a:pt x="90028" y="157031"/>
                    <a:pt x="156465" y="183337"/>
                    <a:pt x="215905" y="207347"/>
                  </a:cubicBezTo>
                  <a:cubicBezTo>
                    <a:pt x="488397" y="317408"/>
                    <a:pt x="532657" y="232256"/>
                    <a:pt x="486839" y="1688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12" name="Google Shape;3346;p28">
            <a:extLst>
              <a:ext uri="{FF2B5EF4-FFF2-40B4-BE49-F238E27FC236}">
                <a16:creationId xmlns:a16="http://schemas.microsoft.com/office/drawing/2014/main" id="{E28715C6-134D-78DD-265C-ED796BB1A808}"/>
              </a:ext>
            </a:extLst>
          </p:cNvPr>
          <p:cNvGrpSpPr/>
          <p:nvPr/>
        </p:nvGrpSpPr>
        <p:grpSpPr>
          <a:xfrm rot="18328726">
            <a:off x="6157209" y="2215018"/>
            <a:ext cx="531804" cy="870225"/>
            <a:chOff x="14246875" y="312437"/>
            <a:chExt cx="1063527" cy="1882810"/>
          </a:xfrm>
        </p:grpSpPr>
        <p:grpSp>
          <p:nvGrpSpPr>
            <p:cNvPr id="3213" name="Google Shape;3347;p28">
              <a:extLst>
                <a:ext uri="{FF2B5EF4-FFF2-40B4-BE49-F238E27FC236}">
                  <a16:creationId xmlns:a16="http://schemas.microsoft.com/office/drawing/2014/main" id="{506FE164-B5F0-3D0B-BE13-E57E270F998A}"/>
                </a:ext>
              </a:extLst>
            </p:cNvPr>
            <p:cNvGrpSpPr/>
            <p:nvPr/>
          </p:nvGrpSpPr>
          <p:grpSpPr>
            <a:xfrm>
              <a:off x="14246875" y="312437"/>
              <a:ext cx="1063527" cy="1882810"/>
              <a:chOff x="14246875" y="312437"/>
              <a:chExt cx="1063527" cy="1882810"/>
            </a:xfrm>
          </p:grpSpPr>
          <p:sp>
            <p:nvSpPr>
              <p:cNvPr id="3215" name="Google Shape;3348;p28">
                <a:extLst>
                  <a:ext uri="{FF2B5EF4-FFF2-40B4-BE49-F238E27FC236}">
                    <a16:creationId xmlns:a16="http://schemas.microsoft.com/office/drawing/2014/main" id="{3EDAF9C2-5FC2-8124-6C41-E69AEC9CF668}"/>
                  </a:ext>
                </a:extLst>
              </p:cNvPr>
              <p:cNvSpPr/>
              <p:nvPr/>
            </p:nvSpPr>
            <p:spPr>
              <a:xfrm>
                <a:off x="14344755" y="1322992"/>
                <a:ext cx="399810" cy="872255"/>
              </a:xfrm>
              <a:custGeom>
                <a:avLst/>
                <a:gdLst/>
                <a:ahLst/>
                <a:cxnLst/>
                <a:rect l="l" t="t" r="r" b="b"/>
                <a:pathLst>
                  <a:path w="399810" h="872255" extrusionOk="0">
                    <a:moveTo>
                      <a:pt x="367287" y="233116"/>
                    </a:moveTo>
                    <a:cubicBezTo>
                      <a:pt x="263271" y="450185"/>
                      <a:pt x="157635" y="647123"/>
                      <a:pt x="32240" y="863545"/>
                    </a:cubicBezTo>
                    <a:cubicBezTo>
                      <a:pt x="22959" y="879567"/>
                      <a:pt x="-3988" y="872059"/>
                      <a:pt x="500" y="852639"/>
                    </a:cubicBezTo>
                    <a:cubicBezTo>
                      <a:pt x="119417" y="338452"/>
                      <a:pt x="193201" y="-6046"/>
                      <a:pt x="224982" y="80"/>
                    </a:cubicBezTo>
                    <a:cubicBezTo>
                      <a:pt x="294236" y="13456"/>
                      <a:pt x="381481" y="37578"/>
                      <a:pt x="397936" y="117986"/>
                    </a:cubicBezTo>
                    <a:cubicBezTo>
                      <a:pt x="406392" y="159366"/>
                      <a:pt x="384490" y="197094"/>
                      <a:pt x="367287" y="2331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6" name="Google Shape;3349;p28">
                <a:extLst>
                  <a:ext uri="{FF2B5EF4-FFF2-40B4-BE49-F238E27FC236}">
                    <a16:creationId xmlns:a16="http://schemas.microsoft.com/office/drawing/2014/main" id="{780246E2-68E2-CAFD-33A4-84D05F3131EF}"/>
                  </a:ext>
                </a:extLst>
              </p:cNvPr>
              <p:cNvSpPr/>
              <p:nvPr/>
            </p:nvSpPr>
            <p:spPr>
              <a:xfrm>
                <a:off x="14502263" y="1322372"/>
                <a:ext cx="240113" cy="350198"/>
              </a:xfrm>
              <a:custGeom>
                <a:avLst/>
                <a:gdLst/>
                <a:ahLst/>
                <a:cxnLst/>
                <a:rect l="l" t="t" r="r" b="b"/>
                <a:pathLst>
                  <a:path w="240113" h="350198" extrusionOk="0">
                    <a:moveTo>
                      <a:pt x="152883" y="350199"/>
                    </a:moveTo>
                    <a:cubicBezTo>
                      <a:pt x="16936" y="209297"/>
                      <a:pt x="24227" y="217197"/>
                      <a:pt x="0" y="191015"/>
                    </a:cubicBezTo>
                    <a:cubicBezTo>
                      <a:pt x="49745" y="-971"/>
                      <a:pt x="49617" y="-2741"/>
                      <a:pt x="67475" y="700"/>
                    </a:cubicBezTo>
                    <a:cubicBezTo>
                      <a:pt x="331194" y="51634"/>
                      <a:pt x="235580" y="184030"/>
                      <a:pt x="152883" y="3501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7" name="Google Shape;3350;p28">
                <a:extLst>
                  <a:ext uri="{FF2B5EF4-FFF2-40B4-BE49-F238E27FC236}">
                    <a16:creationId xmlns:a16="http://schemas.microsoft.com/office/drawing/2014/main" id="{E0079EBF-1961-53EE-3178-AABEAF14E5AA}"/>
                  </a:ext>
                </a:extLst>
              </p:cNvPr>
              <p:cNvSpPr/>
              <p:nvPr/>
            </p:nvSpPr>
            <p:spPr>
              <a:xfrm>
                <a:off x="14246875" y="312437"/>
                <a:ext cx="1063527" cy="1255451"/>
              </a:xfrm>
              <a:custGeom>
                <a:avLst/>
                <a:gdLst/>
                <a:ahLst/>
                <a:cxnLst/>
                <a:rect l="l" t="t" r="r" b="b"/>
                <a:pathLst>
                  <a:path w="1063527" h="1255451" extrusionOk="0">
                    <a:moveTo>
                      <a:pt x="659706" y="3392"/>
                    </a:moveTo>
                    <a:cubicBezTo>
                      <a:pt x="345039" y="-25280"/>
                      <a:pt x="586946" y="123244"/>
                      <a:pt x="334174" y="623981"/>
                    </a:cubicBezTo>
                    <a:cubicBezTo>
                      <a:pt x="216062" y="623981"/>
                      <a:pt x="68201" y="710221"/>
                      <a:pt x="10387" y="786727"/>
                    </a:cubicBezTo>
                    <a:cubicBezTo>
                      <a:pt x="-43368" y="857860"/>
                      <a:pt x="116855" y="1116878"/>
                      <a:pt x="367682" y="1212856"/>
                    </a:cubicBezTo>
                    <a:cubicBezTo>
                      <a:pt x="613317" y="1307980"/>
                      <a:pt x="910308" y="1226642"/>
                      <a:pt x="918163" y="1136169"/>
                    </a:cubicBezTo>
                    <a:cubicBezTo>
                      <a:pt x="926503" y="1040090"/>
                      <a:pt x="874102" y="877121"/>
                      <a:pt x="786753" y="798198"/>
                    </a:cubicBezTo>
                    <a:cubicBezTo>
                      <a:pt x="936119" y="250330"/>
                      <a:pt x="1215010" y="310237"/>
                      <a:pt x="960530" y="119192"/>
                    </a:cubicBezTo>
                    <a:cubicBezTo>
                      <a:pt x="906967" y="78979"/>
                      <a:pt x="790962" y="15348"/>
                      <a:pt x="659706" y="33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8" name="Google Shape;3351;p28">
                <a:extLst>
                  <a:ext uri="{FF2B5EF4-FFF2-40B4-BE49-F238E27FC236}">
                    <a16:creationId xmlns:a16="http://schemas.microsoft.com/office/drawing/2014/main" id="{3C07F960-0294-41B8-6C08-D0898FD21F65}"/>
                  </a:ext>
                </a:extLst>
              </p:cNvPr>
              <p:cNvSpPr/>
              <p:nvPr/>
            </p:nvSpPr>
            <p:spPr>
              <a:xfrm>
                <a:off x="14576844" y="975980"/>
                <a:ext cx="442902" cy="189882"/>
              </a:xfrm>
              <a:custGeom>
                <a:avLst/>
                <a:gdLst/>
                <a:ahLst/>
                <a:cxnLst/>
                <a:rect l="l" t="t" r="r" b="b"/>
                <a:pathLst>
                  <a:path w="442902" h="189882" extrusionOk="0">
                    <a:moveTo>
                      <a:pt x="434265" y="164000"/>
                    </a:moveTo>
                    <a:cubicBezTo>
                      <a:pt x="260156" y="153705"/>
                      <a:pt x="198008" y="152425"/>
                      <a:pt x="20299" y="2768"/>
                    </a:cubicBezTo>
                    <a:cubicBezTo>
                      <a:pt x="10943" y="-5114"/>
                      <a:pt x="-5892" y="5178"/>
                      <a:pt x="2084" y="16836"/>
                    </a:cubicBezTo>
                    <a:cubicBezTo>
                      <a:pt x="86420" y="140111"/>
                      <a:pt x="307971" y="216399"/>
                      <a:pt x="436612" y="181330"/>
                    </a:cubicBezTo>
                    <a:cubicBezTo>
                      <a:pt x="446491" y="178637"/>
                      <a:pt x="443993" y="164576"/>
                      <a:pt x="434265" y="1640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14" name="Google Shape;3352;p28">
              <a:extLst>
                <a:ext uri="{FF2B5EF4-FFF2-40B4-BE49-F238E27FC236}">
                  <a16:creationId xmlns:a16="http://schemas.microsoft.com/office/drawing/2014/main" id="{CCA8CA24-8BBF-BE40-DFE2-6CE57B8909E1}"/>
                </a:ext>
              </a:extLst>
            </p:cNvPr>
            <p:cNvSpPr/>
            <p:nvPr/>
          </p:nvSpPr>
          <p:spPr>
            <a:xfrm>
              <a:off x="14759869" y="343638"/>
              <a:ext cx="502530" cy="260470"/>
            </a:xfrm>
            <a:custGeom>
              <a:avLst/>
              <a:gdLst/>
              <a:ahLst/>
              <a:cxnLst/>
              <a:rect l="l" t="t" r="r" b="b"/>
              <a:pathLst>
                <a:path w="502530" h="260470" extrusionOk="0">
                  <a:moveTo>
                    <a:pt x="486839" y="168802"/>
                  </a:moveTo>
                  <a:cubicBezTo>
                    <a:pt x="482013" y="162118"/>
                    <a:pt x="468436" y="165917"/>
                    <a:pt x="472213" y="174974"/>
                  </a:cubicBezTo>
                  <a:cubicBezTo>
                    <a:pt x="548416" y="357761"/>
                    <a:pt x="-107100" y="86854"/>
                    <a:pt x="36330" y="18132"/>
                  </a:cubicBezTo>
                  <a:cubicBezTo>
                    <a:pt x="46088" y="13455"/>
                    <a:pt x="39215" y="-3129"/>
                    <a:pt x="28911" y="520"/>
                  </a:cubicBezTo>
                  <a:cubicBezTo>
                    <a:pt x="-27996" y="20662"/>
                    <a:pt x="11670" y="88715"/>
                    <a:pt x="41172" y="114434"/>
                  </a:cubicBezTo>
                  <a:cubicBezTo>
                    <a:pt x="90028" y="157031"/>
                    <a:pt x="156465" y="183337"/>
                    <a:pt x="215905" y="207347"/>
                  </a:cubicBezTo>
                  <a:cubicBezTo>
                    <a:pt x="488397" y="317408"/>
                    <a:pt x="532657" y="232256"/>
                    <a:pt x="486839" y="1688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19" name="Google Shape;3271;p28">
            <a:extLst>
              <a:ext uri="{FF2B5EF4-FFF2-40B4-BE49-F238E27FC236}">
                <a16:creationId xmlns:a16="http://schemas.microsoft.com/office/drawing/2014/main" id="{ADB28120-17E6-F792-22CD-BE543055C1CE}"/>
              </a:ext>
            </a:extLst>
          </p:cNvPr>
          <p:cNvSpPr txBox="1"/>
          <p:nvPr/>
        </p:nvSpPr>
        <p:spPr>
          <a:xfrm>
            <a:off x="3575756" y="3354290"/>
            <a:ext cx="199248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Nunito"/>
                <a:sym typeface="Nunito"/>
              </a:rPr>
              <a:t>Personalised class videos, visual representations (focus on understanding) extra assignments &amp; mocks</a:t>
            </a:r>
            <a:endParaRPr sz="700" dirty="0">
              <a:solidFill>
                <a:schemeClr val="dk1"/>
              </a:solidFill>
            </a:endParaRPr>
          </a:p>
        </p:txBody>
      </p:sp>
      <p:sp>
        <p:nvSpPr>
          <p:cNvPr id="3229" name="Rectangle: Rounded Corners 3228">
            <a:extLst>
              <a:ext uri="{FF2B5EF4-FFF2-40B4-BE49-F238E27FC236}">
                <a16:creationId xmlns:a16="http://schemas.microsoft.com/office/drawing/2014/main" id="{1EDA9C5C-8613-19BA-215F-3605F0481FF7}"/>
              </a:ext>
            </a:extLst>
          </p:cNvPr>
          <p:cNvSpPr/>
          <p:nvPr/>
        </p:nvSpPr>
        <p:spPr>
          <a:xfrm>
            <a:off x="5490888" y="4400550"/>
            <a:ext cx="3502455" cy="57327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3blue1brown.com</a:t>
            </a:r>
            <a:endParaRPr lang="en-IE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7" grpId="0" animBg="1"/>
      <p:bldP spid="3" grpId="0"/>
      <p:bldP spid="25" grpId="0"/>
      <p:bldP spid="26" grpId="0"/>
      <p:bldP spid="45" grpId="0"/>
      <p:bldP spid="49" grpId="0"/>
      <p:bldP spid="50" grpId="0"/>
      <p:bldP spid="3219" grpId="0"/>
      <p:bldP spid="32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2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3" name="Google Shape;2743;p24"/>
          <p:cNvGrpSpPr/>
          <p:nvPr/>
        </p:nvGrpSpPr>
        <p:grpSpPr>
          <a:xfrm rot="-5400000">
            <a:off x="2772670" y="-25706"/>
            <a:ext cx="3597318" cy="5194911"/>
            <a:chOff x="5545341" y="-51412"/>
            <a:chExt cx="7194636" cy="10389823"/>
          </a:xfrm>
        </p:grpSpPr>
        <p:sp>
          <p:nvSpPr>
            <p:cNvPr id="2744" name="Google Shape;2744;p24"/>
            <p:cNvSpPr/>
            <p:nvPr/>
          </p:nvSpPr>
          <p:spPr>
            <a:xfrm>
              <a:off x="5545341" y="-51412"/>
              <a:ext cx="7194636" cy="10389823"/>
            </a:xfrm>
            <a:custGeom>
              <a:avLst/>
              <a:gdLst/>
              <a:ahLst/>
              <a:cxnLst/>
              <a:rect l="l" t="t" r="r" b="b"/>
              <a:pathLst>
                <a:path w="7194636" h="10389823" extrusionOk="0">
                  <a:moveTo>
                    <a:pt x="2111811" y="10341508"/>
                  </a:moveTo>
                  <a:cubicBezTo>
                    <a:pt x="2060348" y="10341508"/>
                    <a:pt x="2011797" y="10335379"/>
                    <a:pt x="1956819" y="10318859"/>
                  </a:cubicBezTo>
                  <a:cubicBezTo>
                    <a:pt x="1861631" y="10288022"/>
                    <a:pt x="1649852" y="9949646"/>
                    <a:pt x="1564690" y="9694119"/>
                  </a:cubicBezTo>
                  <a:cubicBezTo>
                    <a:pt x="1446850" y="9337437"/>
                    <a:pt x="1512104" y="9223190"/>
                    <a:pt x="1441109" y="9208582"/>
                  </a:cubicBezTo>
                  <a:cubicBezTo>
                    <a:pt x="828984" y="9083427"/>
                    <a:pt x="307574" y="8636581"/>
                    <a:pt x="19702" y="8095895"/>
                  </a:cubicBezTo>
                  <a:cubicBezTo>
                    <a:pt x="-6861" y="8095895"/>
                    <a:pt x="1127" y="7973711"/>
                    <a:pt x="1127" y="169461"/>
                  </a:cubicBezTo>
                  <a:cubicBezTo>
                    <a:pt x="382542" y="121710"/>
                    <a:pt x="763272" y="84722"/>
                    <a:pt x="1146830" y="84639"/>
                  </a:cubicBezTo>
                  <a:cubicBezTo>
                    <a:pt x="4014709" y="83974"/>
                    <a:pt x="5477843" y="-38003"/>
                    <a:pt x="6994437" y="12055"/>
                  </a:cubicBezTo>
                  <a:cubicBezTo>
                    <a:pt x="7070009" y="15006"/>
                    <a:pt x="7202431" y="7295775"/>
                    <a:pt x="7194277" y="10334090"/>
                  </a:cubicBezTo>
                  <a:cubicBezTo>
                    <a:pt x="7194277" y="10455007"/>
                    <a:pt x="5987645" y="10341508"/>
                    <a:pt x="2111811" y="103415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45" name="Google Shape;2745;p24"/>
            <p:cNvGrpSpPr/>
            <p:nvPr/>
          </p:nvGrpSpPr>
          <p:grpSpPr>
            <a:xfrm>
              <a:off x="6074395" y="684110"/>
              <a:ext cx="5927595" cy="8780132"/>
              <a:chOff x="6074395" y="684110"/>
              <a:chExt cx="5927595" cy="8780132"/>
            </a:xfrm>
          </p:grpSpPr>
          <p:grpSp>
            <p:nvGrpSpPr>
              <p:cNvPr id="2746" name="Google Shape;2746;p24"/>
              <p:cNvGrpSpPr/>
              <p:nvPr/>
            </p:nvGrpSpPr>
            <p:grpSpPr>
              <a:xfrm>
                <a:off x="6074465" y="684110"/>
                <a:ext cx="5927519" cy="119346"/>
                <a:chOff x="6074465" y="684110"/>
                <a:chExt cx="5927519" cy="119346"/>
              </a:xfrm>
            </p:grpSpPr>
            <p:grpSp>
              <p:nvGrpSpPr>
                <p:cNvPr id="2747" name="Google Shape;2747;p24"/>
                <p:cNvGrpSpPr/>
                <p:nvPr/>
              </p:nvGrpSpPr>
              <p:grpSpPr>
                <a:xfrm>
                  <a:off x="6074465" y="684110"/>
                  <a:ext cx="106185" cy="119293"/>
                  <a:chOff x="6074465" y="684110"/>
                  <a:chExt cx="106185" cy="119293"/>
                </a:xfrm>
              </p:grpSpPr>
              <p:sp>
                <p:nvSpPr>
                  <p:cNvPr id="2748" name="Google Shape;2748;p24"/>
                  <p:cNvSpPr/>
                  <p:nvPr/>
                </p:nvSpPr>
                <p:spPr>
                  <a:xfrm>
                    <a:off x="6143077" y="686952"/>
                    <a:ext cx="60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63" extrusionOk="0">
                        <a:moveTo>
                          <a:pt x="60" y="63"/>
                        </a:moveTo>
                        <a:cubicBezTo>
                          <a:pt x="40" y="1"/>
                          <a:pt x="-64" y="-41"/>
                          <a:pt x="60" y="63"/>
                        </a:cubicBezTo>
                        <a:lnTo>
                          <a:pt x="60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9" name="Google Shape;2749;p24"/>
                  <p:cNvSpPr/>
                  <p:nvPr/>
                </p:nvSpPr>
                <p:spPr>
                  <a:xfrm>
                    <a:off x="6074465" y="684110"/>
                    <a:ext cx="106185" cy="1192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85" h="119293" extrusionOk="0">
                        <a:moveTo>
                          <a:pt x="105990" y="58782"/>
                        </a:moveTo>
                        <a:cubicBezTo>
                          <a:pt x="101372" y="3945"/>
                          <a:pt x="51136" y="-5094"/>
                          <a:pt x="73332" y="5545"/>
                        </a:cubicBezTo>
                        <a:cubicBezTo>
                          <a:pt x="56732" y="-2830"/>
                          <a:pt x="40569" y="-1500"/>
                          <a:pt x="26029" y="8059"/>
                        </a:cubicBezTo>
                        <a:cubicBezTo>
                          <a:pt x="-30551" y="45982"/>
                          <a:pt x="15129" y="139345"/>
                          <a:pt x="67902" y="115427"/>
                        </a:cubicBezTo>
                        <a:cubicBezTo>
                          <a:pt x="113333" y="94544"/>
                          <a:pt x="105407" y="51385"/>
                          <a:pt x="105990" y="58782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0" name="Google Shape;2750;p24"/>
                <p:cNvGrpSpPr/>
                <p:nvPr/>
              </p:nvGrpSpPr>
              <p:grpSpPr>
                <a:xfrm>
                  <a:off x="6802183" y="684146"/>
                  <a:ext cx="106152" cy="119310"/>
                  <a:chOff x="6802183" y="684146"/>
                  <a:chExt cx="106152" cy="119310"/>
                </a:xfrm>
              </p:grpSpPr>
              <p:sp>
                <p:nvSpPr>
                  <p:cNvPr id="2751" name="Google Shape;2751;p24"/>
                  <p:cNvSpPr/>
                  <p:nvPr/>
                </p:nvSpPr>
                <p:spPr>
                  <a:xfrm>
                    <a:off x="6870742" y="686952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2" name="Google Shape;2752;p24"/>
                  <p:cNvSpPr/>
                  <p:nvPr/>
                </p:nvSpPr>
                <p:spPr>
                  <a:xfrm>
                    <a:off x="6802183" y="68414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3" name="Google Shape;2753;p24"/>
                <p:cNvGrpSpPr/>
                <p:nvPr/>
              </p:nvGrpSpPr>
              <p:grpSpPr>
                <a:xfrm>
                  <a:off x="7529860" y="684146"/>
                  <a:ext cx="106152" cy="119310"/>
                  <a:chOff x="7529860" y="684146"/>
                  <a:chExt cx="106152" cy="119310"/>
                </a:xfrm>
              </p:grpSpPr>
              <p:sp>
                <p:nvSpPr>
                  <p:cNvPr id="2754" name="Google Shape;2754;p24"/>
                  <p:cNvSpPr/>
                  <p:nvPr/>
                </p:nvSpPr>
                <p:spPr>
                  <a:xfrm>
                    <a:off x="7598410" y="686952"/>
                    <a:ext cx="60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63" extrusionOk="0">
                        <a:moveTo>
                          <a:pt x="60" y="63"/>
                        </a:moveTo>
                        <a:cubicBezTo>
                          <a:pt x="40" y="1"/>
                          <a:pt x="-64" y="-41"/>
                          <a:pt x="60" y="63"/>
                        </a:cubicBezTo>
                        <a:lnTo>
                          <a:pt x="60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5" name="Google Shape;2755;p24"/>
                  <p:cNvSpPr/>
                  <p:nvPr/>
                </p:nvSpPr>
                <p:spPr>
                  <a:xfrm>
                    <a:off x="7529860" y="68414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6" name="Google Shape;2756;p24"/>
                <p:cNvGrpSpPr/>
                <p:nvPr/>
              </p:nvGrpSpPr>
              <p:grpSpPr>
                <a:xfrm>
                  <a:off x="8257517" y="684146"/>
                  <a:ext cx="106152" cy="119310"/>
                  <a:chOff x="8257517" y="684146"/>
                  <a:chExt cx="106152" cy="119310"/>
                </a:xfrm>
              </p:grpSpPr>
              <p:sp>
                <p:nvSpPr>
                  <p:cNvPr id="2757" name="Google Shape;2757;p24"/>
                  <p:cNvSpPr/>
                  <p:nvPr/>
                </p:nvSpPr>
                <p:spPr>
                  <a:xfrm>
                    <a:off x="8326076" y="686952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8" name="Google Shape;2758;p24"/>
                  <p:cNvSpPr/>
                  <p:nvPr/>
                </p:nvSpPr>
                <p:spPr>
                  <a:xfrm>
                    <a:off x="8257517" y="68414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9" name="Google Shape;2759;p24"/>
                <p:cNvGrpSpPr/>
                <p:nvPr/>
              </p:nvGrpSpPr>
              <p:grpSpPr>
                <a:xfrm>
                  <a:off x="8985194" y="684146"/>
                  <a:ext cx="106152" cy="119310"/>
                  <a:chOff x="8985194" y="684146"/>
                  <a:chExt cx="106152" cy="119310"/>
                </a:xfrm>
              </p:grpSpPr>
              <p:sp>
                <p:nvSpPr>
                  <p:cNvPr id="2760" name="Google Shape;2760;p24"/>
                  <p:cNvSpPr/>
                  <p:nvPr/>
                </p:nvSpPr>
                <p:spPr>
                  <a:xfrm>
                    <a:off x="9053737" y="686952"/>
                    <a:ext cx="46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63" extrusionOk="0">
                        <a:moveTo>
                          <a:pt x="46" y="63"/>
                        </a:moveTo>
                        <a:cubicBezTo>
                          <a:pt x="46" y="1"/>
                          <a:pt x="-58" y="-41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1" name="Google Shape;2761;p24"/>
                  <p:cNvSpPr/>
                  <p:nvPr/>
                </p:nvSpPr>
                <p:spPr>
                  <a:xfrm>
                    <a:off x="8985194" y="68414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8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62" name="Google Shape;2762;p24"/>
                <p:cNvGrpSpPr/>
                <p:nvPr/>
              </p:nvGrpSpPr>
              <p:grpSpPr>
                <a:xfrm>
                  <a:off x="9712850" y="684146"/>
                  <a:ext cx="106152" cy="119310"/>
                  <a:chOff x="9712850" y="684146"/>
                  <a:chExt cx="106152" cy="119310"/>
                </a:xfrm>
              </p:grpSpPr>
              <p:sp>
                <p:nvSpPr>
                  <p:cNvPr id="2763" name="Google Shape;2763;p24"/>
                  <p:cNvSpPr/>
                  <p:nvPr/>
                </p:nvSpPr>
                <p:spPr>
                  <a:xfrm>
                    <a:off x="9781409" y="686952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4" name="Google Shape;2764;p24"/>
                  <p:cNvSpPr/>
                  <p:nvPr/>
                </p:nvSpPr>
                <p:spPr>
                  <a:xfrm>
                    <a:off x="9712850" y="68414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65" name="Google Shape;2765;p24"/>
                <p:cNvGrpSpPr/>
                <p:nvPr/>
              </p:nvGrpSpPr>
              <p:grpSpPr>
                <a:xfrm>
                  <a:off x="10440527" y="684146"/>
                  <a:ext cx="106152" cy="119310"/>
                  <a:chOff x="10440527" y="684146"/>
                  <a:chExt cx="106152" cy="119310"/>
                </a:xfrm>
              </p:grpSpPr>
              <p:sp>
                <p:nvSpPr>
                  <p:cNvPr id="2766" name="Google Shape;2766;p24"/>
                  <p:cNvSpPr/>
                  <p:nvPr/>
                </p:nvSpPr>
                <p:spPr>
                  <a:xfrm>
                    <a:off x="10509071" y="686952"/>
                    <a:ext cx="46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63" extrusionOk="0">
                        <a:moveTo>
                          <a:pt x="46" y="63"/>
                        </a:moveTo>
                        <a:cubicBezTo>
                          <a:pt x="46" y="1"/>
                          <a:pt x="-58" y="-41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7" name="Google Shape;2767;p24"/>
                  <p:cNvSpPr/>
                  <p:nvPr/>
                </p:nvSpPr>
                <p:spPr>
                  <a:xfrm>
                    <a:off x="10440527" y="68414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68" name="Google Shape;2768;p24"/>
                <p:cNvGrpSpPr/>
                <p:nvPr/>
              </p:nvGrpSpPr>
              <p:grpSpPr>
                <a:xfrm>
                  <a:off x="11168184" y="684146"/>
                  <a:ext cx="106152" cy="119310"/>
                  <a:chOff x="11168184" y="684146"/>
                  <a:chExt cx="106152" cy="119310"/>
                </a:xfrm>
              </p:grpSpPr>
              <p:sp>
                <p:nvSpPr>
                  <p:cNvPr id="2769" name="Google Shape;2769;p24"/>
                  <p:cNvSpPr/>
                  <p:nvPr/>
                </p:nvSpPr>
                <p:spPr>
                  <a:xfrm>
                    <a:off x="11236743" y="686952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0" name="Google Shape;2770;p24"/>
                  <p:cNvSpPr/>
                  <p:nvPr/>
                </p:nvSpPr>
                <p:spPr>
                  <a:xfrm>
                    <a:off x="11168184" y="68414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6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71" name="Google Shape;2771;p24"/>
                <p:cNvGrpSpPr/>
                <p:nvPr/>
              </p:nvGrpSpPr>
              <p:grpSpPr>
                <a:xfrm>
                  <a:off x="11895799" y="684110"/>
                  <a:ext cx="106185" cy="119293"/>
                  <a:chOff x="11895799" y="684110"/>
                  <a:chExt cx="106185" cy="119293"/>
                </a:xfrm>
              </p:grpSpPr>
              <p:sp>
                <p:nvSpPr>
                  <p:cNvPr id="2772" name="Google Shape;2772;p24"/>
                  <p:cNvSpPr/>
                  <p:nvPr/>
                </p:nvSpPr>
                <p:spPr>
                  <a:xfrm>
                    <a:off x="11964404" y="686952"/>
                    <a:ext cx="45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" h="63" extrusionOk="0">
                        <a:moveTo>
                          <a:pt x="46" y="63"/>
                        </a:moveTo>
                        <a:cubicBezTo>
                          <a:pt x="46" y="1"/>
                          <a:pt x="-57" y="-41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3" name="Google Shape;2773;p24"/>
                  <p:cNvSpPr/>
                  <p:nvPr/>
                </p:nvSpPr>
                <p:spPr>
                  <a:xfrm>
                    <a:off x="11895799" y="684110"/>
                    <a:ext cx="106185" cy="1192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85" h="119293" extrusionOk="0">
                        <a:moveTo>
                          <a:pt x="105990" y="58782"/>
                        </a:moveTo>
                        <a:cubicBezTo>
                          <a:pt x="101372" y="3945"/>
                          <a:pt x="51137" y="-5094"/>
                          <a:pt x="73331" y="5545"/>
                        </a:cubicBezTo>
                        <a:cubicBezTo>
                          <a:pt x="56732" y="-2830"/>
                          <a:pt x="40569" y="-1500"/>
                          <a:pt x="26029" y="8059"/>
                        </a:cubicBezTo>
                        <a:cubicBezTo>
                          <a:pt x="-30551" y="45982"/>
                          <a:pt x="15129" y="139345"/>
                          <a:pt x="67903" y="115427"/>
                        </a:cubicBezTo>
                        <a:cubicBezTo>
                          <a:pt x="113333" y="94544"/>
                          <a:pt x="105407" y="51385"/>
                          <a:pt x="105990" y="58782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74" name="Google Shape;2774;p24"/>
              <p:cNvGrpSpPr/>
              <p:nvPr/>
            </p:nvGrpSpPr>
            <p:grpSpPr>
              <a:xfrm>
                <a:off x="6074395" y="1471430"/>
                <a:ext cx="5927595" cy="119366"/>
                <a:chOff x="6074395" y="1471430"/>
                <a:chExt cx="5927595" cy="119366"/>
              </a:xfrm>
            </p:grpSpPr>
            <p:grpSp>
              <p:nvGrpSpPr>
                <p:cNvPr id="2775" name="Google Shape;2775;p24"/>
                <p:cNvGrpSpPr/>
                <p:nvPr/>
              </p:nvGrpSpPr>
              <p:grpSpPr>
                <a:xfrm>
                  <a:off x="6074395" y="1471430"/>
                  <a:ext cx="106263" cy="119338"/>
                  <a:chOff x="6074395" y="1471430"/>
                  <a:chExt cx="106263" cy="119338"/>
                </a:xfrm>
              </p:grpSpPr>
              <p:sp>
                <p:nvSpPr>
                  <p:cNvPr id="2776" name="Google Shape;2776;p24"/>
                  <p:cNvSpPr/>
                  <p:nvPr/>
                </p:nvSpPr>
                <p:spPr>
                  <a:xfrm>
                    <a:off x="6143077" y="1474308"/>
                    <a:ext cx="60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48" extrusionOk="0">
                        <a:moveTo>
                          <a:pt x="60" y="48"/>
                        </a:moveTo>
                        <a:cubicBezTo>
                          <a:pt x="40" y="6"/>
                          <a:pt x="-64" y="-35"/>
                          <a:pt x="60" y="48"/>
                        </a:cubicBezTo>
                        <a:lnTo>
                          <a:pt x="60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7" name="Google Shape;2777;p24"/>
                  <p:cNvSpPr/>
                  <p:nvPr/>
                </p:nvSpPr>
                <p:spPr>
                  <a:xfrm>
                    <a:off x="6074395" y="1471430"/>
                    <a:ext cx="106263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3" h="119338" extrusionOk="0">
                        <a:moveTo>
                          <a:pt x="106060" y="58803"/>
                        </a:moveTo>
                        <a:cubicBezTo>
                          <a:pt x="101442" y="3965"/>
                          <a:pt x="51206" y="-5074"/>
                          <a:pt x="73401" y="5565"/>
                        </a:cubicBezTo>
                        <a:cubicBezTo>
                          <a:pt x="56802" y="-2809"/>
                          <a:pt x="40597" y="-1541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65" y="94689"/>
                          <a:pt x="105477" y="51426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78" name="Google Shape;2778;p24"/>
                <p:cNvGrpSpPr/>
                <p:nvPr/>
              </p:nvGrpSpPr>
              <p:grpSpPr>
                <a:xfrm>
                  <a:off x="6802183" y="1471486"/>
                  <a:ext cx="106152" cy="119310"/>
                  <a:chOff x="6802183" y="1471486"/>
                  <a:chExt cx="106152" cy="119310"/>
                </a:xfrm>
              </p:grpSpPr>
              <p:sp>
                <p:nvSpPr>
                  <p:cNvPr id="2779" name="Google Shape;2779;p24"/>
                  <p:cNvSpPr/>
                  <p:nvPr/>
                </p:nvSpPr>
                <p:spPr>
                  <a:xfrm>
                    <a:off x="6870742" y="1474308"/>
                    <a:ext cx="51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8" extrusionOk="0">
                        <a:moveTo>
                          <a:pt x="51" y="48"/>
                        </a:moveTo>
                        <a:cubicBezTo>
                          <a:pt x="30" y="6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0" name="Google Shape;2780;p24"/>
                  <p:cNvSpPr/>
                  <p:nvPr/>
                </p:nvSpPr>
                <p:spPr>
                  <a:xfrm>
                    <a:off x="6802183" y="147148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81" name="Google Shape;2781;p24"/>
                <p:cNvGrpSpPr/>
                <p:nvPr/>
              </p:nvGrpSpPr>
              <p:grpSpPr>
                <a:xfrm>
                  <a:off x="7529860" y="1471486"/>
                  <a:ext cx="106152" cy="119310"/>
                  <a:chOff x="7529860" y="1471486"/>
                  <a:chExt cx="106152" cy="119310"/>
                </a:xfrm>
              </p:grpSpPr>
              <p:sp>
                <p:nvSpPr>
                  <p:cNvPr id="2782" name="Google Shape;2782;p24"/>
                  <p:cNvSpPr/>
                  <p:nvPr/>
                </p:nvSpPr>
                <p:spPr>
                  <a:xfrm>
                    <a:off x="7598410" y="1474308"/>
                    <a:ext cx="60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48" extrusionOk="0">
                        <a:moveTo>
                          <a:pt x="60" y="48"/>
                        </a:moveTo>
                        <a:cubicBezTo>
                          <a:pt x="40" y="6"/>
                          <a:pt x="-64" y="-35"/>
                          <a:pt x="60" y="48"/>
                        </a:cubicBezTo>
                        <a:lnTo>
                          <a:pt x="60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3" name="Google Shape;2783;p24"/>
                  <p:cNvSpPr/>
                  <p:nvPr/>
                </p:nvSpPr>
                <p:spPr>
                  <a:xfrm>
                    <a:off x="7529860" y="147148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84" name="Google Shape;2784;p24"/>
                <p:cNvGrpSpPr/>
                <p:nvPr/>
              </p:nvGrpSpPr>
              <p:grpSpPr>
                <a:xfrm>
                  <a:off x="8257517" y="1471486"/>
                  <a:ext cx="106152" cy="119310"/>
                  <a:chOff x="8257517" y="1471486"/>
                  <a:chExt cx="106152" cy="119310"/>
                </a:xfrm>
              </p:grpSpPr>
              <p:sp>
                <p:nvSpPr>
                  <p:cNvPr id="2785" name="Google Shape;2785;p24"/>
                  <p:cNvSpPr/>
                  <p:nvPr/>
                </p:nvSpPr>
                <p:spPr>
                  <a:xfrm>
                    <a:off x="8326076" y="1474308"/>
                    <a:ext cx="51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8" extrusionOk="0">
                        <a:moveTo>
                          <a:pt x="51" y="48"/>
                        </a:moveTo>
                        <a:cubicBezTo>
                          <a:pt x="30" y="6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6" name="Google Shape;2786;p24"/>
                  <p:cNvSpPr/>
                  <p:nvPr/>
                </p:nvSpPr>
                <p:spPr>
                  <a:xfrm>
                    <a:off x="8257517" y="147148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87" name="Google Shape;2787;p24"/>
                <p:cNvGrpSpPr/>
                <p:nvPr/>
              </p:nvGrpSpPr>
              <p:grpSpPr>
                <a:xfrm>
                  <a:off x="8985194" y="1471486"/>
                  <a:ext cx="106152" cy="119310"/>
                  <a:chOff x="8985194" y="1471486"/>
                  <a:chExt cx="106152" cy="119310"/>
                </a:xfrm>
              </p:grpSpPr>
              <p:sp>
                <p:nvSpPr>
                  <p:cNvPr id="2788" name="Google Shape;2788;p24"/>
                  <p:cNvSpPr/>
                  <p:nvPr/>
                </p:nvSpPr>
                <p:spPr>
                  <a:xfrm>
                    <a:off x="9053737" y="1474308"/>
                    <a:ext cx="46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48" extrusionOk="0">
                        <a:moveTo>
                          <a:pt x="46" y="48"/>
                        </a:moveTo>
                        <a:cubicBezTo>
                          <a:pt x="46" y="6"/>
                          <a:pt x="-58" y="-35"/>
                          <a:pt x="46" y="48"/>
                        </a:cubicBezTo>
                        <a:lnTo>
                          <a:pt x="46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9" name="Google Shape;2789;p24"/>
                  <p:cNvSpPr/>
                  <p:nvPr/>
                </p:nvSpPr>
                <p:spPr>
                  <a:xfrm>
                    <a:off x="8985194" y="147148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8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90" name="Google Shape;2790;p24"/>
                <p:cNvGrpSpPr/>
                <p:nvPr/>
              </p:nvGrpSpPr>
              <p:grpSpPr>
                <a:xfrm>
                  <a:off x="9712850" y="1471486"/>
                  <a:ext cx="106152" cy="119310"/>
                  <a:chOff x="9712850" y="1471486"/>
                  <a:chExt cx="106152" cy="119310"/>
                </a:xfrm>
              </p:grpSpPr>
              <p:sp>
                <p:nvSpPr>
                  <p:cNvPr id="2791" name="Google Shape;2791;p24"/>
                  <p:cNvSpPr/>
                  <p:nvPr/>
                </p:nvSpPr>
                <p:spPr>
                  <a:xfrm>
                    <a:off x="9781409" y="1474308"/>
                    <a:ext cx="51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8" extrusionOk="0">
                        <a:moveTo>
                          <a:pt x="51" y="48"/>
                        </a:moveTo>
                        <a:cubicBezTo>
                          <a:pt x="30" y="6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2" name="Google Shape;2792;p24"/>
                  <p:cNvSpPr/>
                  <p:nvPr/>
                </p:nvSpPr>
                <p:spPr>
                  <a:xfrm>
                    <a:off x="9712850" y="147148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93" name="Google Shape;2793;p24"/>
                <p:cNvGrpSpPr/>
                <p:nvPr/>
              </p:nvGrpSpPr>
              <p:grpSpPr>
                <a:xfrm>
                  <a:off x="10440527" y="1471486"/>
                  <a:ext cx="106152" cy="119310"/>
                  <a:chOff x="10440527" y="1471486"/>
                  <a:chExt cx="106152" cy="119310"/>
                </a:xfrm>
              </p:grpSpPr>
              <p:sp>
                <p:nvSpPr>
                  <p:cNvPr id="2794" name="Google Shape;2794;p24"/>
                  <p:cNvSpPr/>
                  <p:nvPr/>
                </p:nvSpPr>
                <p:spPr>
                  <a:xfrm>
                    <a:off x="10509071" y="1474308"/>
                    <a:ext cx="46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48" extrusionOk="0">
                        <a:moveTo>
                          <a:pt x="46" y="48"/>
                        </a:moveTo>
                        <a:cubicBezTo>
                          <a:pt x="46" y="6"/>
                          <a:pt x="-58" y="-35"/>
                          <a:pt x="46" y="48"/>
                        </a:cubicBezTo>
                        <a:lnTo>
                          <a:pt x="46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5" name="Google Shape;2795;p24"/>
                  <p:cNvSpPr/>
                  <p:nvPr/>
                </p:nvSpPr>
                <p:spPr>
                  <a:xfrm>
                    <a:off x="10440527" y="147148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96" name="Google Shape;2796;p24"/>
                <p:cNvGrpSpPr/>
                <p:nvPr/>
              </p:nvGrpSpPr>
              <p:grpSpPr>
                <a:xfrm>
                  <a:off x="11168184" y="1471486"/>
                  <a:ext cx="106152" cy="119310"/>
                  <a:chOff x="11168184" y="1471486"/>
                  <a:chExt cx="106152" cy="119310"/>
                </a:xfrm>
              </p:grpSpPr>
              <p:sp>
                <p:nvSpPr>
                  <p:cNvPr id="2797" name="Google Shape;2797;p24"/>
                  <p:cNvSpPr/>
                  <p:nvPr/>
                </p:nvSpPr>
                <p:spPr>
                  <a:xfrm>
                    <a:off x="11236743" y="1474308"/>
                    <a:ext cx="51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8" extrusionOk="0">
                        <a:moveTo>
                          <a:pt x="51" y="48"/>
                        </a:moveTo>
                        <a:cubicBezTo>
                          <a:pt x="30" y="6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8" name="Google Shape;2798;p24"/>
                  <p:cNvSpPr/>
                  <p:nvPr/>
                </p:nvSpPr>
                <p:spPr>
                  <a:xfrm>
                    <a:off x="11168184" y="147148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6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99" name="Google Shape;2799;p24"/>
                <p:cNvGrpSpPr/>
                <p:nvPr/>
              </p:nvGrpSpPr>
              <p:grpSpPr>
                <a:xfrm>
                  <a:off x="11895730" y="1471430"/>
                  <a:ext cx="106260" cy="119338"/>
                  <a:chOff x="11895730" y="1471430"/>
                  <a:chExt cx="106260" cy="119338"/>
                </a:xfrm>
              </p:grpSpPr>
              <p:sp>
                <p:nvSpPr>
                  <p:cNvPr id="2800" name="Google Shape;2800;p24"/>
                  <p:cNvSpPr/>
                  <p:nvPr/>
                </p:nvSpPr>
                <p:spPr>
                  <a:xfrm>
                    <a:off x="11964404" y="1474308"/>
                    <a:ext cx="45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" h="48" extrusionOk="0">
                        <a:moveTo>
                          <a:pt x="46" y="48"/>
                        </a:moveTo>
                        <a:cubicBezTo>
                          <a:pt x="46" y="6"/>
                          <a:pt x="-57" y="-35"/>
                          <a:pt x="46" y="48"/>
                        </a:cubicBezTo>
                        <a:lnTo>
                          <a:pt x="46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1" name="Google Shape;2801;p24"/>
                  <p:cNvSpPr/>
                  <p:nvPr/>
                </p:nvSpPr>
                <p:spPr>
                  <a:xfrm>
                    <a:off x="11895730" y="1471430"/>
                    <a:ext cx="106260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0" h="119338" extrusionOk="0">
                        <a:moveTo>
                          <a:pt x="106060" y="58803"/>
                        </a:moveTo>
                        <a:cubicBezTo>
                          <a:pt x="101441" y="3965"/>
                          <a:pt x="51206" y="-5074"/>
                          <a:pt x="73401" y="5565"/>
                        </a:cubicBezTo>
                        <a:cubicBezTo>
                          <a:pt x="56801" y="-2809"/>
                          <a:pt x="40597" y="-1541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44" y="94689"/>
                          <a:pt x="105477" y="51426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02" name="Google Shape;2802;p24"/>
              <p:cNvGrpSpPr/>
              <p:nvPr/>
            </p:nvGrpSpPr>
            <p:grpSpPr>
              <a:xfrm>
                <a:off x="6074395" y="2258770"/>
                <a:ext cx="5927595" cy="119366"/>
                <a:chOff x="6074395" y="2258770"/>
                <a:chExt cx="5927595" cy="119366"/>
              </a:xfrm>
            </p:grpSpPr>
            <p:grpSp>
              <p:nvGrpSpPr>
                <p:cNvPr id="2803" name="Google Shape;2803;p24"/>
                <p:cNvGrpSpPr/>
                <p:nvPr/>
              </p:nvGrpSpPr>
              <p:grpSpPr>
                <a:xfrm>
                  <a:off x="6074395" y="2258770"/>
                  <a:ext cx="106263" cy="119338"/>
                  <a:chOff x="6074395" y="2258770"/>
                  <a:chExt cx="106263" cy="119338"/>
                </a:xfrm>
              </p:grpSpPr>
              <p:sp>
                <p:nvSpPr>
                  <p:cNvPr id="2804" name="Google Shape;2804;p24"/>
                  <p:cNvSpPr/>
                  <p:nvPr/>
                </p:nvSpPr>
                <p:spPr>
                  <a:xfrm>
                    <a:off x="6143077" y="2261648"/>
                    <a:ext cx="60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48" extrusionOk="0">
                        <a:moveTo>
                          <a:pt x="60" y="48"/>
                        </a:moveTo>
                        <a:cubicBezTo>
                          <a:pt x="40" y="6"/>
                          <a:pt x="-64" y="-35"/>
                          <a:pt x="60" y="48"/>
                        </a:cubicBezTo>
                        <a:lnTo>
                          <a:pt x="60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5" name="Google Shape;2805;p24"/>
                  <p:cNvSpPr/>
                  <p:nvPr/>
                </p:nvSpPr>
                <p:spPr>
                  <a:xfrm>
                    <a:off x="6074395" y="2258770"/>
                    <a:ext cx="106263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3" h="119338" extrusionOk="0">
                        <a:moveTo>
                          <a:pt x="106060" y="58803"/>
                        </a:moveTo>
                        <a:cubicBezTo>
                          <a:pt x="101442" y="3965"/>
                          <a:pt x="51206" y="-5074"/>
                          <a:pt x="73401" y="5565"/>
                        </a:cubicBezTo>
                        <a:cubicBezTo>
                          <a:pt x="56802" y="-2809"/>
                          <a:pt x="40597" y="-1541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65" y="94689"/>
                          <a:pt x="105477" y="51426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06" name="Google Shape;2806;p24"/>
                <p:cNvGrpSpPr/>
                <p:nvPr/>
              </p:nvGrpSpPr>
              <p:grpSpPr>
                <a:xfrm>
                  <a:off x="6802183" y="2258826"/>
                  <a:ext cx="106152" cy="119310"/>
                  <a:chOff x="6802183" y="2258826"/>
                  <a:chExt cx="106152" cy="119310"/>
                </a:xfrm>
              </p:grpSpPr>
              <p:sp>
                <p:nvSpPr>
                  <p:cNvPr id="2807" name="Google Shape;2807;p24"/>
                  <p:cNvSpPr/>
                  <p:nvPr/>
                </p:nvSpPr>
                <p:spPr>
                  <a:xfrm>
                    <a:off x="6870742" y="2261648"/>
                    <a:ext cx="51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8" extrusionOk="0">
                        <a:moveTo>
                          <a:pt x="51" y="48"/>
                        </a:moveTo>
                        <a:cubicBezTo>
                          <a:pt x="30" y="6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8" name="Google Shape;2808;p24"/>
                  <p:cNvSpPr/>
                  <p:nvPr/>
                </p:nvSpPr>
                <p:spPr>
                  <a:xfrm>
                    <a:off x="6802183" y="225882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09" name="Google Shape;2809;p24"/>
                <p:cNvGrpSpPr/>
                <p:nvPr/>
              </p:nvGrpSpPr>
              <p:grpSpPr>
                <a:xfrm>
                  <a:off x="7529860" y="2258826"/>
                  <a:ext cx="106152" cy="119310"/>
                  <a:chOff x="7529860" y="2258826"/>
                  <a:chExt cx="106152" cy="119310"/>
                </a:xfrm>
              </p:grpSpPr>
              <p:sp>
                <p:nvSpPr>
                  <p:cNvPr id="2810" name="Google Shape;2810;p24"/>
                  <p:cNvSpPr/>
                  <p:nvPr/>
                </p:nvSpPr>
                <p:spPr>
                  <a:xfrm>
                    <a:off x="7598410" y="2261648"/>
                    <a:ext cx="60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48" extrusionOk="0">
                        <a:moveTo>
                          <a:pt x="60" y="48"/>
                        </a:moveTo>
                        <a:cubicBezTo>
                          <a:pt x="40" y="6"/>
                          <a:pt x="-64" y="-35"/>
                          <a:pt x="60" y="48"/>
                        </a:cubicBezTo>
                        <a:lnTo>
                          <a:pt x="60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1" name="Google Shape;2811;p24"/>
                  <p:cNvSpPr/>
                  <p:nvPr/>
                </p:nvSpPr>
                <p:spPr>
                  <a:xfrm>
                    <a:off x="7529860" y="225882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12" name="Google Shape;2812;p24"/>
                <p:cNvGrpSpPr/>
                <p:nvPr/>
              </p:nvGrpSpPr>
              <p:grpSpPr>
                <a:xfrm>
                  <a:off x="8257517" y="2258826"/>
                  <a:ext cx="106152" cy="119310"/>
                  <a:chOff x="8257517" y="2258826"/>
                  <a:chExt cx="106152" cy="119310"/>
                </a:xfrm>
              </p:grpSpPr>
              <p:sp>
                <p:nvSpPr>
                  <p:cNvPr id="2813" name="Google Shape;2813;p24"/>
                  <p:cNvSpPr/>
                  <p:nvPr/>
                </p:nvSpPr>
                <p:spPr>
                  <a:xfrm>
                    <a:off x="8326076" y="2261648"/>
                    <a:ext cx="51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8" extrusionOk="0">
                        <a:moveTo>
                          <a:pt x="51" y="48"/>
                        </a:moveTo>
                        <a:cubicBezTo>
                          <a:pt x="30" y="6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4" name="Google Shape;2814;p24"/>
                  <p:cNvSpPr/>
                  <p:nvPr/>
                </p:nvSpPr>
                <p:spPr>
                  <a:xfrm>
                    <a:off x="8257517" y="225882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15" name="Google Shape;2815;p24"/>
                <p:cNvGrpSpPr/>
                <p:nvPr/>
              </p:nvGrpSpPr>
              <p:grpSpPr>
                <a:xfrm>
                  <a:off x="8985194" y="2258826"/>
                  <a:ext cx="106152" cy="119310"/>
                  <a:chOff x="8985194" y="2258826"/>
                  <a:chExt cx="106152" cy="119310"/>
                </a:xfrm>
              </p:grpSpPr>
              <p:sp>
                <p:nvSpPr>
                  <p:cNvPr id="2816" name="Google Shape;2816;p24"/>
                  <p:cNvSpPr/>
                  <p:nvPr/>
                </p:nvSpPr>
                <p:spPr>
                  <a:xfrm>
                    <a:off x="9053737" y="2261648"/>
                    <a:ext cx="46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48" extrusionOk="0">
                        <a:moveTo>
                          <a:pt x="46" y="48"/>
                        </a:moveTo>
                        <a:cubicBezTo>
                          <a:pt x="46" y="6"/>
                          <a:pt x="-58" y="-35"/>
                          <a:pt x="46" y="48"/>
                        </a:cubicBezTo>
                        <a:lnTo>
                          <a:pt x="46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7" name="Google Shape;2817;p24"/>
                  <p:cNvSpPr/>
                  <p:nvPr/>
                </p:nvSpPr>
                <p:spPr>
                  <a:xfrm>
                    <a:off x="8985194" y="225882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8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18" name="Google Shape;2818;p24"/>
                <p:cNvGrpSpPr/>
                <p:nvPr/>
              </p:nvGrpSpPr>
              <p:grpSpPr>
                <a:xfrm>
                  <a:off x="9712850" y="2258826"/>
                  <a:ext cx="106152" cy="119310"/>
                  <a:chOff x="9712850" y="2258826"/>
                  <a:chExt cx="106152" cy="119310"/>
                </a:xfrm>
              </p:grpSpPr>
              <p:sp>
                <p:nvSpPr>
                  <p:cNvPr id="2819" name="Google Shape;2819;p24"/>
                  <p:cNvSpPr/>
                  <p:nvPr/>
                </p:nvSpPr>
                <p:spPr>
                  <a:xfrm>
                    <a:off x="9781409" y="2261648"/>
                    <a:ext cx="51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8" extrusionOk="0">
                        <a:moveTo>
                          <a:pt x="51" y="48"/>
                        </a:moveTo>
                        <a:cubicBezTo>
                          <a:pt x="30" y="6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0" name="Google Shape;2820;p24"/>
                  <p:cNvSpPr/>
                  <p:nvPr/>
                </p:nvSpPr>
                <p:spPr>
                  <a:xfrm>
                    <a:off x="9712850" y="225882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21" name="Google Shape;2821;p24"/>
                <p:cNvGrpSpPr/>
                <p:nvPr/>
              </p:nvGrpSpPr>
              <p:grpSpPr>
                <a:xfrm>
                  <a:off x="10440527" y="2258826"/>
                  <a:ext cx="106152" cy="119310"/>
                  <a:chOff x="10440527" y="2258826"/>
                  <a:chExt cx="106152" cy="119310"/>
                </a:xfrm>
              </p:grpSpPr>
              <p:sp>
                <p:nvSpPr>
                  <p:cNvPr id="2822" name="Google Shape;2822;p24"/>
                  <p:cNvSpPr/>
                  <p:nvPr/>
                </p:nvSpPr>
                <p:spPr>
                  <a:xfrm>
                    <a:off x="10509071" y="2261648"/>
                    <a:ext cx="46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48" extrusionOk="0">
                        <a:moveTo>
                          <a:pt x="46" y="48"/>
                        </a:moveTo>
                        <a:cubicBezTo>
                          <a:pt x="46" y="6"/>
                          <a:pt x="-58" y="-35"/>
                          <a:pt x="46" y="48"/>
                        </a:cubicBezTo>
                        <a:lnTo>
                          <a:pt x="46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3" name="Google Shape;2823;p24"/>
                  <p:cNvSpPr/>
                  <p:nvPr/>
                </p:nvSpPr>
                <p:spPr>
                  <a:xfrm>
                    <a:off x="10440527" y="225882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24" name="Google Shape;2824;p24"/>
                <p:cNvGrpSpPr/>
                <p:nvPr/>
              </p:nvGrpSpPr>
              <p:grpSpPr>
                <a:xfrm>
                  <a:off x="11168184" y="2258826"/>
                  <a:ext cx="106152" cy="119310"/>
                  <a:chOff x="11168184" y="2258826"/>
                  <a:chExt cx="106152" cy="119310"/>
                </a:xfrm>
              </p:grpSpPr>
              <p:sp>
                <p:nvSpPr>
                  <p:cNvPr id="2825" name="Google Shape;2825;p24"/>
                  <p:cNvSpPr/>
                  <p:nvPr/>
                </p:nvSpPr>
                <p:spPr>
                  <a:xfrm>
                    <a:off x="11236743" y="2261648"/>
                    <a:ext cx="51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8" extrusionOk="0">
                        <a:moveTo>
                          <a:pt x="51" y="48"/>
                        </a:moveTo>
                        <a:cubicBezTo>
                          <a:pt x="30" y="6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6" name="Google Shape;2826;p24"/>
                  <p:cNvSpPr/>
                  <p:nvPr/>
                </p:nvSpPr>
                <p:spPr>
                  <a:xfrm>
                    <a:off x="11168184" y="2258826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6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27" name="Google Shape;2827;p24"/>
                <p:cNvGrpSpPr/>
                <p:nvPr/>
              </p:nvGrpSpPr>
              <p:grpSpPr>
                <a:xfrm>
                  <a:off x="11895730" y="2258770"/>
                  <a:ext cx="106260" cy="119338"/>
                  <a:chOff x="11895730" y="2258770"/>
                  <a:chExt cx="106260" cy="119338"/>
                </a:xfrm>
              </p:grpSpPr>
              <p:sp>
                <p:nvSpPr>
                  <p:cNvPr id="2828" name="Google Shape;2828;p24"/>
                  <p:cNvSpPr/>
                  <p:nvPr/>
                </p:nvSpPr>
                <p:spPr>
                  <a:xfrm>
                    <a:off x="11964404" y="2261648"/>
                    <a:ext cx="45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" h="48" extrusionOk="0">
                        <a:moveTo>
                          <a:pt x="46" y="48"/>
                        </a:moveTo>
                        <a:cubicBezTo>
                          <a:pt x="46" y="6"/>
                          <a:pt x="-57" y="-35"/>
                          <a:pt x="46" y="48"/>
                        </a:cubicBezTo>
                        <a:lnTo>
                          <a:pt x="46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9" name="Google Shape;2829;p24"/>
                  <p:cNvSpPr/>
                  <p:nvPr/>
                </p:nvSpPr>
                <p:spPr>
                  <a:xfrm>
                    <a:off x="11895730" y="2258770"/>
                    <a:ext cx="106260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0" h="119338" extrusionOk="0">
                        <a:moveTo>
                          <a:pt x="106060" y="58803"/>
                        </a:moveTo>
                        <a:cubicBezTo>
                          <a:pt x="101441" y="3965"/>
                          <a:pt x="51206" y="-5074"/>
                          <a:pt x="73401" y="5565"/>
                        </a:cubicBezTo>
                        <a:cubicBezTo>
                          <a:pt x="56801" y="-2809"/>
                          <a:pt x="40597" y="-1541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44" y="94689"/>
                          <a:pt x="105477" y="51426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30" name="Google Shape;2830;p24"/>
              <p:cNvGrpSpPr/>
              <p:nvPr/>
            </p:nvGrpSpPr>
            <p:grpSpPr>
              <a:xfrm>
                <a:off x="6074395" y="3046131"/>
                <a:ext cx="5927595" cy="119367"/>
                <a:chOff x="6074395" y="3046131"/>
                <a:chExt cx="5927595" cy="119367"/>
              </a:xfrm>
            </p:grpSpPr>
            <p:grpSp>
              <p:nvGrpSpPr>
                <p:cNvPr id="2831" name="Google Shape;2831;p24"/>
                <p:cNvGrpSpPr/>
                <p:nvPr/>
              </p:nvGrpSpPr>
              <p:grpSpPr>
                <a:xfrm>
                  <a:off x="6074395" y="3046131"/>
                  <a:ext cx="106263" cy="119338"/>
                  <a:chOff x="6074395" y="3046131"/>
                  <a:chExt cx="106263" cy="119338"/>
                </a:xfrm>
              </p:grpSpPr>
              <p:sp>
                <p:nvSpPr>
                  <p:cNvPr id="2832" name="Google Shape;2832;p24"/>
                  <p:cNvSpPr/>
                  <p:nvPr/>
                </p:nvSpPr>
                <p:spPr>
                  <a:xfrm>
                    <a:off x="6143077" y="3048994"/>
                    <a:ext cx="60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63" extrusionOk="0">
                        <a:moveTo>
                          <a:pt x="60" y="63"/>
                        </a:moveTo>
                        <a:cubicBezTo>
                          <a:pt x="40" y="1"/>
                          <a:pt x="-64" y="-41"/>
                          <a:pt x="60" y="63"/>
                        </a:cubicBezTo>
                        <a:lnTo>
                          <a:pt x="60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3" name="Google Shape;2833;p24"/>
                  <p:cNvSpPr/>
                  <p:nvPr/>
                </p:nvSpPr>
                <p:spPr>
                  <a:xfrm>
                    <a:off x="6074395" y="3046131"/>
                    <a:ext cx="106263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3" h="119338" extrusionOk="0">
                        <a:moveTo>
                          <a:pt x="106060" y="58803"/>
                        </a:moveTo>
                        <a:cubicBezTo>
                          <a:pt x="101442" y="3965"/>
                          <a:pt x="51206" y="-5074"/>
                          <a:pt x="73401" y="5565"/>
                        </a:cubicBezTo>
                        <a:cubicBezTo>
                          <a:pt x="56802" y="-2809"/>
                          <a:pt x="40597" y="-1541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65" y="94668"/>
                          <a:pt x="105477" y="51405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34" name="Google Shape;2834;p24"/>
                <p:cNvGrpSpPr/>
                <p:nvPr/>
              </p:nvGrpSpPr>
              <p:grpSpPr>
                <a:xfrm>
                  <a:off x="6802183" y="3046188"/>
                  <a:ext cx="106152" cy="119310"/>
                  <a:chOff x="6802183" y="3046188"/>
                  <a:chExt cx="106152" cy="119310"/>
                </a:xfrm>
              </p:grpSpPr>
              <p:sp>
                <p:nvSpPr>
                  <p:cNvPr id="2835" name="Google Shape;2835;p24"/>
                  <p:cNvSpPr/>
                  <p:nvPr/>
                </p:nvSpPr>
                <p:spPr>
                  <a:xfrm>
                    <a:off x="6870742" y="3048994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6" name="Google Shape;2836;p24"/>
                  <p:cNvSpPr/>
                  <p:nvPr/>
                </p:nvSpPr>
                <p:spPr>
                  <a:xfrm>
                    <a:off x="6802183" y="304618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37" name="Google Shape;2837;p24"/>
                <p:cNvGrpSpPr/>
                <p:nvPr/>
              </p:nvGrpSpPr>
              <p:grpSpPr>
                <a:xfrm>
                  <a:off x="7529860" y="3046188"/>
                  <a:ext cx="106152" cy="119310"/>
                  <a:chOff x="7529860" y="3046188"/>
                  <a:chExt cx="106152" cy="119310"/>
                </a:xfrm>
              </p:grpSpPr>
              <p:sp>
                <p:nvSpPr>
                  <p:cNvPr id="2838" name="Google Shape;2838;p24"/>
                  <p:cNvSpPr/>
                  <p:nvPr/>
                </p:nvSpPr>
                <p:spPr>
                  <a:xfrm>
                    <a:off x="7598410" y="3048994"/>
                    <a:ext cx="60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63" extrusionOk="0">
                        <a:moveTo>
                          <a:pt x="60" y="63"/>
                        </a:moveTo>
                        <a:cubicBezTo>
                          <a:pt x="40" y="1"/>
                          <a:pt x="-64" y="-41"/>
                          <a:pt x="60" y="63"/>
                        </a:cubicBezTo>
                        <a:lnTo>
                          <a:pt x="60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9" name="Google Shape;2839;p24"/>
                  <p:cNvSpPr/>
                  <p:nvPr/>
                </p:nvSpPr>
                <p:spPr>
                  <a:xfrm>
                    <a:off x="7529860" y="304618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0" name="Google Shape;2840;p24"/>
                <p:cNvGrpSpPr/>
                <p:nvPr/>
              </p:nvGrpSpPr>
              <p:grpSpPr>
                <a:xfrm>
                  <a:off x="8257517" y="3046188"/>
                  <a:ext cx="106152" cy="119310"/>
                  <a:chOff x="8257517" y="3046188"/>
                  <a:chExt cx="106152" cy="119310"/>
                </a:xfrm>
              </p:grpSpPr>
              <p:sp>
                <p:nvSpPr>
                  <p:cNvPr id="2841" name="Google Shape;2841;p24"/>
                  <p:cNvSpPr/>
                  <p:nvPr/>
                </p:nvSpPr>
                <p:spPr>
                  <a:xfrm>
                    <a:off x="8326076" y="3048994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2" name="Google Shape;2842;p24"/>
                  <p:cNvSpPr/>
                  <p:nvPr/>
                </p:nvSpPr>
                <p:spPr>
                  <a:xfrm>
                    <a:off x="8257517" y="304618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3" name="Google Shape;2843;p24"/>
                <p:cNvGrpSpPr/>
                <p:nvPr/>
              </p:nvGrpSpPr>
              <p:grpSpPr>
                <a:xfrm>
                  <a:off x="8985194" y="3046188"/>
                  <a:ext cx="106152" cy="119310"/>
                  <a:chOff x="8985194" y="3046188"/>
                  <a:chExt cx="106152" cy="119310"/>
                </a:xfrm>
              </p:grpSpPr>
              <p:sp>
                <p:nvSpPr>
                  <p:cNvPr id="2844" name="Google Shape;2844;p24"/>
                  <p:cNvSpPr/>
                  <p:nvPr/>
                </p:nvSpPr>
                <p:spPr>
                  <a:xfrm>
                    <a:off x="9053737" y="3048994"/>
                    <a:ext cx="46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63" extrusionOk="0">
                        <a:moveTo>
                          <a:pt x="46" y="63"/>
                        </a:moveTo>
                        <a:cubicBezTo>
                          <a:pt x="46" y="1"/>
                          <a:pt x="-58" y="-41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5" name="Google Shape;2845;p24"/>
                  <p:cNvSpPr/>
                  <p:nvPr/>
                </p:nvSpPr>
                <p:spPr>
                  <a:xfrm>
                    <a:off x="8985194" y="304618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8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6" name="Google Shape;2846;p24"/>
                <p:cNvGrpSpPr/>
                <p:nvPr/>
              </p:nvGrpSpPr>
              <p:grpSpPr>
                <a:xfrm>
                  <a:off x="9712850" y="3046188"/>
                  <a:ext cx="106152" cy="119310"/>
                  <a:chOff x="9712850" y="3046188"/>
                  <a:chExt cx="106152" cy="119310"/>
                </a:xfrm>
              </p:grpSpPr>
              <p:sp>
                <p:nvSpPr>
                  <p:cNvPr id="2847" name="Google Shape;2847;p24"/>
                  <p:cNvSpPr/>
                  <p:nvPr/>
                </p:nvSpPr>
                <p:spPr>
                  <a:xfrm>
                    <a:off x="9781409" y="3048994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8" name="Google Shape;2848;p24"/>
                  <p:cNvSpPr/>
                  <p:nvPr/>
                </p:nvSpPr>
                <p:spPr>
                  <a:xfrm>
                    <a:off x="9712850" y="304618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9" name="Google Shape;2849;p24"/>
                <p:cNvGrpSpPr/>
                <p:nvPr/>
              </p:nvGrpSpPr>
              <p:grpSpPr>
                <a:xfrm>
                  <a:off x="10440527" y="3046188"/>
                  <a:ext cx="106152" cy="119310"/>
                  <a:chOff x="10440527" y="3046188"/>
                  <a:chExt cx="106152" cy="119310"/>
                </a:xfrm>
              </p:grpSpPr>
              <p:sp>
                <p:nvSpPr>
                  <p:cNvPr id="2850" name="Google Shape;2850;p24"/>
                  <p:cNvSpPr/>
                  <p:nvPr/>
                </p:nvSpPr>
                <p:spPr>
                  <a:xfrm>
                    <a:off x="10509071" y="3048994"/>
                    <a:ext cx="46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63" extrusionOk="0">
                        <a:moveTo>
                          <a:pt x="46" y="63"/>
                        </a:moveTo>
                        <a:cubicBezTo>
                          <a:pt x="46" y="1"/>
                          <a:pt x="-58" y="-41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1" name="Google Shape;2851;p24"/>
                  <p:cNvSpPr/>
                  <p:nvPr/>
                </p:nvSpPr>
                <p:spPr>
                  <a:xfrm>
                    <a:off x="10440527" y="304618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52" name="Google Shape;2852;p24"/>
                <p:cNvGrpSpPr/>
                <p:nvPr/>
              </p:nvGrpSpPr>
              <p:grpSpPr>
                <a:xfrm>
                  <a:off x="11168184" y="3046188"/>
                  <a:ext cx="106152" cy="119310"/>
                  <a:chOff x="11168184" y="3046188"/>
                  <a:chExt cx="106152" cy="119310"/>
                </a:xfrm>
              </p:grpSpPr>
              <p:sp>
                <p:nvSpPr>
                  <p:cNvPr id="2853" name="Google Shape;2853;p24"/>
                  <p:cNvSpPr/>
                  <p:nvPr/>
                </p:nvSpPr>
                <p:spPr>
                  <a:xfrm>
                    <a:off x="11236743" y="3048994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4" name="Google Shape;2854;p24"/>
                  <p:cNvSpPr/>
                  <p:nvPr/>
                </p:nvSpPr>
                <p:spPr>
                  <a:xfrm>
                    <a:off x="11168184" y="304618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6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55" name="Google Shape;2855;p24"/>
                <p:cNvGrpSpPr/>
                <p:nvPr/>
              </p:nvGrpSpPr>
              <p:grpSpPr>
                <a:xfrm>
                  <a:off x="11895730" y="3046131"/>
                  <a:ext cx="106260" cy="119338"/>
                  <a:chOff x="11895730" y="3046131"/>
                  <a:chExt cx="106260" cy="119338"/>
                </a:xfrm>
              </p:grpSpPr>
              <p:sp>
                <p:nvSpPr>
                  <p:cNvPr id="2856" name="Google Shape;2856;p24"/>
                  <p:cNvSpPr/>
                  <p:nvPr/>
                </p:nvSpPr>
                <p:spPr>
                  <a:xfrm>
                    <a:off x="11964404" y="3048994"/>
                    <a:ext cx="45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" h="63" extrusionOk="0">
                        <a:moveTo>
                          <a:pt x="46" y="63"/>
                        </a:moveTo>
                        <a:cubicBezTo>
                          <a:pt x="46" y="1"/>
                          <a:pt x="-57" y="-41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7" name="Google Shape;2857;p24"/>
                  <p:cNvSpPr/>
                  <p:nvPr/>
                </p:nvSpPr>
                <p:spPr>
                  <a:xfrm>
                    <a:off x="11895730" y="3046131"/>
                    <a:ext cx="106260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0" h="119338" extrusionOk="0">
                        <a:moveTo>
                          <a:pt x="106060" y="58803"/>
                        </a:moveTo>
                        <a:cubicBezTo>
                          <a:pt x="101441" y="3965"/>
                          <a:pt x="51206" y="-5074"/>
                          <a:pt x="73401" y="5565"/>
                        </a:cubicBezTo>
                        <a:cubicBezTo>
                          <a:pt x="56801" y="-2809"/>
                          <a:pt x="40597" y="-1541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44" y="94668"/>
                          <a:pt x="105477" y="51405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58" name="Google Shape;2858;p24"/>
              <p:cNvGrpSpPr/>
              <p:nvPr/>
            </p:nvGrpSpPr>
            <p:grpSpPr>
              <a:xfrm>
                <a:off x="6074395" y="3833472"/>
                <a:ext cx="5927595" cy="119366"/>
                <a:chOff x="6074395" y="3833472"/>
                <a:chExt cx="5927595" cy="119366"/>
              </a:xfrm>
            </p:grpSpPr>
            <p:grpSp>
              <p:nvGrpSpPr>
                <p:cNvPr id="2859" name="Google Shape;2859;p24"/>
                <p:cNvGrpSpPr/>
                <p:nvPr/>
              </p:nvGrpSpPr>
              <p:grpSpPr>
                <a:xfrm>
                  <a:off x="6074395" y="3833472"/>
                  <a:ext cx="106263" cy="119338"/>
                  <a:chOff x="6074395" y="3833472"/>
                  <a:chExt cx="106263" cy="119338"/>
                </a:xfrm>
              </p:grpSpPr>
              <p:sp>
                <p:nvSpPr>
                  <p:cNvPr id="2860" name="Google Shape;2860;p24"/>
                  <p:cNvSpPr/>
                  <p:nvPr/>
                </p:nvSpPr>
                <p:spPr>
                  <a:xfrm>
                    <a:off x="6143077" y="3836335"/>
                    <a:ext cx="60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63" extrusionOk="0">
                        <a:moveTo>
                          <a:pt x="60" y="63"/>
                        </a:moveTo>
                        <a:cubicBezTo>
                          <a:pt x="40" y="1"/>
                          <a:pt x="-64" y="-41"/>
                          <a:pt x="60" y="63"/>
                        </a:cubicBezTo>
                        <a:lnTo>
                          <a:pt x="60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1" name="Google Shape;2861;p24"/>
                  <p:cNvSpPr/>
                  <p:nvPr/>
                </p:nvSpPr>
                <p:spPr>
                  <a:xfrm>
                    <a:off x="6074395" y="3833472"/>
                    <a:ext cx="106263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3" h="119338" extrusionOk="0">
                        <a:moveTo>
                          <a:pt x="106060" y="58803"/>
                        </a:moveTo>
                        <a:cubicBezTo>
                          <a:pt x="101442" y="3965"/>
                          <a:pt x="51206" y="-5074"/>
                          <a:pt x="73401" y="5565"/>
                        </a:cubicBezTo>
                        <a:cubicBezTo>
                          <a:pt x="56802" y="-2809"/>
                          <a:pt x="40597" y="-1541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65" y="94668"/>
                          <a:pt x="105477" y="51405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62" name="Google Shape;2862;p24"/>
                <p:cNvGrpSpPr/>
                <p:nvPr/>
              </p:nvGrpSpPr>
              <p:grpSpPr>
                <a:xfrm>
                  <a:off x="6802183" y="3833528"/>
                  <a:ext cx="106152" cy="119310"/>
                  <a:chOff x="6802183" y="3833528"/>
                  <a:chExt cx="106152" cy="119310"/>
                </a:xfrm>
              </p:grpSpPr>
              <p:sp>
                <p:nvSpPr>
                  <p:cNvPr id="2863" name="Google Shape;2863;p24"/>
                  <p:cNvSpPr/>
                  <p:nvPr/>
                </p:nvSpPr>
                <p:spPr>
                  <a:xfrm>
                    <a:off x="6870742" y="3836335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4" name="Google Shape;2864;p24"/>
                  <p:cNvSpPr/>
                  <p:nvPr/>
                </p:nvSpPr>
                <p:spPr>
                  <a:xfrm>
                    <a:off x="6802183" y="383352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65" name="Google Shape;2865;p24"/>
                <p:cNvGrpSpPr/>
                <p:nvPr/>
              </p:nvGrpSpPr>
              <p:grpSpPr>
                <a:xfrm>
                  <a:off x="7529860" y="3833528"/>
                  <a:ext cx="106152" cy="119310"/>
                  <a:chOff x="7529860" y="3833528"/>
                  <a:chExt cx="106152" cy="119310"/>
                </a:xfrm>
              </p:grpSpPr>
              <p:sp>
                <p:nvSpPr>
                  <p:cNvPr id="2866" name="Google Shape;2866;p24"/>
                  <p:cNvSpPr/>
                  <p:nvPr/>
                </p:nvSpPr>
                <p:spPr>
                  <a:xfrm>
                    <a:off x="7598410" y="3836335"/>
                    <a:ext cx="60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63" extrusionOk="0">
                        <a:moveTo>
                          <a:pt x="60" y="63"/>
                        </a:moveTo>
                        <a:cubicBezTo>
                          <a:pt x="40" y="1"/>
                          <a:pt x="-64" y="-41"/>
                          <a:pt x="60" y="63"/>
                        </a:cubicBezTo>
                        <a:lnTo>
                          <a:pt x="60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7" name="Google Shape;2867;p24"/>
                  <p:cNvSpPr/>
                  <p:nvPr/>
                </p:nvSpPr>
                <p:spPr>
                  <a:xfrm>
                    <a:off x="7529860" y="383352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68" name="Google Shape;2868;p24"/>
                <p:cNvGrpSpPr/>
                <p:nvPr/>
              </p:nvGrpSpPr>
              <p:grpSpPr>
                <a:xfrm>
                  <a:off x="8257517" y="3833528"/>
                  <a:ext cx="106152" cy="119310"/>
                  <a:chOff x="8257517" y="3833528"/>
                  <a:chExt cx="106152" cy="119310"/>
                </a:xfrm>
              </p:grpSpPr>
              <p:sp>
                <p:nvSpPr>
                  <p:cNvPr id="2869" name="Google Shape;2869;p24"/>
                  <p:cNvSpPr/>
                  <p:nvPr/>
                </p:nvSpPr>
                <p:spPr>
                  <a:xfrm>
                    <a:off x="8326076" y="3836335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0" name="Google Shape;2870;p24"/>
                  <p:cNvSpPr/>
                  <p:nvPr/>
                </p:nvSpPr>
                <p:spPr>
                  <a:xfrm>
                    <a:off x="8257517" y="383352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71" name="Google Shape;2871;p24"/>
                <p:cNvGrpSpPr/>
                <p:nvPr/>
              </p:nvGrpSpPr>
              <p:grpSpPr>
                <a:xfrm>
                  <a:off x="8985194" y="3833528"/>
                  <a:ext cx="106152" cy="119310"/>
                  <a:chOff x="8985194" y="3833528"/>
                  <a:chExt cx="106152" cy="119310"/>
                </a:xfrm>
              </p:grpSpPr>
              <p:sp>
                <p:nvSpPr>
                  <p:cNvPr id="2872" name="Google Shape;2872;p24"/>
                  <p:cNvSpPr/>
                  <p:nvPr/>
                </p:nvSpPr>
                <p:spPr>
                  <a:xfrm>
                    <a:off x="9053737" y="3836335"/>
                    <a:ext cx="46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63" extrusionOk="0">
                        <a:moveTo>
                          <a:pt x="46" y="63"/>
                        </a:moveTo>
                        <a:cubicBezTo>
                          <a:pt x="46" y="1"/>
                          <a:pt x="-58" y="-41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3" name="Google Shape;2873;p24"/>
                  <p:cNvSpPr/>
                  <p:nvPr/>
                </p:nvSpPr>
                <p:spPr>
                  <a:xfrm>
                    <a:off x="8985194" y="383352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8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74" name="Google Shape;2874;p24"/>
                <p:cNvGrpSpPr/>
                <p:nvPr/>
              </p:nvGrpSpPr>
              <p:grpSpPr>
                <a:xfrm>
                  <a:off x="9712850" y="3833528"/>
                  <a:ext cx="106152" cy="119310"/>
                  <a:chOff x="9712850" y="3833528"/>
                  <a:chExt cx="106152" cy="119310"/>
                </a:xfrm>
              </p:grpSpPr>
              <p:sp>
                <p:nvSpPr>
                  <p:cNvPr id="2875" name="Google Shape;2875;p24"/>
                  <p:cNvSpPr/>
                  <p:nvPr/>
                </p:nvSpPr>
                <p:spPr>
                  <a:xfrm>
                    <a:off x="9781409" y="3836335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6" name="Google Shape;2876;p24"/>
                  <p:cNvSpPr/>
                  <p:nvPr/>
                </p:nvSpPr>
                <p:spPr>
                  <a:xfrm>
                    <a:off x="9712850" y="383352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77" name="Google Shape;2877;p24"/>
                <p:cNvGrpSpPr/>
                <p:nvPr/>
              </p:nvGrpSpPr>
              <p:grpSpPr>
                <a:xfrm>
                  <a:off x="10440527" y="3833528"/>
                  <a:ext cx="106152" cy="119310"/>
                  <a:chOff x="10440527" y="3833528"/>
                  <a:chExt cx="106152" cy="119310"/>
                </a:xfrm>
              </p:grpSpPr>
              <p:sp>
                <p:nvSpPr>
                  <p:cNvPr id="2878" name="Google Shape;2878;p24"/>
                  <p:cNvSpPr/>
                  <p:nvPr/>
                </p:nvSpPr>
                <p:spPr>
                  <a:xfrm>
                    <a:off x="10509071" y="3836335"/>
                    <a:ext cx="46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63" extrusionOk="0">
                        <a:moveTo>
                          <a:pt x="46" y="63"/>
                        </a:moveTo>
                        <a:cubicBezTo>
                          <a:pt x="46" y="1"/>
                          <a:pt x="-58" y="-41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9" name="Google Shape;2879;p24"/>
                  <p:cNvSpPr/>
                  <p:nvPr/>
                </p:nvSpPr>
                <p:spPr>
                  <a:xfrm>
                    <a:off x="10440527" y="383352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80" name="Google Shape;2880;p24"/>
                <p:cNvGrpSpPr/>
                <p:nvPr/>
              </p:nvGrpSpPr>
              <p:grpSpPr>
                <a:xfrm>
                  <a:off x="11168184" y="3833528"/>
                  <a:ext cx="106152" cy="119310"/>
                  <a:chOff x="11168184" y="3833528"/>
                  <a:chExt cx="106152" cy="119310"/>
                </a:xfrm>
              </p:grpSpPr>
              <p:sp>
                <p:nvSpPr>
                  <p:cNvPr id="2881" name="Google Shape;2881;p24"/>
                  <p:cNvSpPr/>
                  <p:nvPr/>
                </p:nvSpPr>
                <p:spPr>
                  <a:xfrm>
                    <a:off x="11236743" y="3836335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2" name="Google Shape;2882;p24"/>
                  <p:cNvSpPr/>
                  <p:nvPr/>
                </p:nvSpPr>
                <p:spPr>
                  <a:xfrm>
                    <a:off x="11168184" y="383352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6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83" name="Google Shape;2883;p24"/>
                <p:cNvGrpSpPr/>
                <p:nvPr/>
              </p:nvGrpSpPr>
              <p:grpSpPr>
                <a:xfrm>
                  <a:off x="11895730" y="3833472"/>
                  <a:ext cx="106260" cy="119338"/>
                  <a:chOff x="11895730" y="3833472"/>
                  <a:chExt cx="106260" cy="119338"/>
                </a:xfrm>
              </p:grpSpPr>
              <p:sp>
                <p:nvSpPr>
                  <p:cNvPr id="2884" name="Google Shape;2884;p24"/>
                  <p:cNvSpPr/>
                  <p:nvPr/>
                </p:nvSpPr>
                <p:spPr>
                  <a:xfrm>
                    <a:off x="11964404" y="3836335"/>
                    <a:ext cx="45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" h="63" extrusionOk="0">
                        <a:moveTo>
                          <a:pt x="46" y="63"/>
                        </a:moveTo>
                        <a:cubicBezTo>
                          <a:pt x="46" y="1"/>
                          <a:pt x="-57" y="-41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5" name="Google Shape;2885;p24"/>
                  <p:cNvSpPr/>
                  <p:nvPr/>
                </p:nvSpPr>
                <p:spPr>
                  <a:xfrm>
                    <a:off x="11895730" y="3833472"/>
                    <a:ext cx="106260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0" h="119338" extrusionOk="0">
                        <a:moveTo>
                          <a:pt x="106060" y="58803"/>
                        </a:moveTo>
                        <a:cubicBezTo>
                          <a:pt x="101441" y="3965"/>
                          <a:pt x="51206" y="-5074"/>
                          <a:pt x="73401" y="5565"/>
                        </a:cubicBezTo>
                        <a:cubicBezTo>
                          <a:pt x="56801" y="-2809"/>
                          <a:pt x="40597" y="-1541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44" y="94668"/>
                          <a:pt x="105477" y="51405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86" name="Google Shape;2886;p24"/>
              <p:cNvGrpSpPr/>
              <p:nvPr/>
            </p:nvGrpSpPr>
            <p:grpSpPr>
              <a:xfrm>
                <a:off x="6074395" y="4620812"/>
                <a:ext cx="5927595" cy="119366"/>
                <a:chOff x="6074395" y="4620812"/>
                <a:chExt cx="5927595" cy="119366"/>
              </a:xfrm>
            </p:grpSpPr>
            <p:grpSp>
              <p:nvGrpSpPr>
                <p:cNvPr id="2887" name="Google Shape;2887;p24"/>
                <p:cNvGrpSpPr/>
                <p:nvPr/>
              </p:nvGrpSpPr>
              <p:grpSpPr>
                <a:xfrm>
                  <a:off x="6074395" y="4620812"/>
                  <a:ext cx="106263" cy="119338"/>
                  <a:chOff x="6074395" y="4620812"/>
                  <a:chExt cx="106263" cy="119338"/>
                </a:xfrm>
              </p:grpSpPr>
              <p:sp>
                <p:nvSpPr>
                  <p:cNvPr id="2888" name="Google Shape;2888;p24"/>
                  <p:cNvSpPr/>
                  <p:nvPr/>
                </p:nvSpPr>
                <p:spPr>
                  <a:xfrm>
                    <a:off x="6143077" y="4623675"/>
                    <a:ext cx="60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63" extrusionOk="0">
                        <a:moveTo>
                          <a:pt x="60" y="63"/>
                        </a:moveTo>
                        <a:cubicBezTo>
                          <a:pt x="40" y="1"/>
                          <a:pt x="-64" y="-41"/>
                          <a:pt x="60" y="63"/>
                        </a:cubicBezTo>
                        <a:lnTo>
                          <a:pt x="60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9" name="Google Shape;2889;p24"/>
                  <p:cNvSpPr/>
                  <p:nvPr/>
                </p:nvSpPr>
                <p:spPr>
                  <a:xfrm>
                    <a:off x="6074395" y="4620812"/>
                    <a:ext cx="106263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3" h="119338" extrusionOk="0">
                        <a:moveTo>
                          <a:pt x="106060" y="58803"/>
                        </a:moveTo>
                        <a:cubicBezTo>
                          <a:pt x="101442" y="3965"/>
                          <a:pt x="51206" y="-5074"/>
                          <a:pt x="73401" y="5565"/>
                        </a:cubicBezTo>
                        <a:cubicBezTo>
                          <a:pt x="56802" y="-2809"/>
                          <a:pt x="40597" y="-1541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65" y="94689"/>
                          <a:pt x="105477" y="51405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90" name="Google Shape;2890;p24"/>
                <p:cNvGrpSpPr/>
                <p:nvPr/>
              </p:nvGrpSpPr>
              <p:grpSpPr>
                <a:xfrm>
                  <a:off x="6802183" y="4620868"/>
                  <a:ext cx="106152" cy="119310"/>
                  <a:chOff x="6802183" y="4620868"/>
                  <a:chExt cx="106152" cy="119310"/>
                </a:xfrm>
              </p:grpSpPr>
              <p:sp>
                <p:nvSpPr>
                  <p:cNvPr id="2891" name="Google Shape;2891;p24"/>
                  <p:cNvSpPr/>
                  <p:nvPr/>
                </p:nvSpPr>
                <p:spPr>
                  <a:xfrm>
                    <a:off x="6870742" y="4623675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2" name="Google Shape;2892;p24"/>
                  <p:cNvSpPr/>
                  <p:nvPr/>
                </p:nvSpPr>
                <p:spPr>
                  <a:xfrm>
                    <a:off x="6802183" y="462086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93" name="Google Shape;2893;p24"/>
                <p:cNvGrpSpPr/>
                <p:nvPr/>
              </p:nvGrpSpPr>
              <p:grpSpPr>
                <a:xfrm>
                  <a:off x="7529860" y="4620868"/>
                  <a:ext cx="106152" cy="119310"/>
                  <a:chOff x="7529860" y="4620868"/>
                  <a:chExt cx="106152" cy="119310"/>
                </a:xfrm>
              </p:grpSpPr>
              <p:sp>
                <p:nvSpPr>
                  <p:cNvPr id="2894" name="Google Shape;2894;p24"/>
                  <p:cNvSpPr/>
                  <p:nvPr/>
                </p:nvSpPr>
                <p:spPr>
                  <a:xfrm>
                    <a:off x="7598410" y="4623675"/>
                    <a:ext cx="60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63" extrusionOk="0">
                        <a:moveTo>
                          <a:pt x="60" y="63"/>
                        </a:moveTo>
                        <a:cubicBezTo>
                          <a:pt x="40" y="1"/>
                          <a:pt x="-64" y="-41"/>
                          <a:pt x="60" y="63"/>
                        </a:cubicBezTo>
                        <a:lnTo>
                          <a:pt x="60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5" name="Google Shape;2895;p24"/>
                  <p:cNvSpPr/>
                  <p:nvPr/>
                </p:nvSpPr>
                <p:spPr>
                  <a:xfrm>
                    <a:off x="7529860" y="462086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96" name="Google Shape;2896;p24"/>
                <p:cNvGrpSpPr/>
                <p:nvPr/>
              </p:nvGrpSpPr>
              <p:grpSpPr>
                <a:xfrm>
                  <a:off x="8257517" y="4620868"/>
                  <a:ext cx="106152" cy="119310"/>
                  <a:chOff x="8257517" y="4620868"/>
                  <a:chExt cx="106152" cy="119310"/>
                </a:xfrm>
              </p:grpSpPr>
              <p:sp>
                <p:nvSpPr>
                  <p:cNvPr id="2897" name="Google Shape;2897;p24"/>
                  <p:cNvSpPr/>
                  <p:nvPr/>
                </p:nvSpPr>
                <p:spPr>
                  <a:xfrm>
                    <a:off x="8326076" y="4623675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8" name="Google Shape;2898;p24"/>
                  <p:cNvSpPr/>
                  <p:nvPr/>
                </p:nvSpPr>
                <p:spPr>
                  <a:xfrm>
                    <a:off x="8257517" y="462086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99" name="Google Shape;2899;p24"/>
                <p:cNvGrpSpPr/>
                <p:nvPr/>
              </p:nvGrpSpPr>
              <p:grpSpPr>
                <a:xfrm>
                  <a:off x="8985194" y="4620868"/>
                  <a:ext cx="106152" cy="119310"/>
                  <a:chOff x="8985194" y="4620868"/>
                  <a:chExt cx="106152" cy="119310"/>
                </a:xfrm>
              </p:grpSpPr>
              <p:sp>
                <p:nvSpPr>
                  <p:cNvPr id="2900" name="Google Shape;2900;p24"/>
                  <p:cNvSpPr/>
                  <p:nvPr/>
                </p:nvSpPr>
                <p:spPr>
                  <a:xfrm>
                    <a:off x="9053737" y="4623675"/>
                    <a:ext cx="46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63" extrusionOk="0">
                        <a:moveTo>
                          <a:pt x="46" y="63"/>
                        </a:moveTo>
                        <a:cubicBezTo>
                          <a:pt x="46" y="1"/>
                          <a:pt x="-58" y="-41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1" name="Google Shape;2901;p24"/>
                  <p:cNvSpPr/>
                  <p:nvPr/>
                </p:nvSpPr>
                <p:spPr>
                  <a:xfrm>
                    <a:off x="8985194" y="462086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8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2" name="Google Shape;2902;p24"/>
                <p:cNvGrpSpPr/>
                <p:nvPr/>
              </p:nvGrpSpPr>
              <p:grpSpPr>
                <a:xfrm>
                  <a:off x="9712850" y="4620868"/>
                  <a:ext cx="106152" cy="119310"/>
                  <a:chOff x="9712850" y="4620868"/>
                  <a:chExt cx="106152" cy="119310"/>
                </a:xfrm>
              </p:grpSpPr>
              <p:sp>
                <p:nvSpPr>
                  <p:cNvPr id="2903" name="Google Shape;2903;p24"/>
                  <p:cNvSpPr/>
                  <p:nvPr/>
                </p:nvSpPr>
                <p:spPr>
                  <a:xfrm>
                    <a:off x="9781409" y="4623675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4" name="Google Shape;2904;p24"/>
                  <p:cNvSpPr/>
                  <p:nvPr/>
                </p:nvSpPr>
                <p:spPr>
                  <a:xfrm>
                    <a:off x="9712850" y="462086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5" name="Google Shape;2905;p24"/>
                <p:cNvGrpSpPr/>
                <p:nvPr/>
              </p:nvGrpSpPr>
              <p:grpSpPr>
                <a:xfrm>
                  <a:off x="10440527" y="4620868"/>
                  <a:ext cx="106152" cy="119310"/>
                  <a:chOff x="10440527" y="4620868"/>
                  <a:chExt cx="106152" cy="119310"/>
                </a:xfrm>
              </p:grpSpPr>
              <p:sp>
                <p:nvSpPr>
                  <p:cNvPr id="2906" name="Google Shape;2906;p24"/>
                  <p:cNvSpPr/>
                  <p:nvPr/>
                </p:nvSpPr>
                <p:spPr>
                  <a:xfrm>
                    <a:off x="10509071" y="4623675"/>
                    <a:ext cx="46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63" extrusionOk="0">
                        <a:moveTo>
                          <a:pt x="46" y="63"/>
                        </a:moveTo>
                        <a:cubicBezTo>
                          <a:pt x="46" y="1"/>
                          <a:pt x="-58" y="-41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7" name="Google Shape;2907;p24"/>
                  <p:cNvSpPr/>
                  <p:nvPr/>
                </p:nvSpPr>
                <p:spPr>
                  <a:xfrm>
                    <a:off x="10440527" y="462086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8" name="Google Shape;2908;p24"/>
                <p:cNvGrpSpPr/>
                <p:nvPr/>
              </p:nvGrpSpPr>
              <p:grpSpPr>
                <a:xfrm>
                  <a:off x="11168184" y="4620868"/>
                  <a:ext cx="106152" cy="119310"/>
                  <a:chOff x="11168184" y="4620868"/>
                  <a:chExt cx="106152" cy="119310"/>
                </a:xfrm>
              </p:grpSpPr>
              <p:sp>
                <p:nvSpPr>
                  <p:cNvPr id="2909" name="Google Shape;2909;p24"/>
                  <p:cNvSpPr/>
                  <p:nvPr/>
                </p:nvSpPr>
                <p:spPr>
                  <a:xfrm>
                    <a:off x="11236743" y="4623675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0" name="Google Shape;2910;p24"/>
                  <p:cNvSpPr/>
                  <p:nvPr/>
                </p:nvSpPr>
                <p:spPr>
                  <a:xfrm>
                    <a:off x="11168184" y="4620868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6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11" name="Google Shape;2911;p24"/>
                <p:cNvGrpSpPr/>
                <p:nvPr/>
              </p:nvGrpSpPr>
              <p:grpSpPr>
                <a:xfrm>
                  <a:off x="11895730" y="4620812"/>
                  <a:ext cx="106260" cy="119338"/>
                  <a:chOff x="11895730" y="4620812"/>
                  <a:chExt cx="106260" cy="119338"/>
                </a:xfrm>
              </p:grpSpPr>
              <p:sp>
                <p:nvSpPr>
                  <p:cNvPr id="2912" name="Google Shape;2912;p24"/>
                  <p:cNvSpPr/>
                  <p:nvPr/>
                </p:nvSpPr>
                <p:spPr>
                  <a:xfrm>
                    <a:off x="11964404" y="4623675"/>
                    <a:ext cx="45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" h="63" extrusionOk="0">
                        <a:moveTo>
                          <a:pt x="46" y="63"/>
                        </a:moveTo>
                        <a:cubicBezTo>
                          <a:pt x="46" y="1"/>
                          <a:pt x="-57" y="-41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3" name="Google Shape;2913;p24"/>
                  <p:cNvSpPr/>
                  <p:nvPr/>
                </p:nvSpPr>
                <p:spPr>
                  <a:xfrm>
                    <a:off x="11895730" y="4620812"/>
                    <a:ext cx="106260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0" h="119338" extrusionOk="0">
                        <a:moveTo>
                          <a:pt x="106060" y="58803"/>
                        </a:moveTo>
                        <a:cubicBezTo>
                          <a:pt x="101441" y="3965"/>
                          <a:pt x="51206" y="-5074"/>
                          <a:pt x="73401" y="5565"/>
                        </a:cubicBezTo>
                        <a:cubicBezTo>
                          <a:pt x="56801" y="-2809"/>
                          <a:pt x="40597" y="-1541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44" y="94689"/>
                          <a:pt x="105477" y="51405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14" name="Google Shape;2914;p24"/>
              <p:cNvGrpSpPr/>
              <p:nvPr/>
            </p:nvGrpSpPr>
            <p:grpSpPr>
              <a:xfrm>
                <a:off x="6074395" y="5408153"/>
                <a:ext cx="5927595" cy="119366"/>
                <a:chOff x="6074395" y="5408153"/>
                <a:chExt cx="5927595" cy="119366"/>
              </a:xfrm>
            </p:grpSpPr>
            <p:grpSp>
              <p:nvGrpSpPr>
                <p:cNvPr id="2915" name="Google Shape;2915;p24"/>
                <p:cNvGrpSpPr/>
                <p:nvPr/>
              </p:nvGrpSpPr>
              <p:grpSpPr>
                <a:xfrm>
                  <a:off x="6074395" y="5408153"/>
                  <a:ext cx="106263" cy="119338"/>
                  <a:chOff x="6074395" y="5408153"/>
                  <a:chExt cx="106263" cy="119338"/>
                </a:xfrm>
              </p:grpSpPr>
              <p:sp>
                <p:nvSpPr>
                  <p:cNvPr id="2916" name="Google Shape;2916;p24"/>
                  <p:cNvSpPr/>
                  <p:nvPr/>
                </p:nvSpPr>
                <p:spPr>
                  <a:xfrm>
                    <a:off x="6143077" y="5411031"/>
                    <a:ext cx="60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48" extrusionOk="0">
                        <a:moveTo>
                          <a:pt x="60" y="48"/>
                        </a:moveTo>
                        <a:cubicBezTo>
                          <a:pt x="40" y="6"/>
                          <a:pt x="-64" y="-35"/>
                          <a:pt x="60" y="48"/>
                        </a:cubicBezTo>
                        <a:lnTo>
                          <a:pt x="60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7" name="Google Shape;2917;p24"/>
                  <p:cNvSpPr/>
                  <p:nvPr/>
                </p:nvSpPr>
                <p:spPr>
                  <a:xfrm>
                    <a:off x="6074395" y="5408153"/>
                    <a:ext cx="106263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3" h="119338" extrusionOk="0">
                        <a:moveTo>
                          <a:pt x="106060" y="58803"/>
                        </a:moveTo>
                        <a:cubicBezTo>
                          <a:pt x="101442" y="3965"/>
                          <a:pt x="51206" y="-5074"/>
                          <a:pt x="73401" y="5565"/>
                        </a:cubicBezTo>
                        <a:cubicBezTo>
                          <a:pt x="56802" y="-2809"/>
                          <a:pt x="40597" y="-1542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65" y="94689"/>
                          <a:pt x="105477" y="51426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18" name="Google Shape;2918;p24"/>
                <p:cNvGrpSpPr/>
                <p:nvPr/>
              </p:nvGrpSpPr>
              <p:grpSpPr>
                <a:xfrm>
                  <a:off x="6802183" y="5408209"/>
                  <a:ext cx="106152" cy="119310"/>
                  <a:chOff x="6802183" y="5408209"/>
                  <a:chExt cx="106152" cy="119310"/>
                </a:xfrm>
              </p:grpSpPr>
              <p:sp>
                <p:nvSpPr>
                  <p:cNvPr id="2919" name="Google Shape;2919;p24"/>
                  <p:cNvSpPr/>
                  <p:nvPr/>
                </p:nvSpPr>
                <p:spPr>
                  <a:xfrm>
                    <a:off x="6870742" y="5411031"/>
                    <a:ext cx="51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8" extrusionOk="0">
                        <a:moveTo>
                          <a:pt x="51" y="48"/>
                        </a:moveTo>
                        <a:cubicBezTo>
                          <a:pt x="30" y="6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0" name="Google Shape;2920;p24"/>
                  <p:cNvSpPr/>
                  <p:nvPr/>
                </p:nvSpPr>
                <p:spPr>
                  <a:xfrm>
                    <a:off x="6802183" y="5408209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7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7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21" name="Google Shape;2921;p24"/>
                <p:cNvGrpSpPr/>
                <p:nvPr/>
              </p:nvGrpSpPr>
              <p:grpSpPr>
                <a:xfrm>
                  <a:off x="7529860" y="5408209"/>
                  <a:ext cx="106152" cy="119310"/>
                  <a:chOff x="7529860" y="5408209"/>
                  <a:chExt cx="106152" cy="119310"/>
                </a:xfrm>
              </p:grpSpPr>
              <p:sp>
                <p:nvSpPr>
                  <p:cNvPr id="2922" name="Google Shape;2922;p24"/>
                  <p:cNvSpPr/>
                  <p:nvPr/>
                </p:nvSpPr>
                <p:spPr>
                  <a:xfrm>
                    <a:off x="7598410" y="5411031"/>
                    <a:ext cx="60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48" extrusionOk="0">
                        <a:moveTo>
                          <a:pt x="60" y="48"/>
                        </a:moveTo>
                        <a:cubicBezTo>
                          <a:pt x="40" y="6"/>
                          <a:pt x="-64" y="-35"/>
                          <a:pt x="60" y="48"/>
                        </a:cubicBezTo>
                        <a:lnTo>
                          <a:pt x="60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3" name="Google Shape;2923;p24"/>
                  <p:cNvSpPr/>
                  <p:nvPr/>
                </p:nvSpPr>
                <p:spPr>
                  <a:xfrm>
                    <a:off x="7529860" y="5408209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7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7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24" name="Google Shape;2924;p24"/>
                <p:cNvGrpSpPr/>
                <p:nvPr/>
              </p:nvGrpSpPr>
              <p:grpSpPr>
                <a:xfrm>
                  <a:off x="8257517" y="5408209"/>
                  <a:ext cx="106152" cy="119310"/>
                  <a:chOff x="8257517" y="5408209"/>
                  <a:chExt cx="106152" cy="119310"/>
                </a:xfrm>
              </p:grpSpPr>
              <p:sp>
                <p:nvSpPr>
                  <p:cNvPr id="2925" name="Google Shape;2925;p24"/>
                  <p:cNvSpPr/>
                  <p:nvPr/>
                </p:nvSpPr>
                <p:spPr>
                  <a:xfrm>
                    <a:off x="8326076" y="5411031"/>
                    <a:ext cx="51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8" extrusionOk="0">
                        <a:moveTo>
                          <a:pt x="51" y="48"/>
                        </a:moveTo>
                        <a:cubicBezTo>
                          <a:pt x="30" y="6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6" name="Google Shape;2926;p24"/>
                  <p:cNvSpPr/>
                  <p:nvPr/>
                </p:nvSpPr>
                <p:spPr>
                  <a:xfrm>
                    <a:off x="8257517" y="5408209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7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7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27" name="Google Shape;2927;p24"/>
                <p:cNvGrpSpPr/>
                <p:nvPr/>
              </p:nvGrpSpPr>
              <p:grpSpPr>
                <a:xfrm>
                  <a:off x="8985194" y="5408209"/>
                  <a:ext cx="106152" cy="119310"/>
                  <a:chOff x="8985194" y="5408209"/>
                  <a:chExt cx="106152" cy="119310"/>
                </a:xfrm>
              </p:grpSpPr>
              <p:sp>
                <p:nvSpPr>
                  <p:cNvPr id="2928" name="Google Shape;2928;p24"/>
                  <p:cNvSpPr/>
                  <p:nvPr/>
                </p:nvSpPr>
                <p:spPr>
                  <a:xfrm>
                    <a:off x="9053737" y="5411031"/>
                    <a:ext cx="46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48" extrusionOk="0">
                        <a:moveTo>
                          <a:pt x="46" y="48"/>
                        </a:moveTo>
                        <a:cubicBezTo>
                          <a:pt x="46" y="6"/>
                          <a:pt x="-58" y="-35"/>
                          <a:pt x="46" y="48"/>
                        </a:cubicBezTo>
                        <a:lnTo>
                          <a:pt x="46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9" name="Google Shape;2929;p24"/>
                  <p:cNvSpPr/>
                  <p:nvPr/>
                </p:nvSpPr>
                <p:spPr>
                  <a:xfrm>
                    <a:off x="8985194" y="5408209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7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8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7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0" name="Google Shape;2930;p24"/>
                <p:cNvGrpSpPr/>
                <p:nvPr/>
              </p:nvGrpSpPr>
              <p:grpSpPr>
                <a:xfrm>
                  <a:off x="9712850" y="5408209"/>
                  <a:ext cx="106152" cy="119310"/>
                  <a:chOff x="9712850" y="5408209"/>
                  <a:chExt cx="106152" cy="119310"/>
                </a:xfrm>
              </p:grpSpPr>
              <p:sp>
                <p:nvSpPr>
                  <p:cNvPr id="2931" name="Google Shape;2931;p24"/>
                  <p:cNvSpPr/>
                  <p:nvPr/>
                </p:nvSpPr>
                <p:spPr>
                  <a:xfrm>
                    <a:off x="9781409" y="5411031"/>
                    <a:ext cx="51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8" extrusionOk="0">
                        <a:moveTo>
                          <a:pt x="51" y="48"/>
                        </a:moveTo>
                        <a:cubicBezTo>
                          <a:pt x="30" y="6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2" name="Google Shape;2932;p24"/>
                  <p:cNvSpPr/>
                  <p:nvPr/>
                </p:nvSpPr>
                <p:spPr>
                  <a:xfrm>
                    <a:off x="9712850" y="5408209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7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7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3" name="Google Shape;2933;p24"/>
                <p:cNvGrpSpPr/>
                <p:nvPr/>
              </p:nvGrpSpPr>
              <p:grpSpPr>
                <a:xfrm>
                  <a:off x="10440527" y="5408209"/>
                  <a:ext cx="106152" cy="119310"/>
                  <a:chOff x="10440527" y="5408209"/>
                  <a:chExt cx="106152" cy="119310"/>
                </a:xfrm>
              </p:grpSpPr>
              <p:sp>
                <p:nvSpPr>
                  <p:cNvPr id="2934" name="Google Shape;2934;p24"/>
                  <p:cNvSpPr/>
                  <p:nvPr/>
                </p:nvSpPr>
                <p:spPr>
                  <a:xfrm>
                    <a:off x="10509071" y="5411031"/>
                    <a:ext cx="46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48" extrusionOk="0">
                        <a:moveTo>
                          <a:pt x="46" y="48"/>
                        </a:moveTo>
                        <a:cubicBezTo>
                          <a:pt x="46" y="6"/>
                          <a:pt x="-58" y="-35"/>
                          <a:pt x="46" y="48"/>
                        </a:cubicBezTo>
                        <a:lnTo>
                          <a:pt x="46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5" name="Google Shape;2935;p24"/>
                  <p:cNvSpPr/>
                  <p:nvPr/>
                </p:nvSpPr>
                <p:spPr>
                  <a:xfrm>
                    <a:off x="10440527" y="5408209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7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7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6" name="Google Shape;2936;p24"/>
                <p:cNvGrpSpPr/>
                <p:nvPr/>
              </p:nvGrpSpPr>
              <p:grpSpPr>
                <a:xfrm>
                  <a:off x="11168184" y="5408209"/>
                  <a:ext cx="106152" cy="119310"/>
                  <a:chOff x="11168184" y="5408209"/>
                  <a:chExt cx="106152" cy="119310"/>
                </a:xfrm>
              </p:grpSpPr>
              <p:sp>
                <p:nvSpPr>
                  <p:cNvPr id="2937" name="Google Shape;2937;p24"/>
                  <p:cNvSpPr/>
                  <p:nvPr/>
                </p:nvSpPr>
                <p:spPr>
                  <a:xfrm>
                    <a:off x="11236743" y="5411031"/>
                    <a:ext cx="51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8" extrusionOk="0">
                        <a:moveTo>
                          <a:pt x="51" y="48"/>
                        </a:moveTo>
                        <a:cubicBezTo>
                          <a:pt x="30" y="6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8" name="Google Shape;2938;p24"/>
                  <p:cNvSpPr/>
                  <p:nvPr/>
                </p:nvSpPr>
                <p:spPr>
                  <a:xfrm>
                    <a:off x="11168184" y="5408209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7"/>
                        </a:moveTo>
                        <a:cubicBezTo>
                          <a:pt x="101476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7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9" name="Google Shape;2939;p24"/>
                <p:cNvGrpSpPr/>
                <p:nvPr/>
              </p:nvGrpSpPr>
              <p:grpSpPr>
                <a:xfrm>
                  <a:off x="11895730" y="5408153"/>
                  <a:ext cx="106260" cy="119338"/>
                  <a:chOff x="11895730" y="5408153"/>
                  <a:chExt cx="106260" cy="119338"/>
                </a:xfrm>
              </p:grpSpPr>
              <p:sp>
                <p:nvSpPr>
                  <p:cNvPr id="2940" name="Google Shape;2940;p24"/>
                  <p:cNvSpPr/>
                  <p:nvPr/>
                </p:nvSpPr>
                <p:spPr>
                  <a:xfrm>
                    <a:off x="11964404" y="5411031"/>
                    <a:ext cx="45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" h="48" extrusionOk="0">
                        <a:moveTo>
                          <a:pt x="46" y="48"/>
                        </a:moveTo>
                        <a:cubicBezTo>
                          <a:pt x="46" y="6"/>
                          <a:pt x="-57" y="-35"/>
                          <a:pt x="46" y="48"/>
                        </a:cubicBezTo>
                        <a:lnTo>
                          <a:pt x="46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1" name="Google Shape;2941;p24"/>
                  <p:cNvSpPr/>
                  <p:nvPr/>
                </p:nvSpPr>
                <p:spPr>
                  <a:xfrm>
                    <a:off x="11895730" y="5408153"/>
                    <a:ext cx="106260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0" h="119338" extrusionOk="0">
                        <a:moveTo>
                          <a:pt x="106060" y="58803"/>
                        </a:moveTo>
                        <a:cubicBezTo>
                          <a:pt x="101441" y="3965"/>
                          <a:pt x="51206" y="-5074"/>
                          <a:pt x="73401" y="5565"/>
                        </a:cubicBezTo>
                        <a:cubicBezTo>
                          <a:pt x="56801" y="-2809"/>
                          <a:pt x="40597" y="-1542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44" y="94689"/>
                          <a:pt x="105477" y="51426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42" name="Google Shape;2942;p24"/>
              <p:cNvGrpSpPr/>
              <p:nvPr/>
            </p:nvGrpSpPr>
            <p:grpSpPr>
              <a:xfrm>
                <a:off x="6074395" y="6195493"/>
                <a:ext cx="5927595" cy="119366"/>
                <a:chOff x="6074395" y="6195493"/>
                <a:chExt cx="5927595" cy="119366"/>
              </a:xfrm>
            </p:grpSpPr>
            <p:grpSp>
              <p:nvGrpSpPr>
                <p:cNvPr id="2943" name="Google Shape;2943;p24"/>
                <p:cNvGrpSpPr/>
                <p:nvPr/>
              </p:nvGrpSpPr>
              <p:grpSpPr>
                <a:xfrm>
                  <a:off x="6074395" y="6195493"/>
                  <a:ext cx="106263" cy="119338"/>
                  <a:chOff x="6074395" y="6195493"/>
                  <a:chExt cx="106263" cy="119338"/>
                </a:xfrm>
              </p:grpSpPr>
              <p:sp>
                <p:nvSpPr>
                  <p:cNvPr id="2944" name="Google Shape;2944;p24"/>
                  <p:cNvSpPr/>
                  <p:nvPr/>
                </p:nvSpPr>
                <p:spPr>
                  <a:xfrm>
                    <a:off x="6143077" y="6198371"/>
                    <a:ext cx="60" cy="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47" extrusionOk="0">
                        <a:moveTo>
                          <a:pt x="60" y="48"/>
                        </a:moveTo>
                        <a:cubicBezTo>
                          <a:pt x="40" y="7"/>
                          <a:pt x="-64" y="-35"/>
                          <a:pt x="60" y="48"/>
                        </a:cubicBezTo>
                        <a:lnTo>
                          <a:pt x="60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5" name="Google Shape;2945;p24"/>
                  <p:cNvSpPr/>
                  <p:nvPr/>
                </p:nvSpPr>
                <p:spPr>
                  <a:xfrm>
                    <a:off x="6074395" y="6195493"/>
                    <a:ext cx="106263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3" h="119338" extrusionOk="0">
                        <a:moveTo>
                          <a:pt x="106060" y="58803"/>
                        </a:moveTo>
                        <a:cubicBezTo>
                          <a:pt x="101442" y="3965"/>
                          <a:pt x="51206" y="-5074"/>
                          <a:pt x="73401" y="5566"/>
                        </a:cubicBezTo>
                        <a:cubicBezTo>
                          <a:pt x="56802" y="-2809"/>
                          <a:pt x="40597" y="-1541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65" y="94689"/>
                          <a:pt x="105477" y="51426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46" name="Google Shape;2946;p24"/>
                <p:cNvGrpSpPr/>
                <p:nvPr/>
              </p:nvGrpSpPr>
              <p:grpSpPr>
                <a:xfrm>
                  <a:off x="6802183" y="6195549"/>
                  <a:ext cx="106152" cy="119310"/>
                  <a:chOff x="6802183" y="6195549"/>
                  <a:chExt cx="106152" cy="119310"/>
                </a:xfrm>
              </p:grpSpPr>
              <p:sp>
                <p:nvSpPr>
                  <p:cNvPr id="2947" name="Google Shape;2947;p24"/>
                  <p:cNvSpPr/>
                  <p:nvPr/>
                </p:nvSpPr>
                <p:spPr>
                  <a:xfrm>
                    <a:off x="6870742" y="6198371"/>
                    <a:ext cx="51" cy="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7" extrusionOk="0">
                        <a:moveTo>
                          <a:pt x="51" y="48"/>
                        </a:moveTo>
                        <a:cubicBezTo>
                          <a:pt x="30" y="7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8" name="Google Shape;2948;p24"/>
                  <p:cNvSpPr/>
                  <p:nvPr/>
                </p:nvSpPr>
                <p:spPr>
                  <a:xfrm>
                    <a:off x="6802183" y="6195549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4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49" name="Google Shape;2949;p24"/>
                <p:cNvGrpSpPr/>
                <p:nvPr/>
              </p:nvGrpSpPr>
              <p:grpSpPr>
                <a:xfrm>
                  <a:off x="7529860" y="6195549"/>
                  <a:ext cx="106152" cy="119310"/>
                  <a:chOff x="7529860" y="6195549"/>
                  <a:chExt cx="106152" cy="119310"/>
                </a:xfrm>
              </p:grpSpPr>
              <p:sp>
                <p:nvSpPr>
                  <p:cNvPr id="2950" name="Google Shape;2950;p24"/>
                  <p:cNvSpPr/>
                  <p:nvPr/>
                </p:nvSpPr>
                <p:spPr>
                  <a:xfrm>
                    <a:off x="7598410" y="6198371"/>
                    <a:ext cx="60" cy="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47" extrusionOk="0">
                        <a:moveTo>
                          <a:pt x="60" y="48"/>
                        </a:moveTo>
                        <a:cubicBezTo>
                          <a:pt x="40" y="7"/>
                          <a:pt x="-64" y="-35"/>
                          <a:pt x="60" y="48"/>
                        </a:cubicBezTo>
                        <a:lnTo>
                          <a:pt x="60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1" name="Google Shape;2951;p24"/>
                  <p:cNvSpPr/>
                  <p:nvPr/>
                </p:nvSpPr>
                <p:spPr>
                  <a:xfrm>
                    <a:off x="7529860" y="6195549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4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52" name="Google Shape;2952;p24"/>
                <p:cNvGrpSpPr/>
                <p:nvPr/>
              </p:nvGrpSpPr>
              <p:grpSpPr>
                <a:xfrm>
                  <a:off x="8257517" y="6195549"/>
                  <a:ext cx="106152" cy="119310"/>
                  <a:chOff x="8257517" y="6195549"/>
                  <a:chExt cx="106152" cy="119310"/>
                </a:xfrm>
              </p:grpSpPr>
              <p:sp>
                <p:nvSpPr>
                  <p:cNvPr id="2953" name="Google Shape;2953;p24"/>
                  <p:cNvSpPr/>
                  <p:nvPr/>
                </p:nvSpPr>
                <p:spPr>
                  <a:xfrm>
                    <a:off x="8326076" y="6198371"/>
                    <a:ext cx="51" cy="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7" extrusionOk="0">
                        <a:moveTo>
                          <a:pt x="51" y="48"/>
                        </a:moveTo>
                        <a:cubicBezTo>
                          <a:pt x="30" y="7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4" name="Google Shape;2954;p24"/>
                  <p:cNvSpPr/>
                  <p:nvPr/>
                </p:nvSpPr>
                <p:spPr>
                  <a:xfrm>
                    <a:off x="8257517" y="6195549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4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55" name="Google Shape;2955;p24"/>
                <p:cNvGrpSpPr/>
                <p:nvPr/>
              </p:nvGrpSpPr>
              <p:grpSpPr>
                <a:xfrm>
                  <a:off x="8985194" y="6195549"/>
                  <a:ext cx="106152" cy="119310"/>
                  <a:chOff x="8985194" y="6195549"/>
                  <a:chExt cx="106152" cy="119310"/>
                </a:xfrm>
              </p:grpSpPr>
              <p:sp>
                <p:nvSpPr>
                  <p:cNvPr id="2956" name="Google Shape;2956;p24"/>
                  <p:cNvSpPr/>
                  <p:nvPr/>
                </p:nvSpPr>
                <p:spPr>
                  <a:xfrm>
                    <a:off x="9053737" y="6198371"/>
                    <a:ext cx="46" cy="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47" extrusionOk="0">
                        <a:moveTo>
                          <a:pt x="46" y="48"/>
                        </a:moveTo>
                        <a:cubicBezTo>
                          <a:pt x="46" y="7"/>
                          <a:pt x="-58" y="-35"/>
                          <a:pt x="46" y="48"/>
                        </a:cubicBezTo>
                        <a:lnTo>
                          <a:pt x="46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7" name="Google Shape;2957;p24"/>
                  <p:cNvSpPr/>
                  <p:nvPr/>
                </p:nvSpPr>
                <p:spPr>
                  <a:xfrm>
                    <a:off x="8985194" y="6195549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4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8" y="139579"/>
                          <a:pt x="67841" y="115392"/>
                        </a:cubicBezTo>
                        <a:cubicBezTo>
                          <a:pt x="113292" y="9465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58" name="Google Shape;2958;p24"/>
                <p:cNvGrpSpPr/>
                <p:nvPr/>
              </p:nvGrpSpPr>
              <p:grpSpPr>
                <a:xfrm>
                  <a:off x="9712850" y="6195549"/>
                  <a:ext cx="106152" cy="119310"/>
                  <a:chOff x="9712850" y="6195549"/>
                  <a:chExt cx="106152" cy="119310"/>
                </a:xfrm>
              </p:grpSpPr>
              <p:sp>
                <p:nvSpPr>
                  <p:cNvPr id="2959" name="Google Shape;2959;p24"/>
                  <p:cNvSpPr/>
                  <p:nvPr/>
                </p:nvSpPr>
                <p:spPr>
                  <a:xfrm>
                    <a:off x="9781409" y="6198371"/>
                    <a:ext cx="51" cy="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7" extrusionOk="0">
                        <a:moveTo>
                          <a:pt x="51" y="48"/>
                        </a:moveTo>
                        <a:cubicBezTo>
                          <a:pt x="30" y="7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60" name="Google Shape;2960;p24"/>
                  <p:cNvSpPr/>
                  <p:nvPr/>
                </p:nvSpPr>
                <p:spPr>
                  <a:xfrm>
                    <a:off x="9712850" y="6195549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4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61" name="Google Shape;2961;p24"/>
                <p:cNvGrpSpPr/>
                <p:nvPr/>
              </p:nvGrpSpPr>
              <p:grpSpPr>
                <a:xfrm>
                  <a:off x="10440527" y="6195549"/>
                  <a:ext cx="106152" cy="119310"/>
                  <a:chOff x="10440527" y="6195549"/>
                  <a:chExt cx="106152" cy="119310"/>
                </a:xfrm>
              </p:grpSpPr>
              <p:sp>
                <p:nvSpPr>
                  <p:cNvPr id="2962" name="Google Shape;2962;p24"/>
                  <p:cNvSpPr/>
                  <p:nvPr/>
                </p:nvSpPr>
                <p:spPr>
                  <a:xfrm>
                    <a:off x="10509071" y="6198371"/>
                    <a:ext cx="46" cy="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47" extrusionOk="0">
                        <a:moveTo>
                          <a:pt x="46" y="48"/>
                        </a:moveTo>
                        <a:cubicBezTo>
                          <a:pt x="46" y="7"/>
                          <a:pt x="-58" y="-35"/>
                          <a:pt x="46" y="48"/>
                        </a:cubicBezTo>
                        <a:lnTo>
                          <a:pt x="46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63" name="Google Shape;2963;p24"/>
                  <p:cNvSpPr/>
                  <p:nvPr/>
                </p:nvSpPr>
                <p:spPr>
                  <a:xfrm>
                    <a:off x="10440527" y="6195549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4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64" name="Google Shape;2964;p24"/>
                <p:cNvGrpSpPr/>
                <p:nvPr/>
              </p:nvGrpSpPr>
              <p:grpSpPr>
                <a:xfrm>
                  <a:off x="11168184" y="6195549"/>
                  <a:ext cx="106152" cy="119310"/>
                  <a:chOff x="11168184" y="6195549"/>
                  <a:chExt cx="106152" cy="119310"/>
                </a:xfrm>
              </p:grpSpPr>
              <p:sp>
                <p:nvSpPr>
                  <p:cNvPr id="2965" name="Google Shape;2965;p24"/>
                  <p:cNvSpPr/>
                  <p:nvPr/>
                </p:nvSpPr>
                <p:spPr>
                  <a:xfrm>
                    <a:off x="11236743" y="6198371"/>
                    <a:ext cx="51" cy="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7" extrusionOk="0">
                        <a:moveTo>
                          <a:pt x="51" y="48"/>
                        </a:moveTo>
                        <a:cubicBezTo>
                          <a:pt x="30" y="7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66" name="Google Shape;2966;p24"/>
                  <p:cNvSpPr/>
                  <p:nvPr/>
                </p:nvSpPr>
                <p:spPr>
                  <a:xfrm>
                    <a:off x="11168184" y="6195549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6" y="3930"/>
                          <a:pt x="50929" y="-5214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3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67" name="Google Shape;2967;p24"/>
                <p:cNvGrpSpPr/>
                <p:nvPr/>
              </p:nvGrpSpPr>
              <p:grpSpPr>
                <a:xfrm>
                  <a:off x="11895730" y="6195493"/>
                  <a:ext cx="106260" cy="119338"/>
                  <a:chOff x="11895730" y="6195493"/>
                  <a:chExt cx="106260" cy="119338"/>
                </a:xfrm>
              </p:grpSpPr>
              <p:sp>
                <p:nvSpPr>
                  <p:cNvPr id="2968" name="Google Shape;2968;p24"/>
                  <p:cNvSpPr/>
                  <p:nvPr/>
                </p:nvSpPr>
                <p:spPr>
                  <a:xfrm>
                    <a:off x="11964404" y="6198371"/>
                    <a:ext cx="45" cy="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" h="47" extrusionOk="0">
                        <a:moveTo>
                          <a:pt x="46" y="48"/>
                        </a:moveTo>
                        <a:cubicBezTo>
                          <a:pt x="46" y="7"/>
                          <a:pt x="-57" y="-35"/>
                          <a:pt x="46" y="48"/>
                        </a:cubicBezTo>
                        <a:lnTo>
                          <a:pt x="46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69" name="Google Shape;2969;p24"/>
                  <p:cNvSpPr/>
                  <p:nvPr/>
                </p:nvSpPr>
                <p:spPr>
                  <a:xfrm>
                    <a:off x="11895730" y="6195493"/>
                    <a:ext cx="106260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0" h="119338" extrusionOk="0">
                        <a:moveTo>
                          <a:pt x="106060" y="58803"/>
                        </a:moveTo>
                        <a:cubicBezTo>
                          <a:pt x="101441" y="3965"/>
                          <a:pt x="51206" y="-5074"/>
                          <a:pt x="73401" y="5566"/>
                        </a:cubicBezTo>
                        <a:cubicBezTo>
                          <a:pt x="56801" y="-2809"/>
                          <a:pt x="40597" y="-1541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44" y="94689"/>
                          <a:pt x="105477" y="51426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70" name="Google Shape;2970;p24"/>
              <p:cNvGrpSpPr/>
              <p:nvPr/>
            </p:nvGrpSpPr>
            <p:grpSpPr>
              <a:xfrm>
                <a:off x="6074395" y="6982854"/>
                <a:ext cx="5927595" cy="119366"/>
                <a:chOff x="6074395" y="6982854"/>
                <a:chExt cx="5927595" cy="119366"/>
              </a:xfrm>
            </p:grpSpPr>
            <p:grpSp>
              <p:nvGrpSpPr>
                <p:cNvPr id="2971" name="Google Shape;2971;p24"/>
                <p:cNvGrpSpPr/>
                <p:nvPr/>
              </p:nvGrpSpPr>
              <p:grpSpPr>
                <a:xfrm>
                  <a:off x="6074395" y="6982854"/>
                  <a:ext cx="106263" cy="119338"/>
                  <a:chOff x="6074395" y="6982854"/>
                  <a:chExt cx="106263" cy="119338"/>
                </a:xfrm>
              </p:grpSpPr>
              <p:sp>
                <p:nvSpPr>
                  <p:cNvPr id="2972" name="Google Shape;2972;p24"/>
                  <p:cNvSpPr/>
                  <p:nvPr/>
                </p:nvSpPr>
                <p:spPr>
                  <a:xfrm>
                    <a:off x="6143077" y="6985717"/>
                    <a:ext cx="60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63" extrusionOk="0">
                        <a:moveTo>
                          <a:pt x="60" y="63"/>
                        </a:moveTo>
                        <a:cubicBezTo>
                          <a:pt x="40" y="1"/>
                          <a:pt x="-64" y="-40"/>
                          <a:pt x="60" y="63"/>
                        </a:cubicBezTo>
                        <a:lnTo>
                          <a:pt x="60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73" name="Google Shape;2973;p24"/>
                  <p:cNvSpPr/>
                  <p:nvPr/>
                </p:nvSpPr>
                <p:spPr>
                  <a:xfrm>
                    <a:off x="6074395" y="6982854"/>
                    <a:ext cx="106263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3" h="119338" extrusionOk="0">
                        <a:moveTo>
                          <a:pt x="106060" y="58803"/>
                        </a:moveTo>
                        <a:cubicBezTo>
                          <a:pt x="101442" y="3966"/>
                          <a:pt x="51206" y="-5073"/>
                          <a:pt x="73401" y="5566"/>
                        </a:cubicBezTo>
                        <a:cubicBezTo>
                          <a:pt x="56802" y="-2809"/>
                          <a:pt x="40597" y="-1541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65" y="94669"/>
                          <a:pt x="105477" y="51405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74" name="Google Shape;2974;p24"/>
                <p:cNvGrpSpPr/>
                <p:nvPr/>
              </p:nvGrpSpPr>
              <p:grpSpPr>
                <a:xfrm>
                  <a:off x="6802183" y="6982910"/>
                  <a:ext cx="106152" cy="119310"/>
                  <a:chOff x="6802183" y="6982910"/>
                  <a:chExt cx="106152" cy="119310"/>
                </a:xfrm>
              </p:grpSpPr>
              <p:sp>
                <p:nvSpPr>
                  <p:cNvPr id="2975" name="Google Shape;2975;p24"/>
                  <p:cNvSpPr/>
                  <p:nvPr/>
                </p:nvSpPr>
                <p:spPr>
                  <a:xfrm>
                    <a:off x="6870742" y="6985717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0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76" name="Google Shape;2976;p24"/>
                  <p:cNvSpPr/>
                  <p:nvPr/>
                </p:nvSpPr>
                <p:spPr>
                  <a:xfrm>
                    <a:off x="6802183" y="6982910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77" name="Google Shape;2977;p24"/>
                <p:cNvGrpSpPr/>
                <p:nvPr/>
              </p:nvGrpSpPr>
              <p:grpSpPr>
                <a:xfrm>
                  <a:off x="7529860" y="6982910"/>
                  <a:ext cx="106152" cy="119310"/>
                  <a:chOff x="7529860" y="6982910"/>
                  <a:chExt cx="106152" cy="119310"/>
                </a:xfrm>
              </p:grpSpPr>
              <p:sp>
                <p:nvSpPr>
                  <p:cNvPr id="2978" name="Google Shape;2978;p24"/>
                  <p:cNvSpPr/>
                  <p:nvPr/>
                </p:nvSpPr>
                <p:spPr>
                  <a:xfrm>
                    <a:off x="7598410" y="6985717"/>
                    <a:ext cx="60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63" extrusionOk="0">
                        <a:moveTo>
                          <a:pt x="60" y="63"/>
                        </a:moveTo>
                        <a:cubicBezTo>
                          <a:pt x="40" y="1"/>
                          <a:pt x="-64" y="-40"/>
                          <a:pt x="60" y="63"/>
                        </a:cubicBezTo>
                        <a:lnTo>
                          <a:pt x="60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79" name="Google Shape;2979;p24"/>
                  <p:cNvSpPr/>
                  <p:nvPr/>
                </p:nvSpPr>
                <p:spPr>
                  <a:xfrm>
                    <a:off x="7529860" y="6982910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80" name="Google Shape;2980;p24"/>
                <p:cNvGrpSpPr/>
                <p:nvPr/>
              </p:nvGrpSpPr>
              <p:grpSpPr>
                <a:xfrm>
                  <a:off x="8257517" y="6982910"/>
                  <a:ext cx="106152" cy="119310"/>
                  <a:chOff x="8257517" y="6982910"/>
                  <a:chExt cx="106152" cy="119310"/>
                </a:xfrm>
              </p:grpSpPr>
              <p:sp>
                <p:nvSpPr>
                  <p:cNvPr id="2981" name="Google Shape;2981;p24"/>
                  <p:cNvSpPr/>
                  <p:nvPr/>
                </p:nvSpPr>
                <p:spPr>
                  <a:xfrm>
                    <a:off x="8326076" y="6985717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0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82" name="Google Shape;2982;p24"/>
                  <p:cNvSpPr/>
                  <p:nvPr/>
                </p:nvSpPr>
                <p:spPr>
                  <a:xfrm>
                    <a:off x="8257517" y="6982910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83" name="Google Shape;2983;p24"/>
                <p:cNvGrpSpPr/>
                <p:nvPr/>
              </p:nvGrpSpPr>
              <p:grpSpPr>
                <a:xfrm>
                  <a:off x="8985194" y="6982910"/>
                  <a:ext cx="106152" cy="119310"/>
                  <a:chOff x="8985194" y="6982910"/>
                  <a:chExt cx="106152" cy="119310"/>
                </a:xfrm>
              </p:grpSpPr>
              <p:sp>
                <p:nvSpPr>
                  <p:cNvPr id="2984" name="Google Shape;2984;p24"/>
                  <p:cNvSpPr/>
                  <p:nvPr/>
                </p:nvSpPr>
                <p:spPr>
                  <a:xfrm>
                    <a:off x="9053737" y="6985717"/>
                    <a:ext cx="46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63" extrusionOk="0">
                        <a:moveTo>
                          <a:pt x="46" y="63"/>
                        </a:moveTo>
                        <a:cubicBezTo>
                          <a:pt x="46" y="1"/>
                          <a:pt x="-58" y="-40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85" name="Google Shape;2985;p24"/>
                  <p:cNvSpPr/>
                  <p:nvPr/>
                </p:nvSpPr>
                <p:spPr>
                  <a:xfrm>
                    <a:off x="8985194" y="6982910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8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86" name="Google Shape;2986;p24"/>
                <p:cNvGrpSpPr/>
                <p:nvPr/>
              </p:nvGrpSpPr>
              <p:grpSpPr>
                <a:xfrm>
                  <a:off x="9712850" y="6982910"/>
                  <a:ext cx="106152" cy="119310"/>
                  <a:chOff x="9712850" y="6982910"/>
                  <a:chExt cx="106152" cy="119310"/>
                </a:xfrm>
              </p:grpSpPr>
              <p:sp>
                <p:nvSpPr>
                  <p:cNvPr id="2987" name="Google Shape;2987;p24"/>
                  <p:cNvSpPr/>
                  <p:nvPr/>
                </p:nvSpPr>
                <p:spPr>
                  <a:xfrm>
                    <a:off x="9781409" y="6985717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0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88" name="Google Shape;2988;p24"/>
                  <p:cNvSpPr/>
                  <p:nvPr/>
                </p:nvSpPr>
                <p:spPr>
                  <a:xfrm>
                    <a:off x="9712850" y="6982910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89" name="Google Shape;2989;p24"/>
                <p:cNvGrpSpPr/>
                <p:nvPr/>
              </p:nvGrpSpPr>
              <p:grpSpPr>
                <a:xfrm>
                  <a:off x="10440527" y="6982910"/>
                  <a:ext cx="106152" cy="119310"/>
                  <a:chOff x="10440527" y="6982910"/>
                  <a:chExt cx="106152" cy="119310"/>
                </a:xfrm>
              </p:grpSpPr>
              <p:sp>
                <p:nvSpPr>
                  <p:cNvPr id="2990" name="Google Shape;2990;p24"/>
                  <p:cNvSpPr/>
                  <p:nvPr/>
                </p:nvSpPr>
                <p:spPr>
                  <a:xfrm>
                    <a:off x="10509071" y="6985717"/>
                    <a:ext cx="46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63" extrusionOk="0">
                        <a:moveTo>
                          <a:pt x="46" y="63"/>
                        </a:moveTo>
                        <a:cubicBezTo>
                          <a:pt x="46" y="1"/>
                          <a:pt x="-58" y="-40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91" name="Google Shape;2991;p24"/>
                  <p:cNvSpPr/>
                  <p:nvPr/>
                </p:nvSpPr>
                <p:spPr>
                  <a:xfrm>
                    <a:off x="10440527" y="6982910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92" name="Google Shape;2992;p24"/>
                <p:cNvGrpSpPr/>
                <p:nvPr/>
              </p:nvGrpSpPr>
              <p:grpSpPr>
                <a:xfrm>
                  <a:off x="11168184" y="6982910"/>
                  <a:ext cx="106152" cy="119310"/>
                  <a:chOff x="11168184" y="6982910"/>
                  <a:chExt cx="106152" cy="119310"/>
                </a:xfrm>
              </p:grpSpPr>
              <p:sp>
                <p:nvSpPr>
                  <p:cNvPr id="2993" name="Google Shape;2993;p24"/>
                  <p:cNvSpPr/>
                  <p:nvPr/>
                </p:nvSpPr>
                <p:spPr>
                  <a:xfrm>
                    <a:off x="11236743" y="6985717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0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94" name="Google Shape;2994;p24"/>
                  <p:cNvSpPr/>
                  <p:nvPr/>
                </p:nvSpPr>
                <p:spPr>
                  <a:xfrm>
                    <a:off x="11168184" y="6982910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6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95" name="Google Shape;2995;p24"/>
                <p:cNvGrpSpPr/>
                <p:nvPr/>
              </p:nvGrpSpPr>
              <p:grpSpPr>
                <a:xfrm>
                  <a:off x="11895730" y="6982854"/>
                  <a:ext cx="106260" cy="119338"/>
                  <a:chOff x="11895730" y="6982854"/>
                  <a:chExt cx="106260" cy="119338"/>
                </a:xfrm>
              </p:grpSpPr>
              <p:sp>
                <p:nvSpPr>
                  <p:cNvPr id="2996" name="Google Shape;2996;p24"/>
                  <p:cNvSpPr/>
                  <p:nvPr/>
                </p:nvSpPr>
                <p:spPr>
                  <a:xfrm>
                    <a:off x="11964404" y="6985717"/>
                    <a:ext cx="45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" h="63" extrusionOk="0">
                        <a:moveTo>
                          <a:pt x="46" y="63"/>
                        </a:moveTo>
                        <a:cubicBezTo>
                          <a:pt x="46" y="1"/>
                          <a:pt x="-57" y="-40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97" name="Google Shape;2997;p24"/>
                  <p:cNvSpPr/>
                  <p:nvPr/>
                </p:nvSpPr>
                <p:spPr>
                  <a:xfrm>
                    <a:off x="11895730" y="6982854"/>
                    <a:ext cx="106260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0" h="119338" extrusionOk="0">
                        <a:moveTo>
                          <a:pt x="106060" y="58803"/>
                        </a:moveTo>
                        <a:cubicBezTo>
                          <a:pt x="101441" y="3966"/>
                          <a:pt x="51206" y="-5073"/>
                          <a:pt x="73401" y="5566"/>
                        </a:cubicBezTo>
                        <a:cubicBezTo>
                          <a:pt x="56801" y="-2809"/>
                          <a:pt x="40597" y="-1541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44" y="94669"/>
                          <a:pt x="105477" y="51405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98" name="Google Shape;2998;p24"/>
              <p:cNvGrpSpPr/>
              <p:nvPr/>
            </p:nvGrpSpPr>
            <p:grpSpPr>
              <a:xfrm>
                <a:off x="6074395" y="7770195"/>
                <a:ext cx="5927595" cy="119365"/>
                <a:chOff x="6074395" y="7770195"/>
                <a:chExt cx="5927595" cy="119365"/>
              </a:xfrm>
            </p:grpSpPr>
            <p:grpSp>
              <p:nvGrpSpPr>
                <p:cNvPr id="2999" name="Google Shape;2999;p24"/>
                <p:cNvGrpSpPr/>
                <p:nvPr/>
              </p:nvGrpSpPr>
              <p:grpSpPr>
                <a:xfrm>
                  <a:off x="6074395" y="7770195"/>
                  <a:ext cx="106263" cy="119338"/>
                  <a:chOff x="6074395" y="7770195"/>
                  <a:chExt cx="106263" cy="119338"/>
                </a:xfrm>
              </p:grpSpPr>
              <p:sp>
                <p:nvSpPr>
                  <p:cNvPr id="3000" name="Google Shape;3000;p24"/>
                  <p:cNvSpPr/>
                  <p:nvPr/>
                </p:nvSpPr>
                <p:spPr>
                  <a:xfrm>
                    <a:off x="6143077" y="7773058"/>
                    <a:ext cx="60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63" extrusionOk="0">
                        <a:moveTo>
                          <a:pt x="60" y="63"/>
                        </a:moveTo>
                        <a:cubicBezTo>
                          <a:pt x="40" y="1"/>
                          <a:pt x="-64" y="-41"/>
                          <a:pt x="60" y="63"/>
                        </a:cubicBezTo>
                        <a:lnTo>
                          <a:pt x="60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01" name="Google Shape;3001;p24"/>
                  <p:cNvSpPr/>
                  <p:nvPr/>
                </p:nvSpPr>
                <p:spPr>
                  <a:xfrm>
                    <a:off x="6074395" y="7770195"/>
                    <a:ext cx="106263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3" h="119338" extrusionOk="0">
                        <a:moveTo>
                          <a:pt x="106060" y="58803"/>
                        </a:moveTo>
                        <a:cubicBezTo>
                          <a:pt x="101442" y="3965"/>
                          <a:pt x="51206" y="-5074"/>
                          <a:pt x="73401" y="5565"/>
                        </a:cubicBezTo>
                        <a:cubicBezTo>
                          <a:pt x="56802" y="-2809"/>
                          <a:pt x="40597" y="-1541"/>
                          <a:pt x="26099" y="8079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65" y="94669"/>
                          <a:pt x="105477" y="51405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02" name="Google Shape;3002;p24"/>
                <p:cNvGrpSpPr/>
                <p:nvPr/>
              </p:nvGrpSpPr>
              <p:grpSpPr>
                <a:xfrm>
                  <a:off x="6802183" y="7770251"/>
                  <a:ext cx="106152" cy="119310"/>
                  <a:chOff x="6802183" y="7770251"/>
                  <a:chExt cx="106152" cy="119310"/>
                </a:xfrm>
              </p:grpSpPr>
              <p:sp>
                <p:nvSpPr>
                  <p:cNvPr id="3003" name="Google Shape;3003;p24"/>
                  <p:cNvSpPr/>
                  <p:nvPr/>
                </p:nvSpPr>
                <p:spPr>
                  <a:xfrm>
                    <a:off x="6870742" y="7773058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04" name="Google Shape;3004;p24"/>
                  <p:cNvSpPr/>
                  <p:nvPr/>
                </p:nvSpPr>
                <p:spPr>
                  <a:xfrm>
                    <a:off x="6802183" y="7770251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0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05" name="Google Shape;3005;p24"/>
                <p:cNvGrpSpPr/>
                <p:nvPr/>
              </p:nvGrpSpPr>
              <p:grpSpPr>
                <a:xfrm>
                  <a:off x="7529860" y="7770251"/>
                  <a:ext cx="106152" cy="119310"/>
                  <a:chOff x="7529860" y="7770251"/>
                  <a:chExt cx="106152" cy="119310"/>
                </a:xfrm>
              </p:grpSpPr>
              <p:sp>
                <p:nvSpPr>
                  <p:cNvPr id="3006" name="Google Shape;3006;p24"/>
                  <p:cNvSpPr/>
                  <p:nvPr/>
                </p:nvSpPr>
                <p:spPr>
                  <a:xfrm>
                    <a:off x="7598410" y="7773058"/>
                    <a:ext cx="60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63" extrusionOk="0">
                        <a:moveTo>
                          <a:pt x="60" y="63"/>
                        </a:moveTo>
                        <a:cubicBezTo>
                          <a:pt x="40" y="1"/>
                          <a:pt x="-64" y="-41"/>
                          <a:pt x="60" y="63"/>
                        </a:cubicBezTo>
                        <a:lnTo>
                          <a:pt x="60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07" name="Google Shape;3007;p24"/>
                  <p:cNvSpPr/>
                  <p:nvPr/>
                </p:nvSpPr>
                <p:spPr>
                  <a:xfrm>
                    <a:off x="7529860" y="7770251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0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08" name="Google Shape;3008;p24"/>
                <p:cNvGrpSpPr/>
                <p:nvPr/>
              </p:nvGrpSpPr>
              <p:grpSpPr>
                <a:xfrm>
                  <a:off x="8257517" y="7770251"/>
                  <a:ext cx="106152" cy="119310"/>
                  <a:chOff x="8257517" y="7770251"/>
                  <a:chExt cx="106152" cy="119310"/>
                </a:xfrm>
              </p:grpSpPr>
              <p:sp>
                <p:nvSpPr>
                  <p:cNvPr id="3009" name="Google Shape;3009;p24"/>
                  <p:cNvSpPr/>
                  <p:nvPr/>
                </p:nvSpPr>
                <p:spPr>
                  <a:xfrm>
                    <a:off x="8326076" y="7773058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10" name="Google Shape;3010;p24"/>
                  <p:cNvSpPr/>
                  <p:nvPr/>
                </p:nvSpPr>
                <p:spPr>
                  <a:xfrm>
                    <a:off x="8257517" y="7770251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0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11" name="Google Shape;3011;p24"/>
                <p:cNvGrpSpPr/>
                <p:nvPr/>
              </p:nvGrpSpPr>
              <p:grpSpPr>
                <a:xfrm>
                  <a:off x="8985194" y="7770251"/>
                  <a:ext cx="106152" cy="119310"/>
                  <a:chOff x="8985194" y="7770251"/>
                  <a:chExt cx="106152" cy="119310"/>
                </a:xfrm>
              </p:grpSpPr>
              <p:sp>
                <p:nvSpPr>
                  <p:cNvPr id="3012" name="Google Shape;3012;p24"/>
                  <p:cNvSpPr/>
                  <p:nvPr/>
                </p:nvSpPr>
                <p:spPr>
                  <a:xfrm>
                    <a:off x="9053737" y="7773058"/>
                    <a:ext cx="46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63" extrusionOk="0">
                        <a:moveTo>
                          <a:pt x="46" y="63"/>
                        </a:moveTo>
                        <a:cubicBezTo>
                          <a:pt x="46" y="1"/>
                          <a:pt x="-58" y="-41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13" name="Google Shape;3013;p24"/>
                  <p:cNvSpPr/>
                  <p:nvPr/>
                </p:nvSpPr>
                <p:spPr>
                  <a:xfrm>
                    <a:off x="8985194" y="7770251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0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8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14" name="Google Shape;3014;p24"/>
                <p:cNvGrpSpPr/>
                <p:nvPr/>
              </p:nvGrpSpPr>
              <p:grpSpPr>
                <a:xfrm>
                  <a:off x="9712850" y="7770251"/>
                  <a:ext cx="106152" cy="119310"/>
                  <a:chOff x="9712850" y="7770251"/>
                  <a:chExt cx="106152" cy="119310"/>
                </a:xfrm>
              </p:grpSpPr>
              <p:sp>
                <p:nvSpPr>
                  <p:cNvPr id="3015" name="Google Shape;3015;p24"/>
                  <p:cNvSpPr/>
                  <p:nvPr/>
                </p:nvSpPr>
                <p:spPr>
                  <a:xfrm>
                    <a:off x="9781409" y="7773058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16" name="Google Shape;3016;p24"/>
                  <p:cNvSpPr/>
                  <p:nvPr/>
                </p:nvSpPr>
                <p:spPr>
                  <a:xfrm>
                    <a:off x="9712850" y="7770251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0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17" name="Google Shape;3017;p24"/>
                <p:cNvGrpSpPr/>
                <p:nvPr/>
              </p:nvGrpSpPr>
              <p:grpSpPr>
                <a:xfrm>
                  <a:off x="10440527" y="7770251"/>
                  <a:ext cx="106152" cy="119310"/>
                  <a:chOff x="10440527" y="7770251"/>
                  <a:chExt cx="106152" cy="119310"/>
                </a:xfrm>
              </p:grpSpPr>
              <p:sp>
                <p:nvSpPr>
                  <p:cNvPr id="3018" name="Google Shape;3018;p24"/>
                  <p:cNvSpPr/>
                  <p:nvPr/>
                </p:nvSpPr>
                <p:spPr>
                  <a:xfrm>
                    <a:off x="10509071" y="7773058"/>
                    <a:ext cx="46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63" extrusionOk="0">
                        <a:moveTo>
                          <a:pt x="46" y="63"/>
                        </a:moveTo>
                        <a:cubicBezTo>
                          <a:pt x="46" y="1"/>
                          <a:pt x="-58" y="-41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19" name="Google Shape;3019;p24"/>
                  <p:cNvSpPr/>
                  <p:nvPr/>
                </p:nvSpPr>
                <p:spPr>
                  <a:xfrm>
                    <a:off x="10440527" y="7770251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0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20" name="Google Shape;3020;p24"/>
                <p:cNvGrpSpPr/>
                <p:nvPr/>
              </p:nvGrpSpPr>
              <p:grpSpPr>
                <a:xfrm>
                  <a:off x="11168184" y="7770251"/>
                  <a:ext cx="106152" cy="119310"/>
                  <a:chOff x="11168184" y="7770251"/>
                  <a:chExt cx="106152" cy="119310"/>
                </a:xfrm>
              </p:grpSpPr>
              <p:sp>
                <p:nvSpPr>
                  <p:cNvPr id="3021" name="Google Shape;3021;p24"/>
                  <p:cNvSpPr/>
                  <p:nvPr/>
                </p:nvSpPr>
                <p:spPr>
                  <a:xfrm>
                    <a:off x="11236743" y="7773058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1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22" name="Google Shape;3022;p24"/>
                  <p:cNvSpPr/>
                  <p:nvPr/>
                </p:nvSpPr>
                <p:spPr>
                  <a:xfrm>
                    <a:off x="11168184" y="7770251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6" y="3930"/>
                          <a:pt x="50929" y="-5213"/>
                          <a:pt x="73270" y="5509"/>
                        </a:cubicBezTo>
                        <a:cubicBezTo>
                          <a:pt x="56337" y="-3010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05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23" name="Google Shape;3023;p24"/>
                <p:cNvGrpSpPr/>
                <p:nvPr/>
              </p:nvGrpSpPr>
              <p:grpSpPr>
                <a:xfrm>
                  <a:off x="11895730" y="7770195"/>
                  <a:ext cx="106260" cy="119338"/>
                  <a:chOff x="11895730" y="7770195"/>
                  <a:chExt cx="106260" cy="119338"/>
                </a:xfrm>
              </p:grpSpPr>
              <p:sp>
                <p:nvSpPr>
                  <p:cNvPr id="3024" name="Google Shape;3024;p24"/>
                  <p:cNvSpPr/>
                  <p:nvPr/>
                </p:nvSpPr>
                <p:spPr>
                  <a:xfrm>
                    <a:off x="11964404" y="7773058"/>
                    <a:ext cx="45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" h="63" extrusionOk="0">
                        <a:moveTo>
                          <a:pt x="46" y="63"/>
                        </a:moveTo>
                        <a:cubicBezTo>
                          <a:pt x="46" y="1"/>
                          <a:pt x="-57" y="-41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25" name="Google Shape;3025;p24"/>
                  <p:cNvSpPr/>
                  <p:nvPr/>
                </p:nvSpPr>
                <p:spPr>
                  <a:xfrm>
                    <a:off x="11895730" y="7770195"/>
                    <a:ext cx="106260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0" h="119338" extrusionOk="0">
                        <a:moveTo>
                          <a:pt x="106060" y="58803"/>
                        </a:moveTo>
                        <a:cubicBezTo>
                          <a:pt x="101441" y="3965"/>
                          <a:pt x="51206" y="-5074"/>
                          <a:pt x="73401" y="5565"/>
                        </a:cubicBezTo>
                        <a:cubicBezTo>
                          <a:pt x="56801" y="-2809"/>
                          <a:pt x="40597" y="-1541"/>
                          <a:pt x="26099" y="8079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44" y="94669"/>
                          <a:pt x="105477" y="51405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026" name="Google Shape;3026;p24"/>
              <p:cNvGrpSpPr/>
              <p:nvPr/>
            </p:nvGrpSpPr>
            <p:grpSpPr>
              <a:xfrm>
                <a:off x="6802183" y="8557535"/>
                <a:ext cx="5199807" cy="119365"/>
                <a:chOff x="6802183" y="8557535"/>
                <a:chExt cx="5199807" cy="119365"/>
              </a:xfrm>
            </p:grpSpPr>
            <p:grpSp>
              <p:nvGrpSpPr>
                <p:cNvPr id="3027" name="Google Shape;3027;p24"/>
                <p:cNvGrpSpPr/>
                <p:nvPr/>
              </p:nvGrpSpPr>
              <p:grpSpPr>
                <a:xfrm>
                  <a:off x="6802183" y="8557591"/>
                  <a:ext cx="106152" cy="119310"/>
                  <a:chOff x="6802183" y="8557591"/>
                  <a:chExt cx="106152" cy="119310"/>
                </a:xfrm>
              </p:grpSpPr>
              <p:sp>
                <p:nvSpPr>
                  <p:cNvPr id="3028" name="Google Shape;3028;p24"/>
                  <p:cNvSpPr/>
                  <p:nvPr/>
                </p:nvSpPr>
                <p:spPr>
                  <a:xfrm>
                    <a:off x="6870742" y="8560398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0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29" name="Google Shape;3029;p24"/>
                  <p:cNvSpPr/>
                  <p:nvPr/>
                </p:nvSpPr>
                <p:spPr>
                  <a:xfrm>
                    <a:off x="6802183" y="8557591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7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7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30" name="Google Shape;3030;p24"/>
                <p:cNvGrpSpPr/>
                <p:nvPr/>
              </p:nvGrpSpPr>
              <p:grpSpPr>
                <a:xfrm>
                  <a:off x="7529860" y="8557591"/>
                  <a:ext cx="106152" cy="119310"/>
                  <a:chOff x="7529860" y="8557591"/>
                  <a:chExt cx="106152" cy="119310"/>
                </a:xfrm>
              </p:grpSpPr>
              <p:sp>
                <p:nvSpPr>
                  <p:cNvPr id="3031" name="Google Shape;3031;p24"/>
                  <p:cNvSpPr/>
                  <p:nvPr/>
                </p:nvSpPr>
                <p:spPr>
                  <a:xfrm>
                    <a:off x="7598410" y="8560398"/>
                    <a:ext cx="60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63" extrusionOk="0">
                        <a:moveTo>
                          <a:pt x="60" y="63"/>
                        </a:moveTo>
                        <a:cubicBezTo>
                          <a:pt x="40" y="1"/>
                          <a:pt x="-64" y="-40"/>
                          <a:pt x="60" y="63"/>
                        </a:cubicBezTo>
                        <a:lnTo>
                          <a:pt x="60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32" name="Google Shape;3032;p24"/>
                  <p:cNvSpPr/>
                  <p:nvPr/>
                </p:nvSpPr>
                <p:spPr>
                  <a:xfrm>
                    <a:off x="7529860" y="8557591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7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7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33" name="Google Shape;3033;p24"/>
                <p:cNvGrpSpPr/>
                <p:nvPr/>
              </p:nvGrpSpPr>
              <p:grpSpPr>
                <a:xfrm>
                  <a:off x="8257517" y="8557591"/>
                  <a:ext cx="106152" cy="119310"/>
                  <a:chOff x="8257517" y="8557591"/>
                  <a:chExt cx="106152" cy="119310"/>
                </a:xfrm>
              </p:grpSpPr>
              <p:sp>
                <p:nvSpPr>
                  <p:cNvPr id="3034" name="Google Shape;3034;p24"/>
                  <p:cNvSpPr/>
                  <p:nvPr/>
                </p:nvSpPr>
                <p:spPr>
                  <a:xfrm>
                    <a:off x="8326076" y="8560398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0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35" name="Google Shape;3035;p24"/>
                  <p:cNvSpPr/>
                  <p:nvPr/>
                </p:nvSpPr>
                <p:spPr>
                  <a:xfrm>
                    <a:off x="8257517" y="8557591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7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7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36" name="Google Shape;3036;p24"/>
                <p:cNvGrpSpPr/>
                <p:nvPr/>
              </p:nvGrpSpPr>
              <p:grpSpPr>
                <a:xfrm>
                  <a:off x="8985194" y="8557591"/>
                  <a:ext cx="106152" cy="119310"/>
                  <a:chOff x="8985194" y="8557591"/>
                  <a:chExt cx="106152" cy="119310"/>
                </a:xfrm>
              </p:grpSpPr>
              <p:sp>
                <p:nvSpPr>
                  <p:cNvPr id="3037" name="Google Shape;3037;p24"/>
                  <p:cNvSpPr/>
                  <p:nvPr/>
                </p:nvSpPr>
                <p:spPr>
                  <a:xfrm>
                    <a:off x="9053737" y="8560398"/>
                    <a:ext cx="46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63" extrusionOk="0">
                        <a:moveTo>
                          <a:pt x="46" y="63"/>
                        </a:moveTo>
                        <a:cubicBezTo>
                          <a:pt x="46" y="1"/>
                          <a:pt x="-58" y="-40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38" name="Google Shape;3038;p24"/>
                  <p:cNvSpPr/>
                  <p:nvPr/>
                </p:nvSpPr>
                <p:spPr>
                  <a:xfrm>
                    <a:off x="8985194" y="8557591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7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8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7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39" name="Google Shape;3039;p24"/>
                <p:cNvGrpSpPr/>
                <p:nvPr/>
              </p:nvGrpSpPr>
              <p:grpSpPr>
                <a:xfrm>
                  <a:off x="9712850" y="8557591"/>
                  <a:ext cx="106152" cy="119310"/>
                  <a:chOff x="9712850" y="8557591"/>
                  <a:chExt cx="106152" cy="119310"/>
                </a:xfrm>
              </p:grpSpPr>
              <p:sp>
                <p:nvSpPr>
                  <p:cNvPr id="3040" name="Google Shape;3040;p24"/>
                  <p:cNvSpPr/>
                  <p:nvPr/>
                </p:nvSpPr>
                <p:spPr>
                  <a:xfrm>
                    <a:off x="9781409" y="8560398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0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41" name="Google Shape;3041;p24"/>
                  <p:cNvSpPr/>
                  <p:nvPr/>
                </p:nvSpPr>
                <p:spPr>
                  <a:xfrm>
                    <a:off x="9712850" y="8557591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7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7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42" name="Google Shape;3042;p24"/>
                <p:cNvGrpSpPr/>
                <p:nvPr/>
              </p:nvGrpSpPr>
              <p:grpSpPr>
                <a:xfrm>
                  <a:off x="10440527" y="8557591"/>
                  <a:ext cx="106152" cy="119310"/>
                  <a:chOff x="10440527" y="8557591"/>
                  <a:chExt cx="106152" cy="119310"/>
                </a:xfrm>
              </p:grpSpPr>
              <p:sp>
                <p:nvSpPr>
                  <p:cNvPr id="3043" name="Google Shape;3043;p24"/>
                  <p:cNvSpPr/>
                  <p:nvPr/>
                </p:nvSpPr>
                <p:spPr>
                  <a:xfrm>
                    <a:off x="10509071" y="8560398"/>
                    <a:ext cx="46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63" extrusionOk="0">
                        <a:moveTo>
                          <a:pt x="46" y="63"/>
                        </a:moveTo>
                        <a:cubicBezTo>
                          <a:pt x="46" y="1"/>
                          <a:pt x="-58" y="-40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44" name="Google Shape;3044;p24"/>
                  <p:cNvSpPr/>
                  <p:nvPr/>
                </p:nvSpPr>
                <p:spPr>
                  <a:xfrm>
                    <a:off x="10440527" y="8557591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7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7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45" name="Google Shape;3045;p24"/>
                <p:cNvGrpSpPr/>
                <p:nvPr/>
              </p:nvGrpSpPr>
              <p:grpSpPr>
                <a:xfrm>
                  <a:off x="11168184" y="8557591"/>
                  <a:ext cx="106152" cy="119310"/>
                  <a:chOff x="11168184" y="8557591"/>
                  <a:chExt cx="106152" cy="119310"/>
                </a:xfrm>
              </p:grpSpPr>
              <p:sp>
                <p:nvSpPr>
                  <p:cNvPr id="3046" name="Google Shape;3046;p24"/>
                  <p:cNvSpPr/>
                  <p:nvPr/>
                </p:nvSpPr>
                <p:spPr>
                  <a:xfrm>
                    <a:off x="11236743" y="8560398"/>
                    <a:ext cx="51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63" extrusionOk="0">
                        <a:moveTo>
                          <a:pt x="51" y="63"/>
                        </a:moveTo>
                        <a:cubicBezTo>
                          <a:pt x="30" y="1"/>
                          <a:pt x="-53" y="-40"/>
                          <a:pt x="51" y="63"/>
                        </a:cubicBezTo>
                        <a:lnTo>
                          <a:pt x="51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47" name="Google Shape;3047;p24"/>
                  <p:cNvSpPr/>
                  <p:nvPr/>
                </p:nvSpPr>
                <p:spPr>
                  <a:xfrm>
                    <a:off x="11168184" y="8557591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7"/>
                        </a:moveTo>
                        <a:cubicBezTo>
                          <a:pt x="101476" y="3930"/>
                          <a:pt x="50929" y="-5213"/>
                          <a:pt x="73270" y="5509"/>
                        </a:cubicBezTo>
                        <a:cubicBezTo>
                          <a:pt x="56337" y="-3011"/>
                          <a:pt x="39925" y="-1244"/>
                          <a:pt x="25967" y="8024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33"/>
                          <a:pt x="105408" y="52326"/>
                          <a:pt x="105928" y="58747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48" name="Google Shape;3048;p24"/>
                <p:cNvGrpSpPr/>
                <p:nvPr/>
              </p:nvGrpSpPr>
              <p:grpSpPr>
                <a:xfrm>
                  <a:off x="11895730" y="8557535"/>
                  <a:ext cx="106260" cy="119338"/>
                  <a:chOff x="11895730" y="8557535"/>
                  <a:chExt cx="106260" cy="119338"/>
                </a:xfrm>
              </p:grpSpPr>
              <p:sp>
                <p:nvSpPr>
                  <p:cNvPr id="3049" name="Google Shape;3049;p24"/>
                  <p:cNvSpPr/>
                  <p:nvPr/>
                </p:nvSpPr>
                <p:spPr>
                  <a:xfrm>
                    <a:off x="11964404" y="8560398"/>
                    <a:ext cx="45" cy="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" h="63" extrusionOk="0">
                        <a:moveTo>
                          <a:pt x="46" y="63"/>
                        </a:moveTo>
                        <a:cubicBezTo>
                          <a:pt x="46" y="1"/>
                          <a:pt x="-57" y="-40"/>
                          <a:pt x="46" y="63"/>
                        </a:cubicBezTo>
                        <a:lnTo>
                          <a:pt x="46" y="63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0" name="Google Shape;3050;p24"/>
                  <p:cNvSpPr/>
                  <p:nvPr/>
                </p:nvSpPr>
                <p:spPr>
                  <a:xfrm>
                    <a:off x="11895730" y="8557535"/>
                    <a:ext cx="106260" cy="1193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60" h="119338" extrusionOk="0">
                        <a:moveTo>
                          <a:pt x="106060" y="58803"/>
                        </a:moveTo>
                        <a:cubicBezTo>
                          <a:pt x="101441" y="3966"/>
                          <a:pt x="51206" y="-5073"/>
                          <a:pt x="73401" y="5566"/>
                        </a:cubicBezTo>
                        <a:cubicBezTo>
                          <a:pt x="56801" y="-2809"/>
                          <a:pt x="40597" y="-1541"/>
                          <a:pt x="26099" y="8080"/>
                        </a:cubicBezTo>
                        <a:cubicBezTo>
                          <a:pt x="-30668" y="45753"/>
                          <a:pt x="15261" y="139490"/>
                          <a:pt x="67972" y="115448"/>
                        </a:cubicBezTo>
                        <a:cubicBezTo>
                          <a:pt x="113444" y="94689"/>
                          <a:pt x="105477" y="51405"/>
                          <a:pt x="106060" y="58803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051" name="Google Shape;3051;p24"/>
              <p:cNvGrpSpPr/>
              <p:nvPr/>
            </p:nvGrpSpPr>
            <p:grpSpPr>
              <a:xfrm>
                <a:off x="7529860" y="9344896"/>
                <a:ext cx="4472124" cy="119346"/>
                <a:chOff x="7529860" y="9344896"/>
                <a:chExt cx="4472124" cy="119346"/>
              </a:xfrm>
            </p:grpSpPr>
            <p:grpSp>
              <p:nvGrpSpPr>
                <p:cNvPr id="3052" name="Google Shape;3052;p24"/>
                <p:cNvGrpSpPr/>
                <p:nvPr/>
              </p:nvGrpSpPr>
              <p:grpSpPr>
                <a:xfrm>
                  <a:off x="7529860" y="9344932"/>
                  <a:ext cx="106152" cy="119310"/>
                  <a:chOff x="7529860" y="9344932"/>
                  <a:chExt cx="106152" cy="119310"/>
                </a:xfrm>
              </p:grpSpPr>
              <p:sp>
                <p:nvSpPr>
                  <p:cNvPr id="3053" name="Google Shape;3053;p24"/>
                  <p:cNvSpPr/>
                  <p:nvPr/>
                </p:nvSpPr>
                <p:spPr>
                  <a:xfrm>
                    <a:off x="7598410" y="9347754"/>
                    <a:ext cx="60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" h="48" extrusionOk="0">
                        <a:moveTo>
                          <a:pt x="60" y="48"/>
                        </a:moveTo>
                        <a:cubicBezTo>
                          <a:pt x="40" y="6"/>
                          <a:pt x="-64" y="-35"/>
                          <a:pt x="60" y="48"/>
                        </a:cubicBezTo>
                        <a:lnTo>
                          <a:pt x="60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4" name="Google Shape;3054;p24"/>
                  <p:cNvSpPr/>
                  <p:nvPr/>
                </p:nvSpPr>
                <p:spPr>
                  <a:xfrm>
                    <a:off x="7529860" y="9344932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0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55" name="Google Shape;3055;p24"/>
                <p:cNvGrpSpPr/>
                <p:nvPr/>
              </p:nvGrpSpPr>
              <p:grpSpPr>
                <a:xfrm>
                  <a:off x="8257517" y="9344932"/>
                  <a:ext cx="106152" cy="119310"/>
                  <a:chOff x="8257517" y="9344932"/>
                  <a:chExt cx="106152" cy="119310"/>
                </a:xfrm>
              </p:grpSpPr>
              <p:sp>
                <p:nvSpPr>
                  <p:cNvPr id="3056" name="Google Shape;3056;p24"/>
                  <p:cNvSpPr/>
                  <p:nvPr/>
                </p:nvSpPr>
                <p:spPr>
                  <a:xfrm>
                    <a:off x="8326076" y="9347754"/>
                    <a:ext cx="51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8" extrusionOk="0">
                        <a:moveTo>
                          <a:pt x="51" y="48"/>
                        </a:moveTo>
                        <a:cubicBezTo>
                          <a:pt x="30" y="6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7" name="Google Shape;3057;p24"/>
                  <p:cNvSpPr/>
                  <p:nvPr/>
                </p:nvSpPr>
                <p:spPr>
                  <a:xfrm>
                    <a:off x="8257517" y="9344932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0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58" name="Google Shape;3058;p24"/>
                <p:cNvGrpSpPr/>
                <p:nvPr/>
              </p:nvGrpSpPr>
              <p:grpSpPr>
                <a:xfrm>
                  <a:off x="8985194" y="9344932"/>
                  <a:ext cx="106152" cy="119310"/>
                  <a:chOff x="8985194" y="9344932"/>
                  <a:chExt cx="106152" cy="119310"/>
                </a:xfrm>
              </p:grpSpPr>
              <p:sp>
                <p:nvSpPr>
                  <p:cNvPr id="3059" name="Google Shape;3059;p24"/>
                  <p:cNvSpPr/>
                  <p:nvPr/>
                </p:nvSpPr>
                <p:spPr>
                  <a:xfrm>
                    <a:off x="9053737" y="9347754"/>
                    <a:ext cx="46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48" extrusionOk="0">
                        <a:moveTo>
                          <a:pt x="46" y="48"/>
                        </a:moveTo>
                        <a:cubicBezTo>
                          <a:pt x="46" y="6"/>
                          <a:pt x="-58" y="-35"/>
                          <a:pt x="46" y="48"/>
                        </a:cubicBezTo>
                        <a:lnTo>
                          <a:pt x="46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60" name="Google Shape;3060;p24"/>
                  <p:cNvSpPr/>
                  <p:nvPr/>
                </p:nvSpPr>
                <p:spPr>
                  <a:xfrm>
                    <a:off x="8985194" y="9344932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0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8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61" name="Google Shape;3061;p24"/>
                <p:cNvGrpSpPr/>
                <p:nvPr/>
              </p:nvGrpSpPr>
              <p:grpSpPr>
                <a:xfrm>
                  <a:off x="9712850" y="9344932"/>
                  <a:ext cx="106152" cy="119310"/>
                  <a:chOff x="9712850" y="9344932"/>
                  <a:chExt cx="106152" cy="119310"/>
                </a:xfrm>
              </p:grpSpPr>
              <p:sp>
                <p:nvSpPr>
                  <p:cNvPr id="3062" name="Google Shape;3062;p24"/>
                  <p:cNvSpPr/>
                  <p:nvPr/>
                </p:nvSpPr>
                <p:spPr>
                  <a:xfrm>
                    <a:off x="9781409" y="9347754"/>
                    <a:ext cx="51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8" extrusionOk="0">
                        <a:moveTo>
                          <a:pt x="51" y="48"/>
                        </a:moveTo>
                        <a:cubicBezTo>
                          <a:pt x="30" y="6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63" name="Google Shape;3063;p24"/>
                  <p:cNvSpPr/>
                  <p:nvPr/>
                </p:nvSpPr>
                <p:spPr>
                  <a:xfrm>
                    <a:off x="9712850" y="9344932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7" y="-3010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64" name="Google Shape;3064;p24"/>
                <p:cNvGrpSpPr/>
                <p:nvPr/>
              </p:nvGrpSpPr>
              <p:grpSpPr>
                <a:xfrm>
                  <a:off x="10440527" y="9344932"/>
                  <a:ext cx="106152" cy="119310"/>
                  <a:chOff x="10440527" y="9344932"/>
                  <a:chExt cx="106152" cy="119310"/>
                </a:xfrm>
              </p:grpSpPr>
              <p:sp>
                <p:nvSpPr>
                  <p:cNvPr id="3065" name="Google Shape;3065;p24"/>
                  <p:cNvSpPr/>
                  <p:nvPr/>
                </p:nvSpPr>
                <p:spPr>
                  <a:xfrm>
                    <a:off x="10509071" y="9347754"/>
                    <a:ext cx="46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" h="48" extrusionOk="0">
                        <a:moveTo>
                          <a:pt x="46" y="48"/>
                        </a:moveTo>
                        <a:cubicBezTo>
                          <a:pt x="46" y="6"/>
                          <a:pt x="-58" y="-35"/>
                          <a:pt x="46" y="48"/>
                        </a:cubicBezTo>
                        <a:lnTo>
                          <a:pt x="46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66" name="Google Shape;3066;p24"/>
                  <p:cNvSpPr/>
                  <p:nvPr/>
                </p:nvSpPr>
                <p:spPr>
                  <a:xfrm>
                    <a:off x="10440527" y="9344932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7" y="3930"/>
                          <a:pt x="50929" y="-5213"/>
                          <a:pt x="73270" y="5509"/>
                        </a:cubicBezTo>
                        <a:cubicBezTo>
                          <a:pt x="56338" y="-3010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67" name="Google Shape;3067;p24"/>
                <p:cNvGrpSpPr/>
                <p:nvPr/>
              </p:nvGrpSpPr>
              <p:grpSpPr>
                <a:xfrm>
                  <a:off x="11168184" y="9344932"/>
                  <a:ext cx="106152" cy="119310"/>
                  <a:chOff x="11168184" y="9344932"/>
                  <a:chExt cx="106152" cy="119310"/>
                </a:xfrm>
              </p:grpSpPr>
              <p:sp>
                <p:nvSpPr>
                  <p:cNvPr id="3068" name="Google Shape;3068;p24"/>
                  <p:cNvSpPr/>
                  <p:nvPr/>
                </p:nvSpPr>
                <p:spPr>
                  <a:xfrm>
                    <a:off x="11236743" y="9347754"/>
                    <a:ext cx="51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" h="48" extrusionOk="0">
                        <a:moveTo>
                          <a:pt x="51" y="48"/>
                        </a:moveTo>
                        <a:cubicBezTo>
                          <a:pt x="30" y="6"/>
                          <a:pt x="-53" y="-35"/>
                          <a:pt x="51" y="48"/>
                        </a:cubicBezTo>
                        <a:lnTo>
                          <a:pt x="51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69" name="Google Shape;3069;p24"/>
                  <p:cNvSpPr/>
                  <p:nvPr/>
                </p:nvSpPr>
                <p:spPr>
                  <a:xfrm>
                    <a:off x="11168184" y="9344932"/>
                    <a:ext cx="106152" cy="119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52" h="119310" extrusionOk="0">
                        <a:moveTo>
                          <a:pt x="105928" y="58746"/>
                        </a:moveTo>
                        <a:cubicBezTo>
                          <a:pt x="101476" y="3930"/>
                          <a:pt x="50929" y="-5213"/>
                          <a:pt x="73270" y="5509"/>
                        </a:cubicBezTo>
                        <a:cubicBezTo>
                          <a:pt x="56337" y="-3010"/>
                          <a:pt x="39925" y="-1244"/>
                          <a:pt x="25967" y="8023"/>
                        </a:cubicBezTo>
                        <a:cubicBezTo>
                          <a:pt x="-30363" y="45406"/>
                          <a:pt x="14839" y="139579"/>
                          <a:pt x="67841" y="115392"/>
                        </a:cubicBezTo>
                        <a:cubicBezTo>
                          <a:pt x="113292" y="94654"/>
                          <a:pt x="105408" y="52326"/>
                          <a:pt x="105928" y="58746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70" name="Google Shape;3070;p24"/>
                <p:cNvGrpSpPr/>
                <p:nvPr/>
              </p:nvGrpSpPr>
              <p:grpSpPr>
                <a:xfrm>
                  <a:off x="11895799" y="9344896"/>
                  <a:ext cx="106185" cy="119293"/>
                  <a:chOff x="11895799" y="9344896"/>
                  <a:chExt cx="106185" cy="119293"/>
                </a:xfrm>
              </p:grpSpPr>
              <p:sp>
                <p:nvSpPr>
                  <p:cNvPr id="3071" name="Google Shape;3071;p24"/>
                  <p:cNvSpPr/>
                  <p:nvPr/>
                </p:nvSpPr>
                <p:spPr>
                  <a:xfrm>
                    <a:off x="11964404" y="9347754"/>
                    <a:ext cx="45" cy="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" h="48" extrusionOk="0">
                        <a:moveTo>
                          <a:pt x="46" y="48"/>
                        </a:moveTo>
                        <a:cubicBezTo>
                          <a:pt x="46" y="6"/>
                          <a:pt x="-57" y="-35"/>
                          <a:pt x="46" y="48"/>
                        </a:cubicBezTo>
                        <a:lnTo>
                          <a:pt x="46" y="48"/>
                        </a:ln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72" name="Google Shape;3072;p24"/>
                  <p:cNvSpPr/>
                  <p:nvPr/>
                </p:nvSpPr>
                <p:spPr>
                  <a:xfrm>
                    <a:off x="11895799" y="9344896"/>
                    <a:ext cx="106185" cy="1192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85" h="119293" extrusionOk="0">
                        <a:moveTo>
                          <a:pt x="105990" y="58782"/>
                        </a:moveTo>
                        <a:cubicBezTo>
                          <a:pt x="101372" y="3945"/>
                          <a:pt x="51137" y="-5095"/>
                          <a:pt x="73331" y="5544"/>
                        </a:cubicBezTo>
                        <a:cubicBezTo>
                          <a:pt x="56732" y="-2829"/>
                          <a:pt x="40569" y="-1500"/>
                          <a:pt x="26029" y="8059"/>
                        </a:cubicBezTo>
                        <a:cubicBezTo>
                          <a:pt x="-30551" y="45982"/>
                          <a:pt x="15129" y="139345"/>
                          <a:pt x="67903" y="115428"/>
                        </a:cubicBezTo>
                        <a:cubicBezTo>
                          <a:pt x="113333" y="94544"/>
                          <a:pt x="105407" y="51405"/>
                          <a:pt x="105990" y="58782"/>
                        </a:cubicBezTo>
                        <a:close/>
                      </a:path>
                    </a:pathLst>
                  </a:custGeom>
                  <a:solidFill>
                    <a:srgbClr val="BDDEAD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3073" name="Google Shape;3073;p24"/>
            <p:cNvSpPr/>
            <p:nvPr/>
          </p:nvSpPr>
          <p:spPr>
            <a:xfrm>
              <a:off x="5565064" y="8044461"/>
              <a:ext cx="1907099" cy="2211618"/>
            </a:xfrm>
            <a:custGeom>
              <a:avLst/>
              <a:gdLst/>
              <a:ahLst/>
              <a:cxnLst/>
              <a:rect l="l" t="t" r="r" b="b"/>
              <a:pathLst>
                <a:path w="1907099" h="2211618" extrusionOk="0">
                  <a:moveTo>
                    <a:pt x="1293789" y="1768119"/>
                  </a:moveTo>
                  <a:cubicBezTo>
                    <a:pt x="1421698" y="1891882"/>
                    <a:pt x="1560922" y="2003511"/>
                    <a:pt x="1710235" y="2100427"/>
                  </a:cubicBezTo>
                  <a:cubicBezTo>
                    <a:pt x="1786472" y="2149924"/>
                    <a:pt x="1859631" y="2193686"/>
                    <a:pt x="1907100" y="2211618"/>
                  </a:cubicBezTo>
                  <a:cubicBezTo>
                    <a:pt x="1748530" y="2040873"/>
                    <a:pt x="1699376" y="1786114"/>
                    <a:pt x="1622245" y="1554670"/>
                  </a:cubicBezTo>
                  <a:cubicBezTo>
                    <a:pt x="1527452" y="1267725"/>
                    <a:pt x="1595203" y="993121"/>
                    <a:pt x="1512829" y="976165"/>
                  </a:cubicBezTo>
                  <a:cubicBezTo>
                    <a:pt x="843583" y="839331"/>
                    <a:pt x="309276" y="580936"/>
                    <a:pt x="0" y="0"/>
                  </a:cubicBezTo>
                  <a:cubicBezTo>
                    <a:pt x="17120" y="69841"/>
                    <a:pt x="42830" y="150528"/>
                    <a:pt x="76529" y="238301"/>
                  </a:cubicBezTo>
                  <a:cubicBezTo>
                    <a:pt x="220246" y="612646"/>
                    <a:pt x="447523" y="949339"/>
                    <a:pt x="735831" y="1228264"/>
                  </a:cubicBezTo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9865182-9D07-ADAF-D5D0-5C448C79D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24107" cy="51880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B1547C-F5C3-6F94-6D32-38D7AA8B66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5479" y="764349"/>
            <a:ext cx="5286172" cy="3614800"/>
          </a:xfrm>
          <a:prstGeom prst="rect">
            <a:avLst/>
          </a:prstGeom>
        </p:spPr>
      </p:pic>
      <p:grpSp>
        <p:nvGrpSpPr>
          <p:cNvPr id="3100" name="Google Shape;3100;p24"/>
          <p:cNvGrpSpPr/>
          <p:nvPr/>
        </p:nvGrpSpPr>
        <p:grpSpPr>
          <a:xfrm>
            <a:off x="6780022" y="299647"/>
            <a:ext cx="596822" cy="1056580"/>
            <a:chOff x="13560044" y="599293"/>
            <a:chExt cx="1193644" cy="2113161"/>
          </a:xfrm>
        </p:grpSpPr>
        <p:grpSp>
          <p:nvGrpSpPr>
            <p:cNvPr id="3101" name="Google Shape;3101;p24"/>
            <p:cNvGrpSpPr/>
            <p:nvPr/>
          </p:nvGrpSpPr>
          <p:grpSpPr>
            <a:xfrm>
              <a:off x="13560044" y="599293"/>
              <a:ext cx="1193644" cy="2113161"/>
              <a:chOff x="13560044" y="599293"/>
              <a:chExt cx="1193644" cy="2113161"/>
            </a:xfrm>
          </p:grpSpPr>
          <p:sp>
            <p:nvSpPr>
              <p:cNvPr id="3102" name="Google Shape;3102;p24"/>
              <p:cNvSpPr/>
              <p:nvPr/>
            </p:nvSpPr>
            <p:spPr>
              <a:xfrm>
                <a:off x="13669898" y="1733483"/>
                <a:ext cx="448725" cy="978971"/>
              </a:xfrm>
              <a:custGeom>
                <a:avLst/>
                <a:gdLst/>
                <a:ahLst/>
                <a:cxnLst/>
                <a:rect l="l" t="t" r="r" b="b"/>
                <a:pathLst>
                  <a:path w="448725" h="978971" extrusionOk="0">
                    <a:moveTo>
                      <a:pt x="412222" y="261636"/>
                    </a:moveTo>
                    <a:cubicBezTo>
                      <a:pt x="295481" y="505263"/>
                      <a:pt x="176921" y="726295"/>
                      <a:pt x="36184" y="969194"/>
                    </a:cubicBezTo>
                    <a:cubicBezTo>
                      <a:pt x="25768" y="987177"/>
                      <a:pt x="-4476" y="978750"/>
                      <a:pt x="561" y="956955"/>
                    </a:cubicBezTo>
                    <a:cubicBezTo>
                      <a:pt x="134027" y="379859"/>
                      <a:pt x="216838" y="-6786"/>
                      <a:pt x="252507" y="90"/>
                    </a:cubicBezTo>
                    <a:cubicBezTo>
                      <a:pt x="330235" y="15102"/>
                      <a:pt x="428153" y="42176"/>
                      <a:pt x="446621" y="132421"/>
                    </a:cubicBezTo>
                    <a:cubicBezTo>
                      <a:pt x="456113" y="178864"/>
                      <a:pt x="431531" y="221207"/>
                      <a:pt x="412222" y="26163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3" name="Google Shape;3103;p24"/>
              <p:cNvSpPr/>
              <p:nvPr/>
            </p:nvSpPr>
            <p:spPr>
              <a:xfrm>
                <a:off x="13846677" y="1732787"/>
                <a:ext cx="269489" cy="393043"/>
              </a:xfrm>
              <a:custGeom>
                <a:avLst/>
                <a:gdLst/>
                <a:ahLst/>
                <a:cxnLst/>
                <a:rect l="l" t="t" r="r" b="b"/>
                <a:pathLst>
                  <a:path w="269489" h="393043" extrusionOk="0">
                    <a:moveTo>
                      <a:pt x="171588" y="393044"/>
                    </a:moveTo>
                    <a:cubicBezTo>
                      <a:pt x="19009" y="234903"/>
                      <a:pt x="27191" y="243770"/>
                      <a:pt x="0" y="214384"/>
                    </a:cubicBezTo>
                    <a:cubicBezTo>
                      <a:pt x="55831" y="-1090"/>
                      <a:pt x="55687" y="-3077"/>
                      <a:pt x="75730" y="786"/>
                    </a:cubicBezTo>
                    <a:cubicBezTo>
                      <a:pt x="371714" y="57951"/>
                      <a:pt x="264402" y="206545"/>
                      <a:pt x="171588" y="3930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4" name="Google Shape;3104;p24"/>
              <p:cNvSpPr/>
              <p:nvPr/>
            </p:nvSpPr>
            <p:spPr>
              <a:xfrm>
                <a:off x="13560044" y="599293"/>
                <a:ext cx="1193644" cy="1409048"/>
              </a:xfrm>
              <a:custGeom>
                <a:avLst/>
                <a:gdLst/>
                <a:ahLst/>
                <a:cxnLst/>
                <a:rect l="l" t="t" r="r" b="b"/>
                <a:pathLst>
                  <a:path w="1193644" h="1409048" extrusionOk="0">
                    <a:moveTo>
                      <a:pt x="740418" y="3807"/>
                    </a:moveTo>
                    <a:cubicBezTo>
                      <a:pt x="387252" y="-28372"/>
                      <a:pt x="658756" y="138322"/>
                      <a:pt x="375059" y="700322"/>
                    </a:cubicBezTo>
                    <a:cubicBezTo>
                      <a:pt x="242497" y="700322"/>
                      <a:pt x="76545" y="797113"/>
                      <a:pt x="11658" y="882979"/>
                    </a:cubicBezTo>
                    <a:cubicBezTo>
                      <a:pt x="-48674" y="962814"/>
                      <a:pt x="131152" y="1253522"/>
                      <a:pt x="412666" y="1361242"/>
                    </a:cubicBezTo>
                    <a:cubicBezTo>
                      <a:pt x="688354" y="1468003"/>
                      <a:pt x="1021679" y="1376715"/>
                      <a:pt x="1030495" y="1275173"/>
                    </a:cubicBezTo>
                    <a:cubicBezTo>
                      <a:pt x="1039856" y="1167339"/>
                      <a:pt x="981044" y="984432"/>
                      <a:pt x="883008" y="895852"/>
                    </a:cubicBezTo>
                    <a:cubicBezTo>
                      <a:pt x="1050648" y="280956"/>
                      <a:pt x="1363661" y="348193"/>
                      <a:pt x="1078046" y="133775"/>
                    </a:cubicBezTo>
                    <a:cubicBezTo>
                      <a:pt x="1017930" y="88642"/>
                      <a:pt x="887733" y="17225"/>
                      <a:pt x="740418" y="38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5" name="Google Shape;3105;p24"/>
              <p:cNvSpPr/>
              <p:nvPr/>
            </p:nvSpPr>
            <p:spPr>
              <a:xfrm>
                <a:off x="13930383" y="1344016"/>
                <a:ext cx="497089" cy="213113"/>
              </a:xfrm>
              <a:custGeom>
                <a:avLst/>
                <a:gdLst/>
                <a:ahLst/>
                <a:cxnLst/>
                <a:rect l="l" t="t" r="r" b="b"/>
                <a:pathLst>
                  <a:path w="497089" h="213113" extrusionOk="0">
                    <a:moveTo>
                      <a:pt x="487395" y="184065"/>
                    </a:moveTo>
                    <a:cubicBezTo>
                      <a:pt x="291985" y="172510"/>
                      <a:pt x="222234" y="171073"/>
                      <a:pt x="22783" y="3106"/>
                    </a:cubicBezTo>
                    <a:cubicBezTo>
                      <a:pt x="12282" y="-5740"/>
                      <a:pt x="-6612" y="5811"/>
                      <a:pt x="2339" y="18896"/>
                    </a:cubicBezTo>
                    <a:cubicBezTo>
                      <a:pt x="96993" y="157253"/>
                      <a:pt x="345650" y="242874"/>
                      <a:pt x="490030" y="203514"/>
                    </a:cubicBezTo>
                    <a:cubicBezTo>
                      <a:pt x="501117" y="200492"/>
                      <a:pt x="498314" y="184711"/>
                      <a:pt x="487395" y="1840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06" name="Google Shape;3106;p24"/>
            <p:cNvSpPr/>
            <p:nvPr/>
          </p:nvSpPr>
          <p:spPr>
            <a:xfrm>
              <a:off x="14135798" y="634310"/>
              <a:ext cx="564012" cy="292337"/>
            </a:xfrm>
            <a:custGeom>
              <a:avLst/>
              <a:gdLst/>
              <a:ahLst/>
              <a:cxnLst/>
              <a:rect l="l" t="t" r="r" b="b"/>
              <a:pathLst>
                <a:path w="564012" h="292337" extrusionOk="0">
                  <a:moveTo>
                    <a:pt x="546402" y="189454"/>
                  </a:moveTo>
                  <a:cubicBezTo>
                    <a:pt x="540985" y="181952"/>
                    <a:pt x="525747" y="186216"/>
                    <a:pt x="529986" y="196381"/>
                  </a:cubicBezTo>
                  <a:cubicBezTo>
                    <a:pt x="615512" y="401531"/>
                    <a:pt x="-120203" y="97481"/>
                    <a:pt x="40775" y="20350"/>
                  </a:cubicBezTo>
                  <a:cubicBezTo>
                    <a:pt x="51727" y="15101"/>
                    <a:pt x="44013" y="-3512"/>
                    <a:pt x="32448" y="584"/>
                  </a:cubicBezTo>
                  <a:cubicBezTo>
                    <a:pt x="-31422" y="23190"/>
                    <a:pt x="13098" y="99568"/>
                    <a:pt x="46209" y="128434"/>
                  </a:cubicBezTo>
                  <a:cubicBezTo>
                    <a:pt x="101043" y="176242"/>
                    <a:pt x="175608" y="205767"/>
                    <a:pt x="242320" y="232714"/>
                  </a:cubicBezTo>
                  <a:cubicBezTo>
                    <a:pt x="548150" y="356241"/>
                    <a:pt x="597825" y="260672"/>
                    <a:pt x="546402" y="1894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3100;p24">
            <a:extLst>
              <a:ext uri="{FF2B5EF4-FFF2-40B4-BE49-F238E27FC236}">
                <a16:creationId xmlns:a16="http://schemas.microsoft.com/office/drawing/2014/main" id="{ABAA341C-AE49-082B-08DC-F1C0796399BE}"/>
              </a:ext>
            </a:extLst>
          </p:cNvPr>
          <p:cNvGrpSpPr/>
          <p:nvPr/>
        </p:nvGrpSpPr>
        <p:grpSpPr>
          <a:xfrm rot="18693840">
            <a:off x="1601179" y="163763"/>
            <a:ext cx="596822" cy="1056580"/>
            <a:chOff x="13560044" y="599293"/>
            <a:chExt cx="1193644" cy="2113161"/>
          </a:xfrm>
        </p:grpSpPr>
        <p:grpSp>
          <p:nvGrpSpPr>
            <p:cNvPr id="5" name="Google Shape;3101;p24">
              <a:extLst>
                <a:ext uri="{FF2B5EF4-FFF2-40B4-BE49-F238E27FC236}">
                  <a16:creationId xmlns:a16="http://schemas.microsoft.com/office/drawing/2014/main" id="{98DFEB22-988C-DD01-D07A-D2C7AA0380DA}"/>
                </a:ext>
              </a:extLst>
            </p:cNvPr>
            <p:cNvGrpSpPr/>
            <p:nvPr/>
          </p:nvGrpSpPr>
          <p:grpSpPr>
            <a:xfrm>
              <a:off x="13560044" y="599293"/>
              <a:ext cx="1193644" cy="2113161"/>
              <a:chOff x="13560044" y="599293"/>
              <a:chExt cx="1193644" cy="2113161"/>
            </a:xfrm>
          </p:grpSpPr>
          <p:sp>
            <p:nvSpPr>
              <p:cNvPr id="7" name="Google Shape;3102;p24">
                <a:extLst>
                  <a:ext uri="{FF2B5EF4-FFF2-40B4-BE49-F238E27FC236}">
                    <a16:creationId xmlns:a16="http://schemas.microsoft.com/office/drawing/2014/main" id="{04FCF60B-1505-C328-787D-FDA0FF90D380}"/>
                  </a:ext>
                </a:extLst>
              </p:cNvPr>
              <p:cNvSpPr/>
              <p:nvPr/>
            </p:nvSpPr>
            <p:spPr>
              <a:xfrm>
                <a:off x="13669898" y="1733483"/>
                <a:ext cx="448725" cy="978971"/>
              </a:xfrm>
              <a:custGeom>
                <a:avLst/>
                <a:gdLst/>
                <a:ahLst/>
                <a:cxnLst/>
                <a:rect l="l" t="t" r="r" b="b"/>
                <a:pathLst>
                  <a:path w="448725" h="978971" extrusionOk="0">
                    <a:moveTo>
                      <a:pt x="412222" y="261636"/>
                    </a:moveTo>
                    <a:cubicBezTo>
                      <a:pt x="295481" y="505263"/>
                      <a:pt x="176921" y="726295"/>
                      <a:pt x="36184" y="969194"/>
                    </a:cubicBezTo>
                    <a:cubicBezTo>
                      <a:pt x="25768" y="987177"/>
                      <a:pt x="-4476" y="978750"/>
                      <a:pt x="561" y="956955"/>
                    </a:cubicBezTo>
                    <a:cubicBezTo>
                      <a:pt x="134027" y="379859"/>
                      <a:pt x="216838" y="-6786"/>
                      <a:pt x="252507" y="90"/>
                    </a:cubicBezTo>
                    <a:cubicBezTo>
                      <a:pt x="330235" y="15102"/>
                      <a:pt x="428153" y="42176"/>
                      <a:pt x="446621" y="132421"/>
                    </a:cubicBezTo>
                    <a:cubicBezTo>
                      <a:pt x="456113" y="178864"/>
                      <a:pt x="431531" y="221207"/>
                      <a:pt x="412222" y="26163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3103;p24">
                <a:extLst>
                  <a:ext uri="{FF2B5EF4-FFF2-40B4-BE49-F238E27FC236}">
                    <a16:creationId xmlns:a16="http://schemas.microsoft.com/office/drawing/2014/main" id="{9876202B-99D6-84AE-38E3-1A2F1C05912E}"/>
                  </a:ext>
                </a:extLst>
              </p:cNvPr>
              <p:cNvSpPr/>
              <p:nvPr/>
            </p:nvSpPr>
            <p:spPr>
              <a:xfrm>
                <a:off x="13846677" y="1732787"/>
                <a:ext cx="269489" cy="393043"/>
              </a:xfrm>
              <a:custGeom>
                <a:avLst/>
                <a:gdLst/>
                <a:ahLst/>
                <a:cxnLst/>
                <a:rect l="l" t="t" r="r" b="b"/>
                <a:pathLst>
                  <a:path w="269489" h="393043" extrusionOk="0">
                    <a:moveTo>
                      <a:pt x="171588" y="393044"/>
                    </a:moveTo>
                    <a:cubicBezTo>
                      <a:pt x="19009" y="234903"/>
                      <a:pt x="27191" y="243770"/>
                      <a:pt x="0" y="214384"/>
                    </a:cubicBezTo>
                    <a:cubicBezTo>
                      <a:pt x="55831" y="-1090"/>
                      <a:pt x="55687" y="-3077"/>
                      <a:pt x="75730" y="786"/>
                    </a:cubicBezTo>
                    <a:cubicBezTo>
                      <a:pt x="371714" y="57951"/>
                      <a:pt x="264402" y="206545"/>
                      <a:pt x="171588" y="3930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3104;p24">
                <a:extLst>
                  <a:ext uri="{FF2B5EF4-FFF2-40B4-BE49-F238E27FC236}">
                    <a16:creationId xmlns:a16="http://schemas.microsoft.com/office/drawing/2014/main" id="{52AE0F60-D23D-374E-2522-827055BF0597}"/>
                  </a:ext>
                </a:extLst>
              </p:cNvPr>
              <p:cNvSpPr/>
              <p:nvPr/>
            </p:nvSpPr>
            <p:spPr>
              <a:xfrm>
                <a:off x="13560044" y="599293"/>
                <a:ext cx="1193644" cy="1409048"/>
              </a:xfrm>
              <a:custGeom>
                <a:avLst/>
                <a:gdLst/>
                <a:ahLst/>
                <a:cxnLst/>
                <a:rect l="l" t="t" r="r" b="b"/>
                <a:pathLst>
                  <a:path w="1193644" h="1409048" extrusionOk="0">
                    <a:moveTo>
                      <a:pt x="740418" y="3807"/>
                    </a:moveTo>
                    <a:cubicBezTo>
                      <a:pt x="387252" y="-28372"/>
                      <a:pt x="658756" y="138322"/>
                      <a:pt x="375059" y="700322"/>
                    </a:cubicBezTo>
                    <a:cubicBezTo>
                      <a:pt x="242497" y="700322"/>
                      <a:pt x="76545" y="797113"/>
                      <a:pt x="11658" y="882979"/>
                    </a:cubicBezTo>
                    <a:cubicBezTo>
                      <a:pt x="-48674" y="962814"/>
                      <a:pt x="131152" y="1253522"/>
                      <a:pt x="412666" y="1361242"/>
                    </a:cubicBezTo>
                    <a:cubicBezTo>
                      <a:pt x="688354" y="1468003"/>
                      <a:pt x="1021679" y="1376715"/>
                      <a:pt x="1030495" y="1275173"/>
                    </a:cubicBezTo>
                    <a:cubicBezTo>
                      <a:pt x="1039856" y="1167339"/>
                      <a:pt x="981044" y="984432"/>
                      <a:pt x="883008" y="895852"/>
                    </a:cubicBezTo>
                    <a:cubicBezTo>
                      <a:pt x="1050648" y="280956"/>
                      <a:pt x="1363661" y="348193"/>
                      <a:pt x="1078046" y="133775"/>
                    </a:cubicBezTo>
                    <a:cubicBezTo>
                      <a:pt x="1017930" y="88642"/>
                      <a:pt x="887733" y="17225"/>
                      <a:pt x="740418" y="38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3105;p24">
                <a:extLst>
                  <a:ext uri="{FF2B5EF4-FFF2-40B4-BE49-F238E27FC236}">
                    <a16:creationId xmlns:a16="http://schemas.microsoft.com/office/drawing/2014/main" id="{D53DF834-47D5-5484-DCC3-3ADE7438067F}"/>
                  </a:ext>
                </a:extLst>
              </p:cNvPr>
              <p:cNvSpPr/>
              <p:nvPr/>
            </p:nvSpPr>
            <p:spPr>
              <a:xfrm>
                <a:off x="13930383" y="1344016"/>
                <a:ext cx="497089" cy="213113"/>
              </a:xfrm>
              <a:custGeom>
                <a:avLst/>
                <a:gdLst/>
                <a:ahLst/>
                <a:cxnLst/>
                <a:rect l="l" t="t" r="r" b="b"/>
                <a:pathLst>
                  <a:path w="497089" h="213113" extrusionOk="0">
                    <a:moveTo>
                      <a:pt x="487395" y="184065"/>
                    </a:moveTo>
                    <a:cubicBezTo>
                      <a:pt x="291985" y="172510"/>
                      <a:pt x="222234" y="171073"/>
                      <a:pt x="22783" y="3106"/>
                    </a:cubicBezTo>
                    <a:cubicBezTo>
                      <a:pt x="12282" y="-5740"/>
                      <a:pt x="-6612" y="5811"/>
                      <a:pt x="2339" y="18896"/>
                    </a:cubicBezTo>
                    <a:cubicBezTo>
                      <a:pt x="96993" y="157253"/>
                      <a:pt x="345650" y="242874"/>
                      <a:pt x="490030" y="203514"/>
                    </a:cubicBezTo>
                    <a:cubicBezTo>
                      <a:pt x="501117" y="200492"/>
                      <a:pt x="498314" y="184711"/>
                      <a:pt x="487395" y="1840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" name="Google Shape;3106;p24">
              <a:extLst>
                <a:ext uri="{FF2B5EF4-FFF2-40B4-BE49-F238E27FC236}">
                  <a16:creationId xmlns:a16="http://schemas.microsoft.com/office/drawing/2014/main" id="{925ADD50-7242-9157-DC1C-FB24D21E6245}"/>
                </a:ext>
              </a:extLst>
            </p:cNvPr>
            <p:cNvSpPr/>
            <p:nvPr/>
          </p:nvSpPr>
          <p:spPr>
            <a:xfrm>
              <a:off x="14135798" y="634310"/>
              <a:ext cx="564012" cy="292337"/>
            </a:xfrm>
            <a:custGeom>
              <a:avLst/>
              <a:gdLst/>
              <a:ahLst/>
              <a:cxnLst/>
              <a:rect l="l" t="t" r="r" b="b"/>
              <a:pathLst>
                <a:path w="564012" h="292337" extrusionOk="0">
                  <a:moveTo>
                    <a:pt x="546402" y="189454"/>
                  </a:moveTo>
                  <a:cubicBezTo>
                    <a:pt x="540985" y="181952"/>
                    <a:pt x="525747" y="186216"/>
                    <a:pt x="529986" y="196381"/>
                  </a:cubicBezTo>
                  <a:cubicBezTo>
                    <a:pt x="615512" y="401531"/>
                    <a:pt x="-120203" y="97481"/>
                    <a:pt x="40775" y="20350"/>
                  </a:cubicBezTo>
                  <a:cubicBezTo>
                    <a:pt x="51727" y="15101"/>
                    <a:pt x="44013" y="-3512"/>
                    <a:pt x="32448" y="584"/>
                  </a:cubicBezTo>
                  <a:cubicBezTo>
                    <a:pt x="-31422" y="23190"/>
                    <a:pt x="13098" y="99568"/>
                    <a:pt x="46209" y="128434"/>
                  </a:cubicBezTo>
                  <a:cubicBezTo>
                    <a:pt x="101043" y="176242"/>
                    <a:pt x="175608" y="205767"/>
                    <a:pt x="242320" y="232714"/>
                  </a:cubicBezTo>
                  <a:cubicBezTo>
                    <a:pt x="548150" y="356241"/>
                    <a:pt x="597825" y="260672"/>
                    <a:pt x="546402" y="1894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1855">
          <a:extLst>
            <a:ext uri="{FF2B5EF4-FFF2-40B4-BE49-F238E27FC236}">
              <a16:creationId xmlns:a16="http://schemas.microsoft.com/office/drawing/2014/main" id="{FCF57541-C788-77E2-2654-103FD3D38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6" name="Google Shape;1856;p18">
            <a:extLst>
              <a:ext uri="{FF2B5EF4-FFF2-40B4-BE49-F238E27FC236}">
                <a16:creationId xmlns:a16="http://schemas.microsoft.com/office/drawing/2014/main" id="{7FF2F5E2-C727-7466-309A-A9300A52C889}"/>
              </a:ext>
            </a:extLst>
          </p:cNvPr>
          <p:cNvGrpSpPr/>
          <p:nvPr/>
        </p:nvGrpSpPr>
        <p:grpSpPr>
          <a:xfrm>
            <a:off x="53453" y="1073120"/>
            <a:ext cx="2878372" cy="3126921"/>
            <a:chOff x="8457455" y="1028696"/>
            <a:chExt cx="3978389" cy="4031521"/>
          </a:xfrm>
        </p:grpSpPr>
        <p:sp>
          <p:nvSpPr>
            <p:cNvPr id="1857" name="Google Shape;1857;p18">
              <a:extLst>
                <a:ext uri="{FF2B5EF4-FFF2-40B4-BE49-F238E27FC236}">
                  <a16:creationId xmlns:a16="http://schemas.microsoft.com/office/drawing/2014/main" id="{65222C05-FDF8-A41E-171F-BF4121B91736}"/>
                </a:ext>
              </a:extLst>
            </p:cNvPr>
            <p:cNvSpPr/>
            <p:nvPr/>
          </p:nvSpPr>
          <p:spPr>
            <a:xfrm>
              <a:off x="8457455" y="1028696"/>
              <a:ext cx="3978389" cy="4031521"/>
            </a:xfrm>
            <a:custGeom>
              <a:avLst/>
              <a:gdLst/>
              <a:ahLst/>
              <a:cxnLst/>
              <a:rect l="l" t="t" r="r" b="b"/>
              <a:pathLst>
                <a:path w="3978389" h="4031521" extrusionOk="0">
                  <a:moveTo>
                    <a:pt x="3902973" y="3007671"/>
                  </a:moveTo>
                  <a:cubicBezTo>
                    <a:pt x="3588988" y="3607666"/>
                    <a:pt x="3393240" y="3746649"/>
                    <a:pt x="3089568" y="3947217"/>
                  </a:cubicBezTo>
                  <a:cubicBezTo>
                    <a:pt x="2849732" y="4078548"/>
                    <a:pt x="3177535" y="4012576"/>
                    <a:pt x="67669" y="4029678"/>
                  </a:cubicBezTo>
                  <a:cubicBezTo>
                    <a:pt x="-45147" y="4030315"/>
                    <a:pt x="22308" y="4163879"/>
                    <a:pt x="851" y="848042"/>
                  </a:cubicBezTo>
                  <a:cubicBezTo>
                    <a:pt x="3172" y="427788"/>
                    <a:pt x="2149" y="611851"/>
                    <a:pt x="4912" y="118659"/>
                  </a:cubicBezTo>
                  <a:cubicBezTo>
                    <a:pt x="5428" y="-916"/>
                    <a:pt x="-35220" y="73820"/>
                    <a:pt x="3910531" y="11"/>
                  </a:cubicBezTo>
                  <a:cubicBezTo>
                    <a:pt x="3947255" y="-658"/>
                    <a:pt x="3977300" y="29046"/>
                    <a:pt x="3977139" y="65741"/>
                  </a:cubicBezTo>
                  <a:cubicBezTo>
                    <a:pt x="3960066" y="3147121"/>
                    <a:pt x="4021872" y="2778294"/>
                    <a:pt x="3902973" y="3007671"/>
                  </a:cubicBezTo>
                  <a:close/>
                </a:path>
              </a:pathLst>
            </a:custGeom>
            <a:solidFill>
              <a:srgbClr val="C7EAFB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8" name="Google Shape;1858;p18">
              <a:extLst>
                <a:ext uri="{FF2B5EF4-FFF2-40B4-BE49-F238E27FC236}">
                  <a16:creationId xmlns:a16="http://schemas.microsoft.com/office/drawing/2014/main" id="{1F82C6C8-12D4-BFE7-CFE4-C5C260E00446}"/>
                </a:ext>
              </a:extLst>
            </p:cNvPr>
            <p:cNvSpPr/>
            <p:nvPr/>
          </p:nvSpPr>
          <p:spPr>
            <a:xfrm>
              <a:off x="11368131" y="3876800"/>
              <a:ext cx="1065133" cy="1180904"/>
            </a:xfrm>
            <a:custGeom>
              <a:avLst/>
              <a:gdLst/>
              <a:ahLst/>
              <a:cxnLst/>
              <a:rect l="l" t="t" r="r" b="b"/>
              <a:pathLst>
                <a:path w="1065133" h="1180904" extrusionOk="0">
                  <a:moveTo>
                    <a:pt x="1065134" y="0"/>
                  </a:moveTo>
                  <a:cubicBezTo>
                    <a:pt x="1000797" y="219758"/>
                    <a:pt x="553563" y="1007050"/>
                    <a:pt x="0" y="1180905"/>
                  </a:cubicBezTo>
                  <a:cubicBezTo>
                    <a:pt x="301368" y="975209"/>
                    <a:pt x="412427" y="607155"/>
                    <a:pt x="470172" y="244036"/>
                  </a:cubicBezTo>
                  <a:cubicBezTo>
                    <a:pt x="478286" y="192957"/>
                    <a:pt x="610423" y="235086"/>
                    <a:pt x="748747" y="176298"/>
                  </a:cubicBezTo>
                  <a:cubicBezTo>
                    <a:pt x="860209" y="128533"/>
                    <a:pt x="982838" y="98055"/>
                    <a:pt x="1065134" y="0"/>
                  </a:cubicBezTo>
                  <a:close/>
                </a:path>
              </a:pathLst>
            </a:custGeom>
            <a:solidFill>
              <a:srgbClr val="7AAEDB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9" name="Google Shape;1859;p18">
              <a:extLst>
                <a:ext uri="{FF2B5EF4-FFF2-40B4-BE49-F238E27FC236}">
                  <a16:creationId xmlns:a16="http://schemas.microsoft.com/office/drawing/2014/main" id="{9E433BAC-F3B0-3A1D-27F2-663FCF8A31FC}"/>
                </a:ext>
              </a:extLst>
            </p:cNvPr>
            <p:cNvSpPr/>
            <p:nvPr/>
          </p:nvSpPr>
          <p:spPr>
            <a:xfrm>
              <a:off x="8460160" y="1028696"/>
              <a:ext cx="3974442" cy="512949"/>
            </a:xfrm>
            <a:custGeom>
              <a:avLst/>
              <a:gdLst/>
              <a:ahLst/>
              <a:cxnLst/>
              <a:rect l="l" t="t" r="r" b="b"/>
              <a:pathLst>
                <a:path w="3974442" h="512949" extrusionOk="0">
                  <a:moveTo>
                    <a:pt x="3974442" y="65749"/>
                  </a:moveTo>
                  <a:lnTo>
                    <a:pt x="3972388" y="436826"/>
                  </a:lnTo>
                  <a:lnTo>
                    <a:pt x="0" y="512950"/>
                  </a:lnTo>
                  <a:lnTo>
                    <a:pt x="2208" y="118659"/>
                  </a:lnTo>
                  <a:cubicBezTo>
                    <a:pt x="2731" y="-2521"/>
                    <a:pt x="-29481" y="73659"/>
                    <a:pt x="3907826" y="11"/>
                  </a:cubicBezTo>
                  <a:cubicBezTo>
                    <a:pt x="3944559" y="-658"/>
                    <a:pt x="3974595" y="29046"/>
                    <a:pt x="3974442" y="65749"/>
                  </a:cubicBezTo>
                  <a:close/>
                </a:path>
              </a:pathLst>
            </a:custGeom>
            <a:solidFill>
              <a:srgbClr val="7AAEDB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2" name="Google Shape;1872;p18">
            <a:extLst>
              <a:ext uri="{FF2B5EF4-FFF2-40B4-BE49-F238E27FC236}">
                <a16:creationId xmlns:a16="http://schemas.microsoft.com/office/drawing/2014/main" id="{86CFCFC2-CBCA-989C-4446-6256BBD40D9C}"/>
              </a:ext>
            </a:extLst>
          </p:cNvPr>
          <p:cNvGrpSpPr/>
          <p:nvPr/>
        </p:nvGrpSpPr>
        <p:grpSpPr>
          <a:xfrm>
            <a:off x="-65502" y="1656956"/>
            <a:ext cx="3130531" cy="1838124"/>
            <a:chOff x="-8901788" y="-1110222"/>
            <a:chExt cx="8348083" cy="4901664"/>
          </a:xfrm>
        </p:grpSpPr>
        <p:sp>
          <p:nvSpPr>
            <p:cNvPr id="1873" name="Google Shape;1873;p18">
              <a:extLst>
                <a:ext uri="{FF2B5EF4-FFF2-40B4-BE49-F238E27FC236}">
                  <a16:creationId xmlns:a16="http://schemas.microsoft.com/office/drawing/2014/main" id="{01E22A12-A0B6-9957-1668-179281C5DE72}"/>
                </a:ext>
              </a:extLst>
            </p:cNvPr>
            <p:cNvSpPr txBox="1"/>
            <p:nvPr/>
          </p:nvSpPr>
          <p:spPr>
            <a:xfrm>
              <a:off x="-8562964" y="1329229"/>
              <a:ext cx="7374048" cy="24622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olidFill>
                    <a:schemeClr val="dk1"/>
                  </a:solidFill>
                  <a:latin typeface="Comic Sans MS" panose="030F0702030302020204" pitchFamily="66" charset="0"/>
                  <a:ea typeface="Nunito"/>
                  <a:cs typeface="Nunito"/>
                  <a:sym typeface="Nunito"/>
                </a:rPr>
                <a:t>1.1 Degree in Maths, Applied Maths &amp; Education (2014)</a:t>
              </a:r>
              <a:endParaRPr sz="2000" dirty="0">
                <a:solidFill>
                  <a:schemeClr val="dk1"/>
                </a:solidFill>
                <a:latin typeface="Comic Sans MS" panose="030F0702030302020204" pitchFamily="66" charset="0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874" name="Google Shape;1874;p18">
              <a:extLst>
                <a:ext uri="{FF2B5EF4-FFF2-40B4-BE49-F238E27FC236}">
                  <a16:creationId xmlns:a16="http://schemas.microsoft.com/office/drawing/2014/main" id="{B2E05A33-F4B4-6AD6-2E9E-29091413A8F9}"/>
                </a:ext>
              </a:extLst>
            </p:cNvPr>
            <p:cNvSpPr txBox="1"/>
            <p:nvPr/>
          </p:nvSpPr>
          <p:spPr>
            <a:xfrm>
              <a:off x="-8901788" y="-1110222"/>
              <a:ext cx="8348083" cy="21339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rPr>
                <a:t>Graduate of University of Galway</a:t>
              </a:r>
              <a:endParaRPr sz="2000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</p:grpSp>
      <p:sp>
        <p:nvSpPr>
          <p:cNvPr id="1884" name="Google Shape;1884;p18">
            <a:extLst>
              <a:ext uri="{FF2B5EF4-FFF2-40B4-BE49-F238E27FC236}">
                <a16:creationId xmlns:a16="http://schemas.microsoft.com/office/drawing/2014/main" id="{2E1F252C-ED78-1C7B-4A04-DF83DD19F8BF}"/>
              </a:ext>
            </a:extLst>
          </p:cNvPr>
          <p:cNvSpPr txBox="1"/>
          <p:nvPr/>
        </p:nvSpPr>
        <p:spPr>
          <a:xfrm>
            <a:off x="310242" y="78296"/>
            <a:ext cx="570228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A little background…</a:t>
            </a:r>
            <a:endParaRPr sz="700" dirty="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F446380-6B2F-F926-9743-E4F5D57B2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47989">
            <a:off x="175276" y="794092"/>
            <a:ext cx="733790" cy="565818"/>
          </a:xfrm>
          <a:prstGeom prst="rect">
            <a:avLst/>
          </a:prstGeom>
        </p:spPr>
      </p:pic>
      <p:grpSp>
        <p:nvGrpSpPr>
          <p:cNvPr id="23" name="Google Shape;1860;p18">
            <a:extLst>
              <a:ext uri="{FF2B5EF4-FFF2-40B4-BE49-F238E27FC236}">
                <a16:creationId xmlns:a16="http://schemas.microsoft.com/office/drawing/2014/main" id="{343873AF-2571-211D-4B00-E441473A5EC6}"/>
              </a:ext>
            </a:extLst>
          </p:cNvPr>
          <p:cNvGrpSpPr/>
          <p:nvPr/>
        </p:nvGrpSpPr>
        <p:grpSpPr>
          <a:xfrm>
            <a:off x="3135086" y="1055485"/>
            <a:ext cx="2910001" cy="3124972"/>
            <a:chOff x="8457455" y="5382860"/>
            <a:chExt cx="3978389" cy="4031521"/>
          </a:xfrm>
        </p:grpSpPr>
        <p:sp>
          <p:nvSpPr>
            <p:cNvPr id="24" name="Google Shape;1861;p18">
              <a:extLst>
                <a:ext uri="{FF2B5EF4-FFF2-40B4-BE49-F238E27FC236}">
                  <a16:creationId xmlns:a16="http://schemas.microsoft.com/office/drawing/2014/main" id="{0F14EC53-8218-08FB-0F48-EAB5C517776E}"/>
                </a:ext>
              </a:extLst>
            </p:cNvPr>
            <p:cNvSpPr/>
            <p:nvPr/>
          </p:nvSpPr>
          <p:spPr>
            <a:xfrm>
              <a:off x="8457455" y="5382860"/>
              <a:ext cx="3978389" cy="4031521"/>
            </a:xfrm>
            <a:custGeom>
              <a:avLst/>
              <a:gdLst/>
              <a:ahLst/>
              <a:cxnLst/>
              <a:rect l="l" t="t" r="r" b="b"/>
              <a:pathLst>
                <a:path w="3978389" h="4031521" extrusionOk="0">
                  <a:moveTo>
                    <a:pt x="3902973" y="3007671"/>
                  </a:moveTo>
                  <a:cubicBezTo>
                    <a:pt x="3588988" y="3607666"/>
                    <a:pt x="3393240" y="3746649"/>
                    <a:pt x="3089568" y="3947217"/>
                  </a:cubicBezTo>
                  <a:cubicBezTo>
                    <a:pt x="2849732" y="4078548"/>
                    <a:pt x="3177535" y="4012576"/>
                    <a:pt x="67669" y="4029678"/>
                  </a:cubicBezTo>
                  <a:cubicBezTo>
                    <a:pt x="-45147" y="4030315"/>
                    <a:pt x="22308" y="4163879"/>
                    <a:pt x="851" y="848042"/>
                  </a:cubicBezTo>
                  <a:cubicBezTo>
                    <a:pt x="3172" y="427788"/>
                    <a:pt x="2149" y="611851"/>
                    <a:pt x="4912" y="118659"/>
                  </a:cubicBezTo>
                  <a:cubicBezTo>
                    <a:pt x="5428" y="-916"/>
                    <a:pt x="-35220" y="73820"/>
                    <a:pt x="3910531" y="11"/>
                  </a:cubicBezTo>
                  <a:cubicBezTo>
                    <a:pt x="3947255" y="-658"/>
                    <a:pt x="3977300" y="29046"/>
                    <a:pt x="3977139" y="65741"/>
                  </a:cubicBezTo>
                  <a:cubicBezTo>
                    <a:pt x="3960066" y="3147121"/>
                    <a:pt x="4021872" y="2778294"/>
                    <a:pt x="3902973" y="30076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862;p18">
              <a:extLst>
                <a:ext uri="{FF2B5EF4-FFF2-40B4-BE49-F238E27FC236}">
                  <a16:creationId xmlns:a16="http://schemas.microsoft.com/office/drawing/2014/main" id="{E492084C-0105-C23E-8FED-F3FD2E2BE2C9}"/>
                </a:ext>
              </a:extLst>
            </p:cNvPr>
            <p:cNvSpPr/>
            <p:nvPr/>
          </p:nvSpPr>
          <p:spPr>
            <a:xfrm>
              <a:off x="11368131" y="8230964"/>
              <a:ext cx="1065133" cy="1180904"/>
            </a:xfrm>
            <a:custGeom>
              <a:avLst/>
              <a:gdLst/>
              <a:ahLst/>
              <a:cxnLst/>
              <a:rect l="l" t="t" r="r" b="b"/>
              <a:pathLst>
                <a:path w="1065133" h="1180904" extrusionOk="0">
                  <a:moveTo>
                    <a:pt x="1065134" y="0"/>
                  </a:moveTo>
                  <a:cubicBezTo>
                    <a:pt x="1000797" y="219758"/>
                    <a:pt x="553563" y="1007050"/>
                    <a:pt x="0" y="1180905"/>
                  </a:cubicBezTo>
                  <a:cubicBezTo>
                    <a:pt x="301368" y="975209"/>
                    <a:pt x="412427" y="607155"/>
                    <a:pt x="470172" y="244036"/>
                  </a:cubicBezTo>
                  <a:cubicBezTo>
                    <a:pt x="478286" y="192957"/>
                    <a:pt x="610423" y="235086"/>
                    <a:pt x="748747" y="176298"/>
                  </a:cubicBezTo>
                  <a:cubicBezTo>
                    <a:pt x="860209" y="128533"/>
                    <a:pt x="982838" y="98055"/>
                    <a:pt x="1065134" y="0"/>
                  </a:cubicBezTo>
                  <a:close/>
                </a:path>
              </a:pathLst>
            </a:custGeom>
            <a:solidFill>
              <a:srgbClr val="FDD13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863;p18">
              <a:extLst>
                <a:ext uri="{FF2B5EF4-FFF2-40B4-BE49-F238E27FC236}">
                  <a16:creationId xmlns:a16="http://schemas.microsoft.com/office/drawing/2014/main" id="{B0F583A4-28FC-9AC6-618C-106E56F800F3}"/>
                </a:ext>
              </a:extLst>
            </p:cNvPr>
            <p:cNvSpPr/>
            <p:nvPr/>
          </p:nvSpPr>
          <p:spPr>
            <a:xfrm>
              <a:off x="8460160" y="5382860"/>
              <a:ext cx="3974442" cy="512949"/>
            </a:xfrm>
            <a:custGeom>
              <a:avLst/>
              <a:gdLst/>
              <a:ahLst/>
              <a:cxnLst/>
              <a:rect l="l" t="t" r="r" b="b"/>
              <a:pathLst>
                <a:path w="3974442" h="512949" extrusionOk="0">
                  <a:moveTo>
                    <a:pt x="3974442" y="65749"/>
                  </a:moveTo>
                  <a:lnTo>
                    <a:pt x="3972388" y="436826"/>
                  </a:lnTo>
                  <a:lnTo>
                    <a:pt x="0" y="512950"/>
                  </a:lnTo>
                  <a:lnTo>
                    <a:pt x="2208" y="118659"/>
                  </a:lnTo>
                  <a:cubicBezTo>
                    <a:pt x="2731" y="-2521"/>
                    <a:pt x="-29481" y="73659"/>
                    <a:pt x="3907826" y="11"/>
                  </a:cubicBezTo>
                  <a:cubicBezTo>
                    <a:pt x="3944559" y="-658"/>
                    <a:pt x="3974595" y="29046"/>
                    <a:pt x="3974442" y="65749"/>
                  </a:cubicBezTo>
                  <a:close/>
                </a:path>
              </a:pathLst>
            </a:custGeom>
            <a:solidFill>
              <a:srgbClr val="FDD13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3913;p32">
            <a:extLst>
              <a:ext uri="{FF2B5EF4-FFF2-40B4-BE49-F238E27FC236}">
                <a16:creationId xmlns:a16="http://schemas.microsoft.com/office/drawing/2014/main" id="{A10FEB14-CD21-EE0E-7CD8-05702829FDBD}"/>
              </a:ext>
            </a:extLst>
          </p:cNvPr>
          <p:cNvGrpSpPr/>
          <p:nvPr/>
        </p:nvGrpSpPr>
        <p:grpSpPr>
          <a:xfrm rot="20340550">
            <a:off x="3123175" y="755952"/>
            <a:ext cx="741558" cy="724471"/>
            <a:chOff x="11790588" y="6767226"/>
            <a:chExt cx="3880695" cy="3907832"/>
          </a:xfrm>
        </p:grpSpPr>
        <p:grpSp>
          <p:nvGrpSpPr>
            <p:cNvPr id="29" name="Google Shape;3914;p32">
              <a:extLst>
                <a:ext uri="{FF2B5EF4-FFF2-40B4-BE49-F238E27FC236}">
                  <a16:creationId xmlns:a16="http://schemas.microsoft.com/office/drawing/2014/main" id="{7412CEF5-A0E1-8F7C-7A18-EC964C5E704F}"/>
                </a:ext>
              </a:extLst>
            </p:cNvPr>
            <p:cNvGrpSpPr/>
            <p:nvPr/>
          </p:nvGrpSpPr>
          <p:grpSpPr>
            <a:xfrm>
              <a:off x="11790588" y="6767226"/>
              <a:ext cx="3880695" cy="3907832"/>
              <a:chOff x="11790588" y="6767226"/>
              <a:chExt cx="3880695" cy="3907832"/>
            </a:xfrm>
          </p:grpSpPr>
          <p:sp>
            <p:nvSpPr>
              <p:cNvPr id="32" name="Google Shape;3915;p32">
                <a:extLst>
                  <a:ext uri="{FF2B5EF4-FFF2-40B4-BE49-F238E27FC236}">
                    <a16:creationId xmlns:a16="http://schemas.microsoft.com/office/drawing/2014/main" id="{3938A5D6-35C6-E6E6-BAD0-9DB343612562}"/>
                  </a:ext>
                </a:extLst>
              </p:cNvPr>
              <p:cNvSpPr/>
              <p:nvPr/>
            </p:nvSpPr>
            <p:spPr>
              <a:xfrm>
                <a:off x="14915080" y="7840933"/>
                <a:ext cx="756204" cy="2360681"/>
              </a:xfrm>
              <a:custGeom>
                <a:avLst/>
                <a:gdLst/>
                <a:ahLst/>
                <a:cxnLst/>
                <a:rect l="l" t="t" r="r" b="b"/>
                <a:pathLst>
                  <a:path w="756204" h="2360681" extrusionOk="0">
                    <a:moveTo>
                      <a:pt x="330390" y="2313631"/>
                    </a:moveTo>
                    <a:cubicBezTo>
                      <a:pt x="294117" y="2328764"/>
                      <a:pt x="256003" y="2339094"/>
                      <a:pt x="218449" y="2350704"/>
                    </a:cubicBezTo>
                    <a:cubicBezTo>
                      <a:pt x="190424" y="2360953"/>
                      <a:pt x="146705" y="2372404"/>
                      <a:pt x="135495" y="2334289"/>
                    </a:cubicBezTo>
                    <a:cubicBezTo>
                      <a:pt x="121002" y="2283684"/>
                      <a:pt x="192586" y="2280401"/>
                      <a:pt x="283468" y="2247491"/>
                    </a:cubicBezTo>
                    <a:cubicBezTo>
                      <a:pt x="253441" y="2220587"/>
                      <a:pt x="206118" y="2138673"/>
                      <a:pt x="226216" y="2093833"/>
                    </a:cubicBezTo>
                    <a:cubicBezTo>
                      <a:pt x="259847" y="2059562"/>
                      <a:pt x="540339" y="1846090"/>
                      <a:pt x="448496" y="1588659"/>
                    </a:cubicBezTo>
                    <a:cubicBezTo>
                      <a:pt x="378673" y="1418425"/>
                      <a:pt x="335915" y="1413461"/>
                      <a:pt x="180095" y="1064587"/>
                    </a:cubicBezTo>
                    <a:cubicBezTo>
                      <a:pt x="142141" y="979471"/>
                      <a:pt x="97300" y="873776"/>
                      <a:pt x="43732" y="740215"/>
                    </a:cubicBezTo>
                    <a:cubicBezTo>
                      <a:pt x="36926" y="721879"/>
                      <a:pt x="20912" y="702101"/>
                      <a:pt x="35324" y="683204"/>
                    </a:cubicBezTo>
                    <a:cubicBezTo>
                      <a:pt x="54942" y="663667"/>
                      <a:pt x="72478" y="669592"/>
                      <a:pt x="87692" y="686327"/>
                    </a:cubicBezTo>
                    <a:cubicBezTo>
                      <a:pt x="91535" y="332569"/>
                      <a:pt x="55903" y="203973"/>
                      <a:pt x="13" y="29176"/>
                    </a:cubicBezTo>
                    <a:cubicBezTo>
                      <a:pt x="-147" y="24131"/>
                      <a:pt x="1214" y="19247"/>
                      <a:pt x="3616" y="15003"/>
                    </a:cubicBezTo>
                    <a:cubicBezTo>
                      <a:pt x="14346" y="-3574"/>
                      <a:pt x="45734" y="-10620"/>
                      <a:pt x="59266" y="28055"/>
                    </a:cubicBezTo>
                    <a:cubicBezTo>
                      <a:pt x="102745" y="129106"/>
                      <a:pt x="82167" y="97157"/>
                      <a:pt x="263690" y="534751"/>
                    </a:cubicBezTo>
                    <a:cubicBezTo>
                      <a:pt x="278423" y="570223"/>
                      <a:pt x="294518" y="608817"/>
                      <a:pt x="312053" y="650855"/>
                    </a:cubicBezTo>
                    <a:cubicBezTo>
                      <a:pt x="599192" y="1348042"/>
                      <a:pt x="654201" y="1277899"/>
                      <a:pt x="724825" y="1479360"/>
                    </a:cubicBezTo>
                    <a:cubicBezTo>
                      <a:pt x="815466" y="1765938"/>
                      <a:pt x="717378" y="2153006"/>
                      <a:pt x="330390" y="231363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916;p32">
                <a:extLst>
                  <a:ext uri="{FF2B5EF4-FFF2-40B4-BE49-F238E27FC236}">
                    <a16:creationId xmlns:a16="http://schemas.microsoft.com/office/drawing/2014/main" id="{F526E2F5-7DDE-0291-2E43-D7716ED9625D}"/>
                  </a:ext>
                </a:extLst>
              </p:cNvPr>
              <p:cNvSpPr/>
              <p:nvPr/>
            </p:nvSpPr>
            <p:spPr>
              <a:xfrm>
                <a:off x="14915080" y="7840933"/>
                <a:ext cx="263690" cy="1064587"/>
              </a:xfrm>
              <a:custGeom>
                <a:avLst/>
                <a:gdLst/>
                <a:ahLst/>
                <a:cxnLst/>
                <a:rect l="l" t="t" r="r" b="b"/>
                <a:pathLst>
                  <a:path w="263690" h="1064587" extrusionOk="0">
                    <a:moveTo>
                      <a:pt x="263690" y="534751"/>
                    </a:moveTo>
                    <a:lnTo>
                      <a:pt x="180095" y="1064587"/>
                    </a:lnTo>
                    <a:cubicBezTo>
                      <a:pt x="142141" y="979471"/>
                      <a:pt x="97300" y="873776"/>
                      <a:pt x="43732" y="740215"/>
                    </a:cubicBezTo>
                    <a:cubicBezTo>
                      <a:pt x="36926" y="721879"/>
                      <a:pt x="20912" y="702101"/>
                      <a:pt x="35324" y="683204"/>
                    </a:cubicBezTo>
                    <a:cubicBezTo>
                      <a:pt x="54942" y="663667"/>
                      <a:pt x="72478" y="669592"/>
                      <a:pt x="87692" y="686327"/>
                    </a:cubicBezTo>
                    <a:cubicBezTo>
                      <a:pt x="91535" y="332569"/>
                      <a:pt x="55903" y="203973"/>
                      <a:pt x="13" y="29176"/>
                    </a:cubicBezTo>
                    <a:cubicBezTo>
                      <a:pt x="-147" y="24131"/>
                      <a:pt x="1214" y="19247"/>
                      <a:pt x="3616" y="15003"/>
                    </a:cubicBezTo>
                    <a:cubicBezTo>
                      <a:pt x="14346" y="-3574"/>
                      <a:pt x="45734" y="-10620"/>
                      <a:pt x="59266" y="28055"/>
                    </a:cubicBezTo>
                    <a:cubicBezTo>
                      <a:pt x="102745" y="129106"/>
                      <a:pt x="82167" y="97157"/>
                      <a:pt x="263690" y="53475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917;p32">
                <a:extLst>
                  <a:ext uri="{FF2B5EF4-FFF2-40B4-BE49-F238E27FC236}">
                    <a16:creationId xmlns:a16="http://schemas.microsoft.com/office/drawing/2014/main" id="{E7968A29-5D6F-88B4-DEA7-A150C9B5D7A5}"/>
                  </a:ext>
                </a:extLst>
              </p:cNvPr>
              <p:cNvSpPr/>
              <p:nvPr/>
            </p:nvSpPr>
            <p:spPr>
              <a:xfrm>
                <a:off x="11790588" y="7936313"/>
                <a:ext cx="663012" cy="2361099"/>
              </a:xfrm>
              <a:custGeom>
                <a:avLst/>
                <a:gdLst/>
                <a:ahLst/>
                <a:cxnLst/>
                <a:rect l="l" t="t" r="r" b="b"/>
                <a:pathLst>
                  <a:path w="663012" h="2361099" extrusionOk="0">
                    <a:moveTo>
                      <a:pt x="597832" y="2361099"/>
                    </a:moveTo>
                    <a:cubicBezTo>
                      <a:pt x="394769" y="2327869"/>
                      <a:pt x="187623" y="2238028"/>
                      <a:pt x="66794" y="2064672"/>
                    </a:cubicBezTo>
                    <a:cubicBezTo>
                      <a:pt x="-84862" y="1862170"/>
                      <a:pt x="56305" y="1562381"/>
                      <a:pt x="149829" y="1336337"/>
                    </a:cubicBezTo>
                    <a:cubicBezTo>
                      <a:pt x="245035" y="1120303"/>
                      <a:pt x="299083" y="1028941"/>
                      <a:pt x="394689" y="695281"/>
                    </a:cubicBezTo>
                    <a:cubicBezTo>
                      <a:pt x="436887" y="548108"/>
                      <a:pt x="487173" y="353773"/>
                      <a:pt x="552591" y="80728"/>
                    </a:cubicBezTo>
                    <a:cubicBezTo>
                      <a:pt x="563001" y="54704"/>
                      <a:pt x="554994" y="6981"/>
                      <a:pt x="586782" y="656"/>
                    </a:cubicBezTo>
                    <a:cubicBezTo>
                      <a:pt x="589264" y="175"/>
                      <a:pt x="592067" y="-65"/>
                      <a:pt x="595110" y="15"/>
                    </a:cubicBezTo>
                    <a:cubicBezTo>
                      <a:pt x="610724" y="1697"/>
                      <a:pt x="621533" y="15869"/>
                      <a:pt x="620172" y="31163"/>
                    </a:cubicBezTo>
                    <a:cubicBezTo>
                      <a:pt x="603437" y="229582"/>
                      <a:pt x="595990" y="19232"/>
                      <a:pt x="621453" y="289876"/>
                    </a:cubicBezTo>
                    <a:cubicBezTo>
                      <a:pt x="640671" y="424397"/>
                      <a:pt x="614167" y="493099"/>
                      <a:pt x="612245" y="699364"/>
                    </a:cubicBezTo>
                    <a:cubicBezTo>
                      <a:pt x="609523" y="739320"/>
                      <a:pt x="605599" y="778235"/>
                      <a:pt x="600555" y="815949"/>
                    </a:cubicBezTo>
                    <a:cubicBezTo>
                      <a:pt x="585661" y="928771"/>
                      <a:pt x="561479" y="1031983"/>
                      <a:pt x="533935" y="1126869"/>
                    </a:cubicBezTo>
                    <a:cubicBezTo>
                      <a:pt x="392928" y="1612666"/>
                      <a:pt x="163601" y="1879546"/>
                      <a:pt x="632423" y="2094939"/>
                    </a:cubicBezTo>
                    <a:cubicBezTo>
                      <a:pt x="677424" y="2114477"/>
                      <a:pt x="646196" y="2157156"/>
                      <a:pt x="646196" y="2157956"/>
                    </a:cubicBezTo>
                    <a:cubicBezTo>
                      <a:pt x="665653" y="2212645"/>
                      <a:pt x="685751" y="2361339"/>
                      <a:pt x="597832" y="236109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3918;p32">
                <a:extLst>
                  <a:ext uri="{FF2B5EF4-FFF2-40B4-BE49-F238E27FC236}">
                    <a16:creationId xmlns:a16="http://schemas.microsoft.com/office/drawing/2014/main" id="{F799A471-AD73-50B6-3C88-62F860CA9745}"/>
                  </a:ext>
                </a:extLst>
              </p:cNvPr>
              <p:cNvSpPr/>
              <p:nvPr/>
            </p:nvSpPr>
            <p:spPr>
              <a:xfrm>
                <a:off x="12185278" y="7936969"/>
                <a:ext cx="205865" cy="1126212"/>
              </a:xfrm>
              <a:custGeom>
                <a:avLst/>
                <a:gdLst/>
                <a:ahLst/>
                <a:cxnLst/>
                <a:rect l="l" t="t" r="r" b="b"/>
                <a:pathLst>
                  <a:path w="205865" h="1126212" extrusionOk="0">
                    <a:moveTo>
                      <a:pt x="205865" y="815293"/>
                    </a:moveTo>
                    <a:cubicBezTo>
                      <a:pt x="190972" y="928115"/>
                      <a:pt x="166790" y="1031328"/>
                      <a:pt x="139245" y="1126213"/>
                    </a:cubicBezTo>
                    <a:lnTo>
                      <a:pt x="0" y="694625"/>
                    </a:lnTo>
                    <a:cubicBezTo>
                      <a:pt x="42198" y="547452"/>
                      <a:pt x="92483" y="353118"/>
                      <a:pt x="157902" y="80072"/>
                    </a:cubicBezTo>
                    <a:cubicBezTo>
                      <a:pt x="168311" y="54049"/>
                      <a:pt x="160304" y="6326"/>
                      <a:pt x="192093" y="0"/>
                    </a:cubicBezTo>
                    <a:lnTo>
                      <a:pt x="205865" y="81529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3919;p32">
                <a:extLst>
                  <a:ext uri="{FF2B5EF4-FFF2-40B4-BE49-F238E27FC236}">
                    <a16:creationId xmlns:a16="http://schemas.microsoft.com/office/drawing/2014/main" id="{BDD0CD95-8216-C247-9A5C-BF52DE167D59}"/>
                  </a:ext>
                </a:extLst>
              </p:cNvPr>
              <p:cNvSpPr/>
              <p:nvPr/>
            </p:nvSpPr>
            <p:spPr>
              <a:xfrm>
                <a:off x="12301220" y="7033993"/>
                <a:ext cx="2990864" cy="3641065"/>
              </a:xfrm>
              <a:custGeom>
                <a:avLst/>
                <a:gdLst/>
                <a:ahLst/>
                <a:cxnLst/>
                <a:rect l="l" t="t" r="r" b="b"/>
                <a:pathLst>
                  <a:path w="2990864" h="3641065" extrusionOk="0">
                    <a:moveTo>
                      <a:pt x="2796036" y="3440939"/>
                    </a:moveTo>
                    <a:cubicBezTo>
                      <a:pt x="2607627" y="3567213"/>
                      <a:pt x="2373977" y="3559686"/>
                      <a:pt x="2157382" y="3585309"/>
                    </a:cubicBezTo>
                    <a:cubicBezTo>
                      <a:pt x="1827565" y="3624705"/>
                      <a:pt x="1031970" y="3646644"/>
                      <a:pt x="799521" y="3639838"/>
                    </a:cubicBezTo>
                    <a:cubicBezTo>
                      <a:pt x="695427" y="3634473"/>
                      <a:pt x="347114" y="3635274"/>
                      <a:pt x="193856" y="3438537"/>
                    </a:cubicBezTo>
                    <a:cubicBezTo>
                      <a:pt x="160065" y="3396499"/>
                      <a:pt x="80154" y="3258295"/>
                      <a:pt x="60536" y="3203766"/>
                    </a:cubicBezTo>
                    <a:cubicBezTo>
                      <a:pt x="45082" y="3156764"/>
                      <a:pt x="27466" y="3028088"/>
                      <a:pt x="15295" y="2898451"/>
                    </a:cubicBezTo>
                    <a:cubicBezTo>
                      <a:pt x="3445" y="2772979"/>
                      <a:pt x="-3362" y="2646625"/>
                      <a:pt x="1683" y="2592336"/>
                    </a:cubicBezTo>
                    <a:cubicBezTo>
                      <a:pt x="10491" y="2455973"/>
                      <a:pt x="69584" y="2296470"/>
                      <a:pt x="33792" y="1611133"/>
                    </a:cubicBezTo>
                    <a:cubicBezTo>
                      <a:pt x="23623" y="1415277"/>
                      <a:pt x="12813" y="1219261"/>
                      <a:pt x="8809" y="1023164"/>
                    </a:cubicBezTo>
                    <a:cubicBezTo>
                      <a:pt x="4726" y="826427"/>
                      <a:pt x="15696" y="545855"/>
                      <a:pt x="124113" y="374821"/>
                    </a:cubicBezTo>
                    <a:cubicBezTo>
                      <a:pt x="237655" y="188814"/>
                      <a:pt x="632891" y="117630"/>
                      <a:pt x="754040" y="104338"/>
                    </a:cubicBezTo>
                    <a:cubicBezTo>
                      <a:pt x="1038616" y="63822"/>
                      <a:pt x="1323912" y="24426"/>
                      <a:pt x="1611371" y="11374"/>
                    </a:cubicBezTo>
                    <a:cubicBezTo>
                      <a:pt x="1856792" y="164"/>
                      <a:pt x="2196617" y="-31784"/>
                      <a:pt x="2415134" y="104899"/>
                    </a:cubicBezTo>
                    <a:cubicBezTo>
                      <a:pt x="2660875" y="262400"/>
                      <a:pt x="2683856" y="569236"/>
                      <a:pt x="2716205" y="853412"/>
                    </a:cubicBezTo>
                    <a:cubicBezTo>
                      <a:pt x="2740306" y="1081697"/>
                      <a:pt x="2761846" y="1087382"/>
                      <a:pt x="2744310" y="1477413"/>
                    </a:cubicBezTo>
                    <a:cubicBezTo>
                      <a:pt x="2769373" y="2032873"/>
                      <a:pt x="2963227" y="2534524"/>
                      <a:pt x="2988209" y="2914946"/>
                    </a:cubicBezTo>
                    <a:cubicBezTo>
                      <a:pt x="3002702" y="3135304"/>
                      <a:pt x="2960504" y="3314986"/>
                      <a:pt x="2796036" y="344093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3920;p32">
                <a:extLst>
                  <a:ext uri="{FF2B5EF4-FFF2-40B4-BE49-F238E27FC236}">
                    <a16:creationId xmlns:a16="http://schemas.microsoft.com/office/drawing/2014/main" id="{C1EB8A1A-3435-A363-436F-A00EB9EF6023}"/>
                  </a:ext>
                </a:extLst>
              </p:cNvPr>
              <p:cNvSpPr/>
              <p:nvPr/>
            </p:nvSpPr>
            <p:spPr>
              <a:xfrm>
                <a:off x="13155444" y="6767226"/>
                <a:ext cx="1096021" cy="492287"/>
              </a:xfrm>
              <a:custGeom>
                <a:avLst/>
                <a:gdLst/>
                <a:ahLst/>
                <a:cxnLst/>
                <a:rect l="l" t="t" r="r" b="b"/>
                <a:pathLst>
                  <a:path w="1096021" h="492287" extrusionOk="0">
                    <a:moveTo>
                      <a:pt x="20901" y="485400"/>
                    </a:moveTo>
                    <a:cubicBezTo>
                      <a:pt x="10949" y="479274"/>
                      <a:pt x="3790" y="469273"/>
                      <a:pt x="1084" y="457863"/>
                    </a:cubicBezTo>
                    <a:cubicBezTo>
                      <a:pt x="-2712" y="441728"/>
                      <a:pt x="3710" y="423392"/>
                      <a:pt x="16473" y="412838"/>
                    </a:cubicBezTo>
                    <a:cubicBezTo>
                      <a:pt x="37837" y="159459"/>
                      <a:pt x="125211" y="64757"/>
                      <a:pt x="383099" y="55893"/>
                    </a:cubicBezTo>
                    <a:cubicBezTo>
                      <a:pt x="496657" y="48719"/>
                      <a:pt x="607637" y="21607"/>
                      <a:pt x="720090" y="5880"/>
                    </a:cubicBezTo>
                    <a:cubicBezTo>
                      <a:pt x="835754" y="-18021"/>
                      <a:pt x="943363" y="32696"/>
                      <a:pt x="1012209" y="126109"/>
                    </a:cubicBezTo>
                    <a:cubicBezTo>
                      <a:pt x="1050011" y="173263"/>
                      <a:pt x="1074281" y="229417"/>
                      <a:pt x="1092233" y="286725"/>
                    </a:cubicBezTo>
                    <a:cubicBezTo>
                      <a:pt x="1102114" y="313982"/>
                      <a:pt x="1092914" y="348957"/>
                      <a:pt x="1061710" y="355635"/>
                    </a:cubicBezTo>
                    <a:cubicBezTo>
                      <a:pt x="980236" y="371553"/>
                      <a:pt x="1016285" y="218343"/>
                      <a:pt x="874301" y="121192"/>
                    </a:cubicBezTo>
                    <a:cubicBezTo>
                      <a:pt x="807769" y="72460"/>
                      <a:pt x="719874" y="101518"/>
                      <a:pt x="646472" y="111575"/>
                    </a:cubicBezTo>
                    <a:cubicBezTo>
                      <a:pt x="541097" y="132170"/>
                      <a:pt x="435130" y="147095"/>
                      <a:pt x="327938" y="153549"/>
                    </a:cubicBezTo>
                    <a:cubicBezTo>
                      <a:pt x="167033" y="163967"/>
                      <a:pt x="126877" y="247394"/>
                      <a:pt x="109157" y="394990"/>
                    </a:cubicBezTo>
                    <a:cubicBezTo>
                      <a:pt x="105890" y="441064"/>
                      <a:pt x="80035" y="515275"/>
                      <a:pt x="20901" y="48540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3921;p32">
                <a:extLst>
                  <a:ext uri="{FF2B5EF4-FFF2-40B4-BE49-F238E27FC236}">
                    <a16:creationId xmlns:a16="http://schemas.microsoft.com/office/drawing/2014/main" id="{0A940071-DD66-802F-18FF-08DBE877A764}"/>
                  </a:ext>
                </a:extLst>
              </p:cNvPr>
              <p:cNvSpPr/>
              <p:nvPr/>
            </p:nvSpPr>
            <p:spPr>
              <a:xfrm>
                <a:off x="12430397" y="7332539"/>
                <a:ext cx="2567533" cy="1753152"/>
              </a:xfrm>
              <a:custGeom>
                <a:avLst/>
                <a:gdLst/>
                <a:ahLst/>
                <a:cxnLst/>
                <a:rect l="l" t="t" r="r" b="b"/>
                <a:pathLst>
                  <a:path w="2567533" h="1753152" extrusionOk="0">
                    <a:moveTo>
                      <a:pt x="2553382" y="1753087"/>
                    </a:moveTo>
                    <a:cubicBezTo>
                      <a:pt x="2511112" y="1749412"/>
                      <a:pt x="2531578" y="836014"/>
                      <a:pt x="2488307" y="416981"/>
                    </a:cubicBezTo>
                    <a:cubicBezTo>
                      <a:pt x="2483255" y="338111"/>
                      <a:pt x="2438054" y="120579"/>
                      <a:pt x="2330709" y="77228"/>
                    </a:cubicBezTo>
                    <a:cubicBezTo>
                      <a:pt x="2225439" y="48458"/>
                      <a:pt x="2002342" y="15909"/>
                      <a:pt x="1691142" y="49275"/>
                    </a:cubicBezTo>
                    <a:cubicBezTo>
                      <a:pt x="1566966" y="58715"/>
                      <a:pt x="1593262" y="44094"/>
                      <a:pt x="1065491" y="54976"/>
                    </a:cubicBezTo>
                    <a:cubicBezTo>
                      <a:pt x="1008104" y="59780"/>
                      <a:pt x="649493" y="85940"/>
                      <a:pt x="505700" y="81159"/>
                    </a:cubicBezTo>
                    <a:cubicBezTo>
                      <a:pt x="304158" y="91553"/>
                      <a:pt x="70532" y="33773"/>
                      <a:pt x="36694" y="474906"/>
                    </a:cubicBezTo>
                    <a:cubicBezTo>
                      <a:pt x="19318" y="712800"/>
                      <a:pt x="83632" y="1731268"/>
                      <a:pt x="8084" y="1565454"/>
                    </a:cubicBezTo>
                    <a:cubicBezTo>
                      <a:pt x="3848" y="1555309"/>
                      <a:pt x="16075" y="1638512"/>
                      <a:pt x="557" y="746550"/>
                    </a:cubicBezTo>
                    <a:cubicBezTo>
                      <a:pt x="-14176" y="-130431"/>
                      <a:pt x="263658" y="90103"/>
                      <a:pt x="776175" y="37640"/>
                    </a:cubicBezTo>
                    <a:cubicBezTo>
                      <a:pt x="1171651" y="11593"/>
                      <a:pt x="1198939" y="12514"/>
                      <a:pt x="1593166" y="16605"/>
                    </a:cubicBezTo>
                    <a:cubicBezTo>
                      <a:pt x="1658897" y="18775"/>
                      <a:pt x="2293700" y="-56725"/>
                      <a:pt x="2416931" y="97382"/>
                    </a:cubicBezTo>
                    <a:cubicBezTo>
                      <a:pt x="2520464" y="210524"/>
                      <a:pt x="2555143" y="452493"/>
                      <a:pt x="2567498" y="1737898"/>
                    </a:cubicBezTo>
                    <a:cubicBezTo>
                      <a:pt x="2568067" y="1745801"/>
                      <a:pt x="2561773" y="1753968"/>
                      <a:pt x="2553382" y="175308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3922;p32">
                <a:extLst>
                  <a:ext uri="{FF2B5EF4-FFF2-40B4-BE49-F238E27FC236}">
                    <a16:creationId xmlns:a16="http://schemas.microsoft.com/office/drawing/2014/main" id="{2C5168F5-7571-F8AC-57D4-D77A2A305D5A}"/>
                  </a:ext>
                </a:extLst>
              </p:cNvPr>
              <p:cNvSpPr/>
              <p:nvPr/>
            </p:nvSpPr>
            <p:spPr>
              <a:xfrm>
                <a:off x="12488657" y="7247662"/>
                <a:ext cx="2395413" cy="213614"/>
              </a:xfrm>
              <a:custGeom>
                <a:avLst/>
                <a:gdLst/>
                <a:ahLst/>
                <a:cxnLst/>
                <a:rect l="l" t="t" r="r" b="b"/>
                <a:pathLst>
                  <a:path w="2395413" h="213614" extrusionOk="0">
                    <a:moveTo>
                      <a:pt x="3785" y="209227"/>
                    </a:moveTo>
                    <a:cubicBezTo>
                      <a:pt x="-17138" y="187536"/>
                      <a:pt x="54831" y="143536"/>
                      <a:pt x="69420" y="131165"/>
                    </a:cubicBezTo>
                    <a:cubicBezTo>
                      <a:pt x="276262" y="-20932"/>
                      <a:pt x="371020" y="82609"/>
                      <a:pt x="1449630" y="20754"/>
                    </a:cubicBezTo>
                    <a:cubicBezTo>
                      <a:pt x="1545124" y="12610"/>
                      <a:pt x="1640682" y="1913"/>
                      <a:pt x="1736584" y="31"/>
                    </a:cubicBezTo>
                    <a:cubicBezTo>
                      <a:pt x="1861648" y="-882"/>
                      <a:pt x="2167676" y="18504"/>
                      <a:pt x="2257805" y="48234"/>
                    </a:cubicBezTo>
                    <a:cubicBezTo>
                      <a:pt x="2314464" y="60389"/>
                      <a:pt x="2412656" y="117793"/>
                      <a:pt x="2392806" y="145274"/>
                    </a:cubicBezTo>
                    <a:cubicBezTo>
                      <a:pt x="2378834" y="159751"/>
                      <a:pt x="2373573" y="138860"/>
                      <a:pt x="2319060" y="102731"/>
                    </a:cubicBezTo>
                    <a:cubicBezTo>
                      <a:pt x="2192386" y="35583"/>
                      <a:pt x="1805974" y="24004"/>
                      <a:pt x="1654270" y="33061"/>
                    </a:cubicBezTo>
                    <a:cubicBezTo>
                      <a:pt x="585757" y="124871"/>
                      <a:pt x="304720" y="-7856"/>
                      <a:pt x="86099" y="154194"/>
                    </a:cubicBezTo>
                    <a:cubicBezTo>
                      <a:pt x="17093" y="201588"/>
                      <a:pt x="17117" y="223704"/>
                      <a:pt x="3785" y="2092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3923;p32">
                <a:extLst>
                  <a:ext uri="{FF2B5EF4-FFF2-40B4-BE49-F238E27FC236}">
                    <a16:creationId xmlns:a16="http://schemas.microsoft.com/office/drawing/2014/main" id="{C0A5C8CB-851F-E9AC-8FC9-7C7F4D15675B}"/>
                  </a:ext>
                </a:extLst>
              </p:cNvPr>
              <p:cNvSpPr/>
              <p:nvPr/>
            </p:nvSpPr>
            <p:spPr>
              <a:xfrm>
                <a:off x="13234770" y="6846033"/>
                <a:ext cx="960242" cy="364360"/>
              </a:xfrm>
              <a:custGeom>
                <a:avLst/>
                <a:gdLst/>
                <a:ahLst/>
                <a:cxnLst/>
                <a:rect l="l" t="t" r="r" b="b"/>
                <a:pathLst>
                  <a:path w="960242" h="364360" extrusionOk="0">
                    <a:moveTo>
                      <a:pt x="7362" y="363130"/>
                    </a:moveTo>
                    <a:cubicBezTo>
                      <a:pt x="-12239" y="346923"/>
                      <a:pt x="12863" y="299344"/>
                      <a:pt x="18581" y="278846"/>
                    </a:cubicBezTo>
                    <a:cubicBezTo>
                      <a:pt x="27869" y="254752"/>
                      <a:pt x="32521" y="230282"/>
                      <a:pt x="43259" y="207133"/>
                    </a:cubicBezTo>
                    <a:cubicBezTo>
                      <a:pt x="71668" y="148312"/>
                      <a:pt x="121153" y="95929"/>
                      <a:pt x="182888" y="72452"/>
                    </a:cubicBezTo>
                    <a:cubicBezTo>
                      <a:pt x="267717" y="48679"/>
                      <a:pt x="357461" y="51041"/>
                      <a:pt x="444532" y="40856"/>
                    </a:cubicBezTo>
                    <a:cubicBezTo>
                      <a:pt x="505739" y="36404"/>
                      <a:pt x="565937" y="24281"/>
                      <a:pt x="626519" y="15145"/>
                    </a:cubicBezTo>
                    <a:cubicBezTo>
                      <a:pt x="686966" y="1308"/>
                      <a:pt x="754266" y="-12841"/>
                      <a:pt x="811029" y="20613"/>
                    </a:cubicBezTo>
                    <a:cubicBezTo>
                      <a:pt x="863605" y="59080"/>
                      <a:pt x="904265" y="114298"/>
                      <a:pt x="928591" y="174552"/>
                    </a:cubicBezTo>
                    <a:cubicBezTo>
                      <a:pt x="942355" y="210240"/>
                      <a:pt x="950843" y="247530"/>
                      <a:pt x="959443" y="284683"/>
                    </a:cubicBezTo>
                    <a:cubicBezTo>
                      <a:pt x="962253" y="294468"/>
                      <a:pt x="957617" y="306463"/>
                      <a:pt x="946167" y="306607"/>
                    </a:cubicBezTo>
                    <a:cubicBezTo>
                      <a:pt x="936214" y="306935"/>
                      <a:pt x="931153" y="297743"/>
                      <a:pt x="931161" y="288887"/>
                    </a:cubicBezTo>
                    <a:cubicBezTo>
                      <a:pt x="931298" y="289495"/>
                      <a:pt x="931442" y="290104"/>
                      <a:pt x="931586" y="290712"/>
                    </a:cubicBezTo>
                    <a:cubicBezTo>
                      <a:pt x="918270" y="232532"/>
                      <a:pt x="903953" y="171701"/>
                      <a:pt x="868809" y="122441"/>
                    </a:cubicBezTo>
                    <a:cubicBezTo>
                      <a:pt x="843322" y="89275"/>
                      <a:pt x="816586" y="50344"/>
                      <a:pt x="775694" y="35731"/>
                    </a:cubicBezTo>
                    <a:cubicBezTo>
                      <a:pt x="708937" y="14768"/>
                      <a:pt x="642742" y="46317"/>
                      <a:pt x="575986" y="51737"/>
                    </a:cubicBezTo>
                    <a:cubicBezTo>
                      <a:pt x="449945" y="78698"/>
                      <a:pt x="317850" y="69129"/>
                      <a:pt x="193202" y="99092"/>
                    </a:cubicBezTo>
                    <a:cubicBezTo>
                      <a:pt x="148001" y="115619"/>
                      <a:pt x="111544" y="151611"/>
                      <a:pt x="84872" y="190782"/>
                    </a:cubicBezTo>
                    <a:cubicBezTo>
                      <a:pt x="62324" y="223988"/>
                      <a:pt x="55798" y="263488"/>
                      <a:pt x="41113" y="299777"/>
                    </a:cubicBezTo>
                    <a:cubicBezTo>
                      <a:pt x="34651" y="317216"/>
                      <a:pt x="28029" y="332974"/>
                      <a:pt x="23817" y="349749"/>
                    </a:cubicBezTo>
                    <a:cubicBezTo>
                      <a:pt x="23353" y="358694"/>
                      <a:pt x="16347" y="368054"/>
                      <a:pt x="7026" y="362881"/>
                    </a:cubicBezTo>
                    <a:cubicBezTo>
                      <a:pt x="7034" y="362897"/>
                      <a:pt x="7371" y="363130"/>
                      <a:pt x="7362" y="3631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3924;p32">
                <a:extLst>
                  <a:ext uri="{FF2B5EF4-FFF2-40B4-BE49-F238E27FC236}">
                    <a16:creationId xmlns:a16="http://schemas.microsoft.com/office/drawing/2014/main" id="{A13BDAE7-6705-A2EA-930F-88C8C031F23C}"/>
                  </a:ext>
                </a:extLst>
              </p:cNvPr>
              <p:cNvSpPr/>
              <p:nvPr/>
            </p:nvSpPr>
            <p:spPr>
              <a:xfrm>
                <a:off x="13117205" y="7184800"/>
                <a:ext cx="169991" cy="38011"/>
              </a:xfrm>
              <a:custGeom>
                <a:avLst/>
                <a:gdLst/>
                <a:ahLst/>
                <a:cxnLst/>
                <a:rect l="l" t="t" r="r" b="b"/>
                <a:pathLst>
                  <a:path w="169991" h="38011" extrusionOk="0">
                    <a:moveTo>
                      <a:pt x="63" y="27341"/>
                    </a:moveTo>
                    <a:cubicBezTo>
                      <a:pt x="-545" y="21688"/>
                      <a:pt x="3290" y="15514"/>
                      <a:pt x="9087" y="14441"/>
                    </a:cubicBezTo>
                    <a:cubicBezTo>
                      <a:pt x="33005" y="9661"/>
                      <a:pt x="57315" y="7835"/>
                      <a:pt x="81545" y="5513"/>
                    </a:cubicBezTo>
                    <a:cubicBezTo>
                      <a:pt x="107536" y="3143"/>
                      <a:pt x="133487" y="837"/>
                      <a:pt x="159278" y="4"/>
                    </a:cubicBezTo>
                    <a:cubicBezTo>
                      <a:pt x="163530" y="-124"/>
                      <a:pt x="167638" y="2599"/>
                      <a:pt x="169199" y="6586"/>
                    </a:cubicBezTo>
                    <a:cubicBezTo>
                      <a:pt x="173163" y="17172"/>
                      <a:pt x="161408" y="22256"/>
                      <a:pt x="152745" y="22529"/>
                    </a:cubicBezTo>
                    <a:cubicBezTo>
                      <a:pt x="130413" y="26204"/>
                      <a:pt x="107912" y="28798"/>
                      <a:pt x="85476" y="31737"/>
                    </a:cubicBezTo>
                    <a:cubicBezTo>
                      <a:pt x="60942" y="34812"/>
                      <a:pt x="36384" y="38255"/>
                      <a:pt x="11626" y="37999"/>
                    </a:cubicBezTo>
                    <a:cubicBezTo>
                      <a:pt x="5716" y="37999"/>
                      <a:pt x="672" y="33106"/>
                      <a:pt x="63" y="2734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3925;p32">
                <a:extLst>
                  <a:ext uri="{FF2B5EF4-FFF2-40B4-BE49-F238E27FC236}">
                    <a16:creationId xmlns:a16="http://schemas.microsoft.com/office/drawing/2014/main" id="{4C796A70-BE7D-F026-F7FD-AF2F87B9936F}"/>
                  </a:ext>
                </a:extLst>
              </p:cNvPr>
              <p:cNvSpPr/>
              <p:nvPr/>
            </p:nvSpPr>
            <p:spPr>
              <a:xfrm>
                <a:off x="14132727" y="7115299"/>
                <a:ext cx="153171" cy="44587"/>
              </a:xfrm>
              <a:custGeom>
                <a:avLst/>
                <a:gdLst/>
                <a:ahLst/>
                <a:cxnLst/>
                <a:rect l="l" t="t" r="r" b="b"/>
                <a:pathLst>
                  <a:path w="153171" h="44587" extrusionOk="0">
                    <a:moveTo>
                      <a:pt x="11080" y="44587"/>
                    </a:moveTo>
                    <a:cubicBezTo>
                      <a:pt x="5988" y="44539"/>
                      <a:pt x="1544" y="40896"/>
                      <a:pt x="327" y="35980"/>
                    </a:cubicBezTo>
                    <a:cubicBezTo>
                      <a:pt x="-5991" y="10629"/>
                      <a:pt x="81215" y="13423"/>
                      <a:pt x="99448" y="6881"/>
                    </a:cubicBezTo>
                    <a:cubicBezTo>
                      <a:pt x="115334" y="5832"/>
                      <a:pt x="147251" y="-10911"/>
                      <a:pt x="153096" y="12006"/>
                    </a:cubicBezTo>
                    <a:cubicBezTo>
                      <a:pt x="153656" y="17147"/>
                      <a:pt x="151038" y="21919"/>
                      <a:pt x="146642" y="24537"/>
                    </a:cubicBezTo>
                    <a:cubicBezTo>
                      <a:pt x="103572" y="39719"/>
                      <a:pt x="56129" y="38886"/>
                      <a:pt x="11080" y="4458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3926;p32">
                <a:extLst>
                  <a:ext uri="{FF2B5EF4-FFF2-40B4-BE49-F238E27FC236}">
                    <a16:creationId xmlns:a16="http://schemas.microsoft.com/office/drawing/2014/main" id="{5F089015-6A05-F314-1C13-E48E7830F7CE}"/>
                  </a:ext>
                </a:extLst>
              </p:cNvPr>
              <p:cNvSpPr/>
              <p:nvPr/>
            </p:nvSpPr>
            <p:spPr>
              <a:xfrm>
                <a:off x="12548550" y="8554033"/>
                <a:ext cx="2402103" cy="1941903"/>
              </a:xfrm>
              <a:custGeom>
                <a:avLst/>
                <a:gdLst/>
                <a:ahLst/>
                <a:cxnLst/>
                <a:rect l="l" t="t" r="r" b="b"/>
                <a:pathLst>
                  <a:path w="2402103" h="1941903" extrusionOk="0">
                    <a:moveTo>
                      <a:pt x="2238612" y="1842469"/>
                    </a:moveTo>
                    <a:cubicBezTo>
                      <a:pt x="2151934" y="1869861"/>
                      <a:pt x="2043372" y="1869861"/>
                      <a:pt x="1967104" y="1874569"/>
                    </a:cubicBezTo>
                    <a:cubicBezTo>
                      <a:pt x="1476615" y="1904869"/>
                      <a:pt x="987118" y="1936729"/>
                      <a:pt x="495604" y="1939804"/>
                    </a:cubicBezTo>
                    <a:cubicBezTo>
                      <a:pt x="347071" y="1940765"/>
                      <a:pt x="211268" y="1963906"/>
                      <a:pt x="114221" y="1829865"/>
                    </a:cubicBezTo>
                    <a:cubicBezTo>
                      <a:pt x="38873" y="1725772"/>
                      <a:pt x="45840" y="1585806"/>
                      <a:pt x="33909" y="1463856"/>
                    </a:cubicBezTo>
                    <a:cubicBezTo>
                      <a:pt x="9735" y="1216794"/>
                      <a:pt x="-4045" y="968226"/>
                      <a:pt x="1055" y="719931"/>
                    </a:cubicBezTo>
                    <a:cubicBezTo>
                      <a:pt x="4891" y="533483"/>
                      <a:pt x="25477" y="320532"/>
                      <a:pt x="190562" y="202994"/>
                    </a:cubicBezTo>
                    <a:cubicBezTo>
                      <a:pt x="295769" y="128094"/>
                      <a:pt x="424925" y="96146"/>
                      <a:pt x="551527" y="70651"/>
                    </a:cubicBezTo>
                    <a:cubicBezTo>
                      <a:pt x="887301" y="3046"/>
                      <a:pt x="1245567" y="-11863"/>
                      <a:pt x="1588723" y="8339"/>
                    </a:cubicBezTo>
                    <a:cubicBezTo>
                      <a:pt x="1828659" y="22463"/>
                      <a:pt x="2115549" y="57591"/>
                      <a:pt x="2246755" y="280231"/>
                    </a:cubicBezTo>
                    <a:cubicBezTo>
                      <a:pt x="2307170" y="382796"/>
                      <a:pt x="2320029" y="479370"/>
                      <a:pt x="2330519" y="596140"/>
                    </a:cubicBezTo>
                    <a:cubicBezTo>
                      <a:pt x="2356878" y="889676"/>
                      <a:pt x="2404089" y="1190178"/>
                      <a:pt x="2402039" y="1484555"/>
                    </a:cubicBezTo>
                    <a:cubicBezTo>
                      <a:pt x="2401359" y="1582331"/>
                      <a:pt x="2409934" y="1719558"/>
                      <a:pt x="2330078" y="1793104"/>
                    </a:cubicBezTo>
                    <a:cubicBezTo>
                      <a:pt x="2305688" y="1815564"/>
                      <a:pt x="2273972" y="1831298"/>
                      <a:pt x="2238612" y="18424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3927;p32">
                <a:extLst>
                  <a:ext uri="{FF2B5EF4-FFF2-40B4-BE49-F238E27FC236}">
                    <a16:creationId xmlns:a16="http://schemas.microsoft.com/office/drawing/2014/main" id="{0A77BF75-3A31-AC0E-44EC-BDF9F4211F54}"/>
                  </a:ext>
                </a:extLst>
              </p:cNvPr>
              <p:cNvSpPr/>
              <p:nvPr/>
            </p:nvSpPr>
            <p:spPr>
              <a:xfrm>
                <a:off x="12793164" y="8861125"/>
                <a:ext cx="1849693" cy="325057"/>
              </a:xfrm>
              <a:custGeom>
                <a:avLst/>
                <a:gdLst/>
                <a:ahLst/>
                <a:cxnLst/>
                <a:rect l="l" t="t" r="r" b="b"/>
                <a:pathLst>
                  <a:path w="1849693" h="325057" extrusionOk="0">
                    <a:moveTo>
                      <a:pt x="1848019" y="105818"/>
                    </a:moveTo>
                    <a:cubicBezTo>
                      <a:pt x="1850005" y="117789"/>
                      <a:pt x="1850269" y="130360"/>
                      <a:pt x="1848572" y="143276"/>
                    </a:cubicBezTo>
                    <a:cubicBezTo>
                      <a:pt x="1834239" y="252390"/>
                      <a:pt x="1713522" y="264064"/>
                      <a:pt x="1627340" y="274514"/>
                    </a:cubicBezTo>
                    <a:cubicBezTo>
                      <a:pt x="1163908" y="330732"/>
                      <a:pt x="701860" y="327401"/>
                      <a:pt x="236137" y="322677"/>
                    </a:cubicBezTo>
                    <a:cubicBezTo>
                      <a:pt x="190416" y="322213"/>
                      <a:pt x="143862" y="321620"/>
                      <a:pt x="100391" y="307471"/>
                    </a:cubicBezTo>
                    <a:cubicBezTo>
                      <a:pt x="-31456" y="264569"/>
                      <a:pt x="-39142" y="86881"/>
                      <a:pt x="111433" y="66663"/>
                    </a:cubicBezTo>
                    <a:cubicBezTo>
                      <a:pt x="328492" y="37525"/>
                      <a:pt x="549227" y="34938"/>
                      <a:pt x="767879" y="26523"/>
                    </a:cubicBezTo>
                    <a:cubicBezTo>
                      <a:pt x="994347" y="17811"/>
                      <a:pt x="1220895" y="11093"/>
                      <a:pt x="1447483" y="6377"/>
                    </a:cubicBezTo>
                    <a:cubicBezTo>
                      <a:pt x="1537356" y="4503"/>
                      <a:pt x="1629871" y="-3368"/>
                      <a:pt x="1719607" y="1644"/>
                    </a:cubicBezTo>
                    <a:cubicBezTo>
                      <a:pt x="1773160" y="4631"/>
                      <a:pt x="1848019" y="41793"/>
                      <a:pt x="1848019" y="10581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3928;p32">
                <a:extLst>
                  <a:ext uri="{FF2B5EF4-FFF2-40B4-BE49-F238E27FC236}">
                    <a16:creationId xmlns:a16="http://schemas.microsoft.com/office/drawing/2014/main" id="{9CD408EA-65F4-D037-9808-5A41F286FDA6}"/>
                  </a:ext>
                </a:extLst>
              </p:cNvPr>
              <p:cNvSpPr/>
              <p:nvPr/>
            </p:nvSpPr>
            <p:spPr>
              <a:xfrm>
                <a:off x="12623774" y="8749469"/>
                <a:ext cx="2200180" cy="1677396"/>
              </a:xfrm>
              <a:custGeom>
                <a:avLst/>
                <a:gdLst/>
                <a:ahLst/>
                <a:cxnLst/>
                <a:rect l="l" t="t" r="r" b="b"/>
                <a:pathLst>
                  <a:path w="2200180" h="1677396" extrusionOk="0">
                    <a:moveTo>
                      <a:pt x="337065" y="1677380"/>
                    </a:moveTo>
                    <a:cubicBezTo>
                      <a:pt x="278909" y="1677796"/>
                      <a:pt x="218871" y="1670766"/>
                      <a:pt x="173310" y="1631010"/>
                    </a:cubicBezTo>
                    <a:cubicBezTo>
                      <a:pt x="132737" y="1604330"/>
                      <a:pt x="116931" y="1557536"/>
                      <a:pt x="104216" y="1512976"/>
                    </a:cubicBezTo>
                    <a:cubicBezTo>
                      <a:pt x="67847" y="1389377"/>
                      <a:pt x="60120" y="1260157"/>
                      <a:pt x="43729" y="1132978"/>
                    </a:cubicBezTo>
                    <a:cubicBezTo>
                      <a:pt x="25289" y="1000459"/>
                      <a:pt x="21541" y="864168"/>
                      <a:pt x="18531" y="731193"/>
                    </a:cubicBezTo>
                    <a:cubicBezTo>
                      <a:pt x="7961" y="590442"/>
                      <a:pt x="-14555" y="448146"/>
                      <a:pt x="13710" y="307996"/>
                    </a:cubicBezTo>
                    <a:cubicBezTo>
                      <a:pt x="20845" y="274622"/>
                      <a:pt x="40310" y="123846"/>
                      <a:pt x="76959" y="126625"/>
                    </a:cubicBezTo>
                    <a:cubicBezTo>
                      <a:pt x="82244" y="128122"/>
                      <a:pt x="85559" y="133543"/>
                      <a:pt x="84158" y="138916"/>
                    </a:cubicBezTo>
                    <a:cubicBezTo>
                      <a:pt x="65749" y="165436"/>
                      <a:pt x="60424" y="202181"/>
                      <a:pt x="52513" y="232881"/>
                    </a:cubicBezTo>
                    <a:cubicBezTo>
                      <a:pt x="40598" y="297827"/>
                      <a:pt x="28003" y="363046"/>
                      <a:pt x="26105" y="429217"/>
                    </a:cubicBezTo>
                    <a:cubicBezTo>
                      <a:pt x="24336" y="512132"/>
                      <a:pt x="35017" y="594190"/>
                      <a:pt x="42704" y="676415"/>
                    </a:cubicBezTo>
                    <a:cubicBezTo>
                      <a:pt x="53882" y="813114"/>
                      <a:pt x="47749" y="950502"/>
                      <a:pt x="67238" y="1086056"/>
                    </a:cubicBezTo>
                    <a:cubicBezTo>
                      <a:pt x="80602" y="1194561"/>
                      <a:pt x="89947" y="1303716"/>
                      <a:pt x="108964" y="1411413"/>
                    </a:cubicBezTo>
                    <a:cubicBezTo>
                      <a:pt x="120542" y="1464388"/>
                      <a:pt x="132057" y="1517900"/>
                      <a:pt x="154269" y="1567513"/>
                    </a:cubicBezTo>
                    <a:cubicBezTo>
                      <a:pt x="166872" y="1593552"/>
                      <a:pt x="192079" y="1610704"/>
                      <a:pt x="216076" y="1625413"/>
                    </a:cubicBezTo>
                    <a:cubicBezTo>
                      <a:pt x="268724" y="1656113"/>
                      <a:pt x="335368" y="1649010"/>
                      <a:pt x="393620" y="1645928"/>
                    </a:cubicBezTo>
                    <a:cubicBezTo>
                      <a:pt x="461441" y="1645327"/>
                      <a:pt x="529214" y="1644798"/>
                      <a:pt x="596450" y="1634341"/>
                    </a:cubicBezTo>
                    <a:cubicBezTo>
                      <a:pt x="667787" y="1626334"/>
                      <a:pt x="739587" y="1627935"/>
                      <a:pt x="811203" y="1628216"/>
                    </a:cubicBezTo>
                    <a:cubicBezTo>
                      <a:pt x="870601" y="1626726"/>
                      <a:pt x="929110" y="1617782"/>
                      <a:pt x="987954" y="1610632"/>
                    </a:cubicBezTo>
                    <a:cubicBezTo>
                      <a:pt x="1129610" y="1591463"/>
                      <a:pt x="1272603" y="1594017"/>
                      <a:pt x="1414330" y="1579732"/>
                    </a:cubicBezTo>
                    <a:cubicBezTo>
                      <a:pt x="1528833" y="1574431"/>
                      <a:pt x="1642687" y="1591150"/>
                      <a:pt x="1757311" y="1579123"/>
                    </a:cubicBezTo>
                    <a:cubicBezTo>
                      <a:pt x="1830232" y="1579948"/>
                      <a:pt x="1902729" y="1589108"/>
                      <a:pt x="1974962" y="1573983"/>
                    </a:cubicBezTo>
                    <a:cubicBezTo>
                      <a:pt x="2030861" y="1567689"/>
                      <a:pt x="2089914" y="1559746"/>
                      <a:pt x="2133153" y="1520230"/>
                    </a:cubicBezTo>
                    <a:cubicBezTo>
                      <a:pt x="2167207" y="1484318"/>
                      <a:pt x="2162083" y="1429229"/>
                      <a:pt x="2166951" y="1383259"/>
                    </a:cubicBezTo>
                    <a:cubicBezTo>
                      <a:pt x="2169105" y="1337074"/>
                      <a:pt x="2170738" y="1290936"/>
                      <a:pt x="2171531" y="1244703"/>
                    </a:cubicBezTo>
                    <a:cubicBezTo>
                      <a:pt x="2172252" y="1152444"/>
                      <a:pt x="2167672" y="1060273"/>
                      <a:pt x="2171571" y="968014"/>
                    </a:cubicBezTo>
                    <a:cubicBezTo>
                      <a:pt x="2170690" y="868396"/>
                      <a:pt x="2162691" y="769067"/>
                      <a:pt x="2154884" y="669818"/>
                    </a:cubicBezTo>
                    <a:cubicBezTo>
                      <a:pt x="2143898" y="560319"/>
                      <a:pt x="2153275" y="449339"/>
                      <a:pt x="2134081" y="341050"/>
                    </a:cubicBezTo>
                    <a:cubicBezTo>
                      <a:pt x="2123840" y="266174"/>
                      <a:pt x="2117306" y="186911"/>
                      <a:pt x="2079816" y="119875"/>
                    </a:cubicBezTo>
                    <a:cubicBezTo>
                      <a:pt x="2048140" y="77685"/>
                      <a:pt x="2000121" y="49548"/>
                      <a:pt x="1956073" y="22291"/>
                    </a:cubicBezTo>
                    <a:cubicBezTo>
                      <a:pt x="1943318" y="15557"/>
                      <a:pt x="1953175" y="-4645"/>
                      <a:pt x="1966355" y="976"/>
                    </a:cubicBezTo>
                    <a:cubicBezTo>
                      <a:pt x="2015639" y="21154"/>
                      <a:pt x="2060447" y="54080"/>
                      <a:pt x="2095983" y="93579"/>
                    </a:cubicBezTo>
                    <a:cubicBezTo>
                      <a:pt x="2124064" y="129444"/>
                      <a:pt x="2133529" y="176093"/>
                      <a:pt x="2144507" y="219372"/>
                    </a:cubicBezTo>
                    <a:cubicBezTo>
                      <a:pt x="2157583" y="287185"/>
                      <a:pt x="2165726" y="356176"/>
                      <a:pt x="2172828" y="424869"/>
                    </a:cubicBezTo>
                    <a:cubicBezTo>
                      <a:pt x="2178369" y="489631"/>
                      <a:pt x="2175062" y="557004"/>
                      <a:pt x="2179795" y="621438"/>
                    </a:cubicBezTo>
                    <a:cubicBezTo>
                      <a:pt x="2188602" y="739400"/>
                      <a:pt x="2199644" y="857370"/>
                      <a:pt x="2200181" y="975733"/>
                    </a:cubicBezTo>
                    <a:cubicBezTo>
                      <a:pt x="2195240" y="1090276"/>
                      <a:pt x="2203688" y="1204891"/>
                      <a:pt x="2198083" y="1319506"/>
                    </a:cubicBezTo>
                    <a:cubicBezTo>
                      <a:pt x="2190196" y="1395494"/>
                      <a:pt x="2207027" y="1499916"/>
                      <a:pt x="2139687" y="1551875"/>
                    </a:cubicBezTo>
                    <a:cubicBezTo>
                      <a:pt x="2088913" y="1589493"/>
                      <a:pt x="2028330" y="1595602"/>
                      <a:pt x="1967708" y="1603585"/>
                    </a:cubicBezTo>
                    <a:cubicBezTo>
                      <a:pt x="1872582" y="1621834"/>
                      <a:pt x="1777368" y="1600391"/>
                      <a:pt x="1682043" y="1611721"/>
                    </a:cubicBezTo>
                    <a:cubicBezTo>
                      <a:pt x="1596101" y="1617118"/>
                      <a:pt x="1508815" y="1602288"/>
                      <a:pt x="1423018" y="1607749"/>
                    </a:cubicBezTo>
                    <a:cubicBezTo>
                      <a:pt x="1310308" y="1616717"/>
                      <a:pt x="1197783" y="1623868"/>
                      <a:pt x="1084898" y="1628152"/>
                    </a:cubicBezTo>
                    <a:cubicBezTo>
                      <a:pt x="1016580" y="1634109"/>
                      <a:pt x="948855" y="1645679"/>
                      <a:pt x="880570" y="1652349"/>
                    </a:cubicBezTo>
                    <a:cubicBezTo>
                      <a:pt x="801210" y="1661317"/>
                      <a:pt x="718392" y="1652790"/>
                      <a:pt x="639449" y="1659364"/>
                    </a:cubicBezTo>
                    <a:cubicBezTo>
                      <a:pt x="590509" y="1662815"/>
                      <a:pt x="542041" y="1670478"/>
                      <a:pt x="493037" y="1673208"/>
                    </a:cubicBezTo>
                    <a:cubicBezTo>
                      <a:pt x="440974" y="1673833"/>
                      <a:pt x="389072" y="1674609"/>
                      <a:pt x="337065" y="1677380"/>
                    </a:cubicBezTo>
                    <a:close/>
                  </a:path>
                </a:pathLst>
              </a:custGeom>
              <a:solidFill>
                <a:srgbClr val="312249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3929;p32">
                <a:extLst>
                  <a:ext uri="{FF2B5EF4-FFF2-40B4-BE49-F238E27FC236}">
                    <a16:creationId xmlns:a16="http://schemas.microsoft.com/office/drawing/2014/main" id="{2582DDB0-2239-7AD6-10A9-78B8A8F5BC25}"/>
                  </a:ext>
                </a:extLst>
              </p:cNvPr>
              <p:cNvSpPr/>
              <p:nvPr/>
            </p:nvSpPr>
            <p:spPr>
              <a:xfrm>
                <a:off x="12768363" y="8619781"/>
                <a:ext cx="1718094" cy="209598"/>
              </a:xfrm>
              <a:custGeom>
                <a:avLst/>
                <a:gdLst/>
                <a:ahLst/>
                <a:cxnLst/>
                <a:rect l="l" t="t" r="r" b="b"/>
                <a:pathLst>
                  <a:path w="1718094" h="209598" extrusionOk="0">
                    <a:moveTo>
                      <a:pt x="1937" y="206340"/>
                    </a:moveTo>
                    <a:cubicBezTo>
                      <a:pt x="-52849" y="110470"/>
                      <a:pt x="1068768" y="-62846"/>
                      <a:pt x="1583559" y="23327"/>
                    </a:cubicBezTo>
                    <a:cubicBezTo>
                      <a:pt x="1606876" y="27171"/>
                      <a:pt x="1721844" y="54588"/>
                      <a:pt x="1718000" y="80267"/>
                    </a:cubicBezTo>
                    <a:cubicBezTo>
                      <a:pt x="1712083" y="102070"/>
                      <a:pt x="1691136" y="84214"/>
                      <a:pt x="1636471" y="65614"/>
                    </a:cubicBezTo>
                    <a:cubicBezTo>
                      <a:pt x="1358685" y="-28143"/>
                      <a:pt x="241800" y="72580"/>
                      <a:pt x="27904" y="198789"/>
                    </a:cubicBezTo>
                    <a:cubicBezTo>
                      <a:pt x="19633" y="203370"/>
                      <a:pt x="11241" y="215324"/>
                      <a:pt x="1937" y="206340"/>
                    </a:cubicBezTo>
                    <a:close/>
                  </a:path>
                </a:pathLst>
              </a:custGeom>
              <a:solidFill>
                <a:srgbClr val="312249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3930;p32">
                <a:extLst>
                  <a:ext uri="{FF2B5EF4-FFF2-40B4-BE49-F238E27FC236}">
                    <a16:creationId xmlns:a16="http://schemas.microsoft.com/office/drawing/2014/main" id="{8B387CF0-F556-43EC-0A1E-A94BE95E16BF}"/>
                  </a:ext>
                </a:extLst>
              </p:cNvPr>
              <p:cNvSpPr/>
              <p:nvPr/>
            </p:nvSpPr>
            <p:spPr>
              <a:xfrm>
                <a:off x="12862144" y="8931458"/>
                <a:ext cx="1690318" cy="176910"/>
              </a:xfrm>
              <a:custGeom>
                <a:avLst/>
                <a:gdLst/>
                <a:ahLst/>
                <a:cxnLst/>
                <a:rect l="l" t="t" r="r" b="b"/>
                <a:pathLst>
                  <a:path w="1690318" h="176910" extrusionOk="0">
                    <a:moveTo>
                      <a:pt x="1635838" y="3176"/>
                    </a:moveTo>
                    <a:cubicBezTo>
                      <a:pt x="1648785" y="5194"/>
                      <a:pt x="1660500" y="8821"/>
                      <a:pt x="1668643" y="15307"/>
                    </a:cubicBezTo>
                    <a:cubicBezTo>
                      <a:pt x="1718864" y="55343"/>
                      <a:pt x="1672751" y="122452"/>
                      <a:pt x="1622210" y="128281"/>
                    </a:cubicBezTo>
                    <a:cubicBezTo>
                      <a:pt x="1465492" y="146353"/>
                      <a:pt x="1302129" y="137994"/>
                      <a:pt x="1143755" y="144984"/>
                    </a:cubicBezTo>
                    <a:cubicBezTo>
                      <a:pt x="796130" y="160326"/>
                      <a:pt x="450307" y="180216"/>
                      <a:pt x="102330" y="176444"/>
                    </a:cubicBezTo>
                    <a:cubicBezTo>
                      <a:pt x="82937" y="176236"/>
                      <a:pt x="63175" y="175964"/>
                      <a:pt x="44775" y="169838"/>
                    </a:cubicBezTo>
                    <a:cubicBezTo>
                      <a:pt x="18767" y="161182"/>
                      <a:pt x="3257" y="142446"/>
                      <a:pt x="479" y="115565"/>
                    </a:cubicBezTo>
                    <a:cubicBezTo>
                      <a:pt x="-7048" y="42764"/>
                      <a:pt x="75907" y="35277"/>
                      <a:pt x="127825" y="34981"/>
                    </a:cubicBezTo>
                    <a:cubicBezTo>
                      <a:pt x="571136" y="32475"/>
                      <a:pt x="1014158" y="15876"/>
                      <a:pt x="1457381" y="1671"/>
                    </a:cubicBezTo>
                    <a:cubicBezTo>
                      <a:pt x="1494022" y="494"/>
                      <a:pt x="1530727" y="-723"/>
                      <a:pt x="1567392" y="526"/>
                    </a:cubicBezTo>
                    <a:cubicBezTo>
                      <a:pt x="1585032" y="1127"/>
                      <a:pt x="1612449" y="-467"/>
                      <a:pt x="1635838" y="3176"/>
                    </a:cubicBezTo>
                    <a:close/>
                  </a:path>
                </a:pathLst>
              </a:custGeom>
              <a:solidFill>
                <a:srgbClr val="312249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3931;p32">
                <a:extLst>
                  <a:ext uri="{FF2B5EF4-FFF2-40B4-BE49-F238E27FC236}">
                    <a16:creationId xmlns:a16="http://schemas.microsoft.com/office/drawing/2014/main" id="{18EEB8F6-8EF7-BED4-38A2-F73D7F81A025}"/>
                  </a:ext>
                </a:extLst>
              </p:cNvPr>
              <p:cNvSpPr/>
              <p:nvPr/>
            </p:nvSpPr>
            <p:spPr>
              <a:xfrm>
                <a:off x="12932423" y="8946440"/>
                <a:ext cx="1533944" cy="147648"/>
              </a:xfrm>
              <a:custGeom>
                <a:avLst/>
                <a:gdLst/>
                <a:ahLst/>
                <a:cxnLst/>
                <a:rect l="l" t="t" r="r" b="b"/>
                <a:pathLst>
                  <a:path w="1533944" h="147648" extrusionOk="0">
                    <a:moveTo>
                      <a:pt x="1529382" y="27013"/>
                    </a:moveTo>
                    <a:cubicBezTo>
                      <a:pt x="1526315" y="26060"/>
                      <a:pt x="1522896" y="27598"/>
                      <a:pt x="1521591" y="30536"/>
                    </a:cubicBezTo>
                    <a:cubicBezTo>
                      <a:pt x="1514721" y="43884"/>
                      <a:pt x="1509212" y="57945"/>
                      <a:pt x="1502566" y="71413"/>
                    </a:cubicBezTo>
                    <a:cubicBezTo>
                      <a:pt x="1487456" y="59859"/>
                      <a:pt x="1454178" y="-15369"/>
                      <a:pt x="1435818" y="2824"/>
                    </a:cubicBezTo>
                    <a:cubicBezTo>
                      <a:pt x="1411276" y="23034"/>
                      <a:pt x="1407472" y="56079"/>
                      <a:pt x="1391338" y="81478"/>
                    </a:cubicBezTo>
                    <a:cubicBezTo>
                      <a:pt x="1316174" y="46527"/>
                      <a:pt x="1317848" y="-56662"/>
                      <a:pt x="1273520" y="87388"/>
                    </a:cubicBezTo>
                    <a:cubicBezTo>
                      <a:pt x="1260884" y="70124"/>
                      <a:pt x="1249947" y="51595"/>
                      <a:pt x="1242019" y="31681"/>
                    </a:cubicBezTo>
                    <a:cubicBezTo>
                      <a:pt x="1238432" y="22481"/>
                      <a:pt x="1232819" y="3969"/>
                      <a:pt x="1220680" y="15795"/>
                    </a:cubicBezTo>
                    <a:cubicBezTo>
                      <a:pt x="1199750" y="33275"/>
                      <a:pt x="1180852" y="52924"/>
                      <a:pt x="1164518" y="74760"/>
                    </a:cubicBezTo>
                    <a:cubicBezTo>
                      <a:pt x="1156623" y="60291"/>
                      <a:pt x="1149272" y="45406"/>
                      <a:pt x="1139976" y="31801"/>
                    </a:cubicBezTo>
                    <a:cubicBezTo>
                      <a:pt x="1137694" y="28831"/>
                      <a:pt x="1134619" y="26164"/>
                      <a:pt x="1130719" y="26044"/>
                    </a:cubicBezTo>
                    <a:cubicBezTo>
                      <a:pt x="1126427" y="25884"/>
                      <a:pt x="1122752" y="28254"/>
                      <a:pt x="1119782" y="31161"/>
                    </a:cubicBezTo>
                    <a:cubicBezTo>
                      <a:pt x="1098875" y="51723"/>
                      <a:pt x="1080098" y="74312"/>
                      <a:pt x="1062242" y="97533"/>
                    </a:cubicBezTo>
                    <a:cubicBezTo>
                      <a:pt x="1047452" y="80982"/>
                      <a:pt x="1038100" y="60579"/>
                      <a:pt x="1029684" y="40185"/>
                    </a:cubicBezTo>
                    <a:cubicBezTo>
                      <a:pt x="1026233" y="29936"/>
                      <a:pt x="1018611" y="12384"/>
                      <a:pt x="1006464" y="24739"/>
                    </a:cubicBezTo>
                    <a:cubicBezTo>
                      <a:pt x="981089" y="43740"/>
                      <a:pt x="967469" y="72830"/>
                      <a:pt x="954297" y="100776"/>
                    </a:cubicBezTo>
                    <a:cubicBezTo>
                      <a:pt x="939203" y="79621"/>
                      <a:pt x="926856" y="56848"/>
                      <a:pt x="914261" y="34116"/>
                    </a:cubicBezTo>
                    <a:cubicBezTo>
                      <a:pt x="912323" y="31577"/>
                      <a:pt x="910129" y="28390"/>
                      <a:pt x="906710" y="27830"/>
                    </a:cubicBezTo>
                    <a:cubicBezTo>
                      <a:pt x="904692" y="27486"/>
                      <a:pt x="902546" y="27758"/>
                      <a:pt x="900841" y="28895"/>
                    </a:cubicBezTo>
                    <a:cubicBezTo>
                      <a:pt x="878741" y="46495"/>
                      <a:pt x="868243" y="73559"/>
                      <a:pt x="854487" y="97501"/>
                    </a:cubicBezTo>
                    <a:cubicBezTo>
                      <a:pt x="781493" y="7876"/>
                      <a:pt x="806420" y="-9908"/>
                      <a:pt x="743099" y="99735"/>
                    </a:cubicBezTo>
                    <a:cubicBezTo>
                      <a:pt x="728389" y="82223"/>
                      <a:pt x="717932" y="61788"/>
                      <a:pt x="705209" y="42892"/>
                    </a:cubicBezTo>
                    <a:cubicBezTo>
                      <a:pt x="702943" y="39632"/>
                      <a:pt x="699644" y="36966"/>
                      <a:pt x="695640" y="36302"/>
                    </a:cubicBezTo>
                    <a:cubicBezTo>
                      <a:pt x="691684" y="35797"/>
                      <a:pt x="688097" y="38279"/>
                      <a:pt x="685839" y="41282"/>
                    </a:cubicBezTo>
                    <a:cubicBezTo>
                      <a:pt x="667927" y="61300"/>
                      <a:pt x="654243" y="84721"/>
                      <a:pt x="648301" y="111065"/>
                    </a:cubicBezTo>
                    <a:cubicBezTo>
                      <a:pt x="631670" y="92920"/>
                      <a:pt x="623751" y="67450"/>
                      <a:pt x="606608" y="50402"/>
                    </a:cubicBezTo>
                    <a:cubicBezTo>
                      <a:pt x="602756" y="48641"/>
                      <a:pt x="598417" y="50514"/>
                      <a:pt x="596143" y="53853"/>
                    </a:cubicBezTo>
                    <a:cubicBezTo>
                      <a:pt x="579728" y="72966"/>
                      <a:pt x="564618" y="93385"/>
                      <a:pt x="551959" y="115205"/>
                    </a:cubicBezTo>
                    <a:cubicBezTo>
                      <a:pt x="541493" y="96259"/>
                      <a:pt x="531252" y="77218"/>
                      <a:pt x="520266" y="58586"/>
                    </a:cubicBezTo>
                    <a:cubicBezTo>
                      <a:pt x="517223" y="52364"/>
                      <a:pt x="509889" y="43692"/>
                      <a:pt x="502891" y="50226"/>
                    </a:cubicBezTo>
                    <a:cubicBezTo>
                      <a:pt x="488093" y="66689"/>
                      <a:pt x="476195" y="85738"/>
                      <a:pt x="468372" y="106485"/>
                    </a:cubicBezTo>
                    <a:cubicBezTo>
                      <a:pt x="458002" y="90430"/>
                      <a:pt x="447353" y="75129"/>
                      <a:pt x="438809" y="57857"/>
                    </a:cubicBezTo>
                    <a:cubicBezTo>
                      <a:pt x="437176" y="53397"/>
                      <a:pt x="433620" y="47688"/>
                      <a:pt x="428007" y="49914"/>
                    </a:cubicBezTo>
                    <a:cubicBezTo>
                      <a:pt x="403369" y="73055"/>
                      <a:pt x="384080" y="102625"/>
                      <a:pt x="364935" y="130554"/>
                    </a:cubicBezTo>
                    <a:cubicBezTo>
                      <a:pt x="347927" y="107445"/>
                      <a:pt x="334908" y="81911"/>
                      <a:pt x="320422" y="57224"/>
                    </a:cubicBezTo>
                    <a:cubicBezTo>
                      <a:pt x="315090" y="46935"/>
                      <a:pt x="307098" y="47912"/>
                      <a:pt x="300749" y="56624"/>
                    </a:cubicBezTo>
                    <a:cubicBezTo>
                      <a:pt x="281908" y="77547"/>
                      <a:pt x="266654" y="101816"/>
                      <a:pt x="255540" y="127664"/>
                    </a:cubicBezTo>
                    <a:cubicBezTo>
                      <a:pt x="243385" y="105404"/>
                      <a:pt x="233520" y="82047"/>
                      <a:pt x="221846" y="59571"/>
                    </a:cubicBezTo>
                    <a:cubicBezTo>
                      <a:pt x="219732" y="55999"/>
                      <a:pt x="216873" y="51868"/>
                      <a:pt x="212357" y="51579"/>
                    </a:cubicBezTo>
                    <a:cubicBezTo>
                      <a:pt x="185781" y="61884"/>
                      <a:pt x="178911" y="99302"/>
                      <a:pt x="156627" y="115669"/>
                    </a:cubicBezTo>
                    <a:cubicBezTo>
                      <a:pt x="155650" y="116349"/>
                      <a:pt x="154337" y="116886"/>
                      <a:pt x="153328" y="115973"/>
                    </a:cubicBezTo>
                    <a:cubicBezTo>
                      <a:pt x="143063" y="104115"/>
                      <a:pt x="134703" y="90750"/>
                      <a:pt x="126376" y="77450"/>
                    </a:cubicBezTo>
                    <a:cubicBezTo>
                      <a:pt x="120443" y="67666"/>
                      <a:pt x="114509" y="57361"/>
                      <a:pt x="107895" y="47295"/>
                    </a:cubicBezTo>
                    <a:cubicBezTo>
                      <a:pt x="105621" y="41466"/>
                      <a:pt x="97150" y="40329"/>
                      <a:pt x="94339" y="46262"/>
                    </a:cubicBezTo>
                    <a:cubicBezTo>
                      <a:pt x="90015" y="64735"/>
                      <a:pt x="80407" y="86867"/>
                      <a:pt x="75538" y="107005"/>
                    </a:cubicBezTo>
                    <a:cubicBezTo>
                      <a:pt x="65777" y="88220"/>
                      <a:pt x="47681" y="63838"/>
                      <a:pt x="45287" y="58866"/>
                    </a:cubicBezTo>
                    <a:cubicBezTo>
                      <a:pt x="41500" y="54726"/>
                      <a:pt x="34613" y="57152"/>
                      <a:pt x="32539" y="61884"/>
                    </a:cubicBezTo>
                    <a:cubicBezTo>
                      <a:pt x="22514" y="80421"/>
                      <a:pt x="11873" y="98774"/>
                      <a:pt x="975" y="116830"/>
                    </a:cubicBezTo>
                    <a:cubicBezTo>
                      <a:pt x="-899" y="119945"/>
                      <a:pt x="-10" y="124109"/>
                      <a:pt x="3105" y="126070"/>
                    </a:cubicBezTo>
                    <a:cubicBezTo>
                      <a:pt x="6180" y="127944"/>
                      <a:pt x="10472" y="127055"/>
                      <a:pt x="12345" y="123900"/>
                    </a:cubicBezTo>
                    <a:cubicBezTo>
                      <a:pt x="21994" y="108006"/>
                      <a:pt x="31298" y="91928"/>
                      <a:pt x="40347" y="75681"/>
                    </a:cubicBezTo>
                    <a:cubicBezTo>
                      <a:pt x="50812" y="91279"/>
                      <a:pt x="61390" y="106805"/>
                      <a:pt x="69821" y="123644"/>
                    </a:cubicBezTo>
                    <a:cubicBezTo>
                      <a:pt x="70782" y="125414"/>
                      <a:pt x="71775" y="127431"/>
                      <a:pt x="73392" y="128681"/>
                    </a:cubicBezTo>
                    <a:cubicBezTo>
                      <a:pt x="75867" y="131339"/>
                      <a:pt x="80855" y="130827"/>
                      <a:pt x="82232" y="127127"/>
                    </a:cubicBezTo>
                    <a:cubicBezTo>
                      <a:pt x="88846" y="106092"/>
                      <a:pt x="96469" y="85274"/>
                      <a:pt x="102691" y="64087"/>
                    </a:cubicBezTo>
                    <a:cubicBezTo>
                      <a:pt x="158269" y="154976"/>
                      <a:pt x="150614" y="148162"/>
                      <a:pt x="210884" y="67409"/>
                    </a:cubicBezTo>
                    <a:cubicBezTo>
                      <a:pt x="223928" y="93137"/>
                      <a:pt x="235082" y="120001"/>
                      <a:pt x="249887" y="144791"/>
                    </a:cubicBezTo>
                    <a:cubicBezTo>
                      <a:pt x="261113" y="155201"/>
                      <a:pt x="266950" y="134390"/>
                      <a:pt x="270602" y="126679"/>
                    </a:cubicBezTo>
                    <a:cubicBezTo>
                      <a:pt x="280659" y="104707"/>
                      <a:pt x="294151" y="84265"/>
                      <a:pt x="310133" y="66136"/>
                    </a:cubicBezTo>
                    <a:cubicBezTo>
                      <a:pt x="379948" y="186269"/>
                      <a:pt x="351250" y="156866"/>
                      <a:pt x="428768" y="67698"/>
                    </a:cubicBezTo>
                    <a:cubicBezTo>
                      <a:pt x="438048" y="85642"/>
                      <a:pt x="449723" y="102217"/>
                      <a:pt x="460653" y="119168"/>
                    </a:cubicBezTo>
                    <a:cubicBezTo>
                      <a:pt x="463479" y="125662"/>
                      <a:pt x="472711" y="127071"/>
                      <a:pt x="476387" y="120569"/>
                    </a:cubicBezTo>
                    <a:cubicBezTo>
                      <a:pt x="485323" y="100920"/>
                      <a:pt x="493746" y="80982"/>
                      <a:pt x="508183" y="64511"/>
                    </a:cubicBezTo>
                    <a:cubicBezTo>
                      <a:pt x="568790" y="168444"/>
                      <a:pt x="535680" y="146665"/>
                      <a:pt x="603117" y="66184"/>
                    </a:cubicBezTo>
                    <a:cubicBezTo>
                      <a:pt x="676607" y="186188"/>
                      <a:pt x="638597" y="113443"/>
                      <a:pt x="694799" y="51427"/>
                    </a:cubicBezTo>
                    <a:cubicBezTo>
                      <a:pt x="755414" y="152718"/>
                      <a:pt x="743243" y="119016"/>
                      <a:pt x="793648" y="38776"/>
                    </a:cubicBezTo>
                    <a:cubicBezTo>
                      <a:pt x="812481" y="60491"/>
                      <a:pt x="826958" y="87500"/>
                      <a:pt x="846712" y="109039"/>
                    </a:cubicBezTo>
                    <a:cubicBezTo>
                      <a:pt x="853190" y="118864"/>
                      <a:pt x="861837" y="113195"/>
                      <a:pt x="865841" y="104603"/>
                    </a:cubicBezTo>
                    <a:cubicBezTo>
                      <a:pt x="877756" y="83776"/>
                      <a:pt x="887004" y="60828"/>
                      <a:pt x="904276" y="43516"/>
                    </a:cubicBezTo>
                    <a:cubicBezTo>
                      <a:pt x="979639" y="178645"/>
                      <a:pt x="942446" y="101232"/>
                      <a:pt x="1013470" y="36270"/>
                    </a:cubicBezTo>
                    <a:cubicBezTo>
                      <a:pt x="1023103" y="56368"/>
                      <a:pt x="1040694" y="109303"/>
                      <a:pt x="1064644" y="112146"/>
                    </a:cubicBezTo>
                    <a:cubicBezTo>
                      <a:pt x="1069504" y="111033"/>
                      <a:pt x="1072475" y="106204"/>
                      <a:pt x="1075309" y="102521"/>
                    </a:cubicBezTo>
                    <a:cubicBezTo>
                      <a:pt x="1092141" y="80709"/>
                      <a:pt x="1109773" y="59499"/>
                      <a:pt x="1129582" y="40329"/>
                    </a:cubicBezTo>
                    <a:cubicBezTo>
                      <a:pt x="1140808" y="55198"/>
                      <a:pt x="1146349" y="75257"/>
                      <a:pt x="1158905" y="88885"/>
                    </a:cubicBezTo>
                    <a:cubicBezTo>
                      <a:pt x="1171500" y="94065"/>
                      <a:pt x="1178642" y="77010"/>
                      <a:pt x="1185705" y="69483"/>
                    </a:cubicBezTo>
                    <a:cubicBezTo>
                      <a:pt x="1197651" y="54406"/>
                      <a:pt x="1211824" y="41282"/>
                      <a:pt x="1226285" y="28647"/>
                    </a:cubicBezTo>
                    <a:cubicBezTo>
                      <a:pt x="1237792" y="56584"/>
                      <a:pt x="1251636" y="86130"/>
                      <a:pt x="1273528" y="107181"/>
                    </a:cubicBezTo>
                    <a:cubicBezTo>
                      <a:pt x="1287052" y="110408"/>
                      <a:pt x="1285426" y="87756"/>
                      <a:pt x="1289406" y="79444"/>
                    </a:cubicBezTo>
                    <a:cubicBezTo>
                      <a:pt x="1293978" y="61132"/>
                      <a:pt x="1302346" y="43972"/>
                      <a:pt x="1312483" y="27974"/>
                    </a:cubicBezTo>
                    <a:cubicBezTo>
                      <a:pt x="1335944" y="52356"/>
                      <a:pt x="1356442" y="84345"/>
                      <a:pt x="1390129" y="94882"/>
                    </a:cubicBezTo>
                    <a:cubicBezTo>
                      <a:pt x="1405406" y="95467"/>
                      <a:pt x="1409362" y="75649"/>
                      <a:pt x="1414575" y="64583"/>
                    </a:cubicBezTo>
                    <a:cubicBezTo>
                      <a:pt x="1421781" y="46383"/>
                      <a:pt x="1428683" y="27686"/>
                      <a:pt x="1443449" y="14081"/>
                    </a:cubicBezTo>
                    <a:cubicBezTo>
                      <a:pt x="1462986" y="35557"/>
                      <a:pt x="1475606" y="63174"/>
                      <a:pt x="1496088" y="84153"/>
                    </a:cubicBezTo>
                    <a:cubicBezTo>
                      <a:pt x="1498154" y="86162"/>
                      <a:pt x="1501789" y="87508"/>
                      <a:pt x="1504640" y="86363"/>
                    </a:cubicBezTo>
                    <a:cubicBezTo>
                      <a:pt x="1510029" y="84441"/>
                      <a:pt x="1513784" y="79733"/>
                      <a:pt x="1515906" y="74592"/>
                    </a:cubicBezTo>
                    <a:cubicBezTo>
                      <a:pt x="1521775" y="61396"/>
                      <a:pt x="1528261" y="48408"/>
                      <a:pt x="1533674" y="35068"/>
                    </a:cubicBezTo>
                    <a:cubicBezTo>
                      <a:pt x="1534699" y="31689"/>
                      <a:pt x="1532721" y="28014"/>
                      <a:pt x="1529382" y="2701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" name="Google Shape;3932;p32">
              <a:extLst>
                <a:ext uri="{FF2B5EF4-FFF2-40B4-BE49-F238E27FC236}">
                  <a16:creationId xmlns:a16="http://schemas.microsoft.com/office/drawing/2014/main" id="{425197B5-EAF3-938E-6882-E537D04F0F00}"/>
                </a:ext>
              </a:extLst>
            </p:cNvPr>
            <p:cNvSpPr/>
            <p:nvPr/>
          </p:nvSpPr>
          <p:spPr>
            <a:xfrm>
              <a:off x="14987791" y="9228477"/>
              <a:ext cx="134593" cy="1196517"/>
            </a:xfrm>
            <a:custGeom>
              <a:avLst/>
              <a:gdLst/>
              <a:ahLst/>
              <a:cxnLst/>
              <a:rect l="l" t="t" r="r" b="b"/>
              <a:pathLst>
                <a:path w="134593" h="1196517" extrusionOk="0">
                  <a:moveTo>
                    <a:pt x="125625" y="800221"/>
                  </a:moveTo>
                  <a:cubicBezTo>
                    <a:pt x="107088" y="631590"/>
                    <a:pt x="85373" y="463278"/>
                    <a:pt x="64795" y="294887"/>
                  </a:cubicBezTo>
                  <a:cubicBezTo>
                    <a:pt x="53176" y="199833"/>
                    <a:pt x="44120" y="103907"/>
                    <a:pt x="26752" y="9702"/>
                  </a:cubicBezTo>
                  <a:cubicBezTo>
                    <a:pt x="23982" y="-5319"/>
                    <a:pt x="-881" y="-1956"/>
                    <a:pt x="24" y="13322"/>
                  </a:cubicBezTo>
                  <a:cubicBezTo>
                    <a:pt x="4892" y="95555"/>
                    <a:pt x="16671" y="177445"/>
                    <a:pt x="26528" y="259199"/>
                  </a:cubicBezTo>
                  <a:cubicBezTo>
                    <a:pt x="36481" y="341817"/>
                    <a:pt x="46442" y="424435"/>
                    <a:pt x="56403" y="507062"/>
                  </a:cubicBezTo>
                  <a:cubicBezTo>
                    <a:pt x="66284" y="589039"/>
                    <a:pt x="76421" y="670985"/>
                    <a:pt x="86510" y="752939"/>
                  </a:cubicBezTo>
                  <a:cubicBezTo>
                    <a:pt x="96367" y="833067"/>
                    <a:pt x="110948" y="914092"/>
                    <a:pt x="101387" y="995005"/>
                  </a:cubicBezTo>
                  <a:cubicBezTo>
                    <a:pt x="92796" y="1067710"/>
                    <a:pt x="60174" y="1136115"/>
                    <a:pt x="3179" y="1183062"/>
                  </a:cubicBezTo>
                  <a:cubicBezTo>
                    <a:pt x="-4035" y="1189003"/>
                    <a:pt x="5173" y="1199741"/>
                    <a:pt x="12844" y="1195585"/>
                  </a:cubicBezTo>
                  <a:cubicBezTo>
                    <a:pt x="71561" y="1163780"/>
                    <a:pt x="106256" y="1100595"/>
                    <a:pt x="122206" y="1037643"/>
                  </a:cubicBezTo>
                  <a:cubicBezTo>
                    <a:pt x="141888" y="959981"/>
                    <a:pt x="134265" y="878836"/>
                    <a:pt x="125625" y="8002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933;p32">
              <a:extLst>
                <a:ext uri="{FF2B5EF4-FFF2-40B4-BE49-F238E27FC236}">
                  <a16:creationId xmlns:a16="http://schemas.microsoft.com/office/drawing/2014/main" id="{87E78953-1AE4-42ED-B1BE-2F355AF9D1C7}"/>
                </a:ext>
              </a:extLst>
            </p:cNvPr>
            <p:cNvSpPr/>
            <p:nvPr/>
          </p:nvSpPr>
          <p:spPr>
            <a:xfrm>
              <a:off x="12430956" y="9121219"/>
              <a:ext cx="183716" cy="1312298"/>
            </a:xfrm>
            <a:custGeom>
              <a:avLst/>
              <a:gdLst/>
              <a:ahLst/>
              <a:cxnLst/>
              <a:rect l="l" t="t" r="r" b="b"/>
              <a:pathLst>
                <a:path w="183716" h="1312298" extrusionOk="0">
                  <a:moveTo>
                    <a:pt x="181530" y="1297662"/>
                  </a:moveTo>
                  <a:cubicBezTo>
                    <a:pt x="132742" y="1239018"/>
                    <a:pt x="95388" y="1173623"/>
                    <a:pt x="72696" y="1100605"/>
                  </a:cubicBezTo>
                  <a:cubicBezTo>
                    <a:pt x="50084" y="1027852"/>
                    <a:pt x="39290" y="951439"/>
                    <a:pt x="33837" y="875619"/>
                  </a:cubicBezTo>
                  <a:cubicBezTo>
                    <a:pt x="28112" y="795995"/>
                    <a:pt x="28761" y="716131"/>
                    <a:pt x="29978" y="636372"/>
                  </a:cubicBezTo>
                  <a:cubicBezTo>
                    <a:pt x="31475" y="538163"/>
                    <a:pt x="32964" y="439955"/>
                    <a:pt x="34454" y="341739"/>
                  </a:cubicBezTo>
                  <a:cubicBezTo>
                    <a:pt x="35302" y="286000"/>
                    <a:pt x="36311" y="230262"/>
                    <a:pt x="36768" y="174524"/>
                  </a:cubicBezTo>
                  <a:cubicBezTo>
                    <a:pt x="37232" y="118738"/>
                    <a:pt x="37873" y="63096"/>
                    <a:pt x="33036" y="7518"/>
                  </a:cubicBezTo>
                  <a:cubicBezTo>
                    <a:pt x="32308" y="-833"/>
                    <a:pt x="18495" y="-3412"/>
                    <a:pt x="17398" y="5940"/>
                  </a:cubicBezTo>
                  <a:cubicBezTo>
                    <a:pt x="5724" y="105454"/>
                    <a:pt x="7638" y="206769"/>
                    <a:pt x="6100" y="306891"/>
                  </a:cubicBezTo>
                  <a:cubicBezTo>
                    <a:pt x="4555" y="407758"/>
                    <a:pt x="3001" y="508617"/>
                    <a:pt x="1456" y="609483"/>
                  </a:cubicBezTo>
                  <a:cubicBezTo>
                    <a:pt x="-1002" y="769451"/>
                    <a:pt x="-6031" y="934936"/>
                    <a:pt x="42285" y="1089443"/>
                  </a:cubicBezTo>
                  <a:cubicBezTo>
                    <a:pt x="67643" y="1170532"/>
                    <a:pt x="107255" y="1251213"/>
                    <a:pt x="170136" y="1309865"/>
                  </a:cubicBezTo>
                  <a:cubicBezTo>
                    <a:pt x="178231" y="1317424"/>
                    <a:pt x="188200" y="1305678"/>
                    <a:pt x="181530" y="12976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" name="Google Shape;1874;p18">
            <a:extLst>
              <a:ext uri="{FF2B5EF4-FFF2-40B4-BE49-F238E27FC236}">
                <a16:creationId xmlns:a16="http://schemas.microsoft.com/office/drawing/2014/main" id="{3BA09C4C-6FE8-BD16-E66C-FFD5829894DA}"/>
              </a:ext>
            </a:extLst>
          </p:cNvPr>
          <p:cNvSpPr txBox="1"/>
          <p:nvPr/>
        </p:nvSpPr>
        <p:spPr>
          <a:xfrm>
            <a:off x="3161174" y="1643525"/>
            <a:ext cx="2791253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Maths &amp; Applied Maths teacher</a:t>
            </a:r>
            <a:endParaRPr sz="2000" dirty="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F77E385-F10D-2606-678E-63D2B9E1AA97}"/>
              </a:ext>
            </a:extLst>
          </p:cNvPr>
          <p:cNvSpPr txBox="1"/>
          <p:nvPr/>
        </p:nvSpPr>
        <p:spPr>
          <a:xfrm>
            <a:off x="3204001" y="2566876"/>
            <a:ext cx="277216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000" dirty="0">
                <a:solidFill>
                  <a:srgbClr val="312249"/>
                </a:solidFill>
                <a:latin typeface="Comic Sans MS" panose="030F0702030302020204" pitchFamily="66" charset="0"/>
                <a:ea typeface="Nunito"/>
                <a:cs typeface="Nunito"/>
                <a:sym typeface="Nunito"/>
              </a:rPr>
              <a:t>Teaching in Athlone Community College since 2014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312249"/>
              </a:solidFill>
              <a:effectLst/>
              <a:uLnTx/>
              <a:uFillTx/>
              <a:latin typeface="Comic Sans MS" panose="030F0702030302020204" pitchFamily="66" charset="0"/>
              <a:ea typeface="Nunito"/>
              <a:cs typeface="Nunito"/>
              <a:sym typeface="Nunito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000" dirty="0">
                <a:solidFill>
                  <a:srgbClr val="312249"/>
                </a:solidFill>
                <a:latin typeface="Comic Sans MS" panose="030F0702030302020204" pitchFamily="66" charset="0"/>
                <a:ea typeface="Nunito"/>
                <a:cs typeface="Nunito"/>
                <a:sym typeface="Nunito"/>
              </a:rPr>
              <a:t>Assistant Principal 1 since 2020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312249"/>
              </a:solidFill>
              <a:effectLst/>
              <a:uLnTx/>
              <a:uFillTx/>
              <a:latin typeface="Comic Sans MS" panose="030F0702030302020204" pitchFamily="66" charset="0"/>
              <a:ea typeface="Nunito"/>
              <a:cs typeface="Nunito"/>
              <a:sym typeface="Nunito"/>
            </a:endParaRPr>
          </a:p>
        </p:txBody>
      </p:sp>
      <p:grpSp>
        <p:nvGrpSpPr>
          <p:cNvPr id="54" name="Google Shape;1856;p18">
            <a:extLst>
              <a:ext uri="{FF2B5EF4-FFF2-40B4-BE49-F238E27FC236}">
                <a16:creationId xmlns:a16="http://schemas.microsoft.com/office/drawing/2014/main" id="{F10151E3-5021-9FAC-46D4-BFE114E8A87A}"/>
              </a:ext>
            </a:extLst>
          </p:cNvPr>
          <p:cNvGrpSpPr/>
          <p:nvPr/>
        </p:nvGrpSpPr>
        <p:grpSpPr>
          <a:xfrm>
            <a:off x="6184292" y="1051588"/>
            <a:ext cx="2883040" cy="3126921"/>
            <a:chOff x="8457455" y="1028696"/>
            <a:chExt cx="3978389" cy="4031521"/>
          </a:xfrm>
        </p:grpSpPr>
        <p:sp>
          <p:nvSpPr>
            <p:cNvPr id="55" name="Google Shape;1857;p18">
              <a:extLst>
                <a:ext uri="{FF2B5EF4-FFF2-40B4-BE49-F238E27FC236}">
                  <a16:creationId xmlns:a16="http://schemas.microsoft.com/office/drawing/2014/main" id="{13365344-ABC0-EF99-E3DF-53110841B41C}"/>
                </a:ext>
              </a:extLst>
            </p:cNvPr>
            <p:cNvSpPr/>
            <p:nvPr/>
          </p:nvSpPr>
          <p:spPr>
            <a:xfrm>
              <a:off x="8457455" y="1028696"/>
              <a:ext cx="3978389" cy="4031521"/>
            </a:xfrm>
            <a:custGeom>
              <a:avLst/>
              <a:gdLst/>
              <a:ahLst/>
              <a:cxnLst/>
              <a:rect l="l" t="t" r="r" b="b"/>
              <a:pathLst>
                <a:path w="3978389" h="4031521" extrusionOk="0">
                  <a:moveTo>
                    <a:pt x="3902973" y="3007671"/>
                  </a:moveTo>
                  <a:cubicBezTo>
                    <a:pt x="3588988" y="3607666"/>
                    <a:pt x="3393240" y="3746649"/>
                    <a:pt x="3089568" y="3947217"/>
                  </a:cubicBezTo>
                  <a:cubicBezTo>
                    <a:pt x="2849732" y="4078548"/>
                    <a:pt x="3177535" y="4012576"/>
                    <a:pt x="67669" y="4029678"/>
                  </a:cubicBezTo>
                  <a:cubicBezTo>
                    <a:pt x="-45147" y="4030315"/>
                    <a:pt x="22308" y="4163879"/>
                    <a:pt x="851" y="848042"/>
                  </a:cubicBezTo>
                  <a:cubicBezTo>
                    <a:pt x="3172" y="427788"/>
                    <a:pt x="2149" y="611851"/>
                    <a:pt x="4912" y="118659"/>
                  </a:cubicBezTo>
                  <a:cubicBezTo>
                    <a:pt x="5428" y="-916"/>
                    <a:pt x="-35220" y="73820"/>
                    <a:pt x="3910531" y="11"/>
                  </a:cubicBezTo>
                  <a:cubicBezTo>
                    <a:pt x="3947255" y="-658"/>
                    <a:pt x="3977300" y="29046"/>
                    <a:pt x="3977139" y="65741"/>
                  </a:cubicBezTo>
                  <a:cubicBezTo>
                    <a:pt x="3960066" y="3147121"/>
                    <a:pt x="4021872" y="2778294"/>
                    <a:pt x="3902973" y="3007671"/>
                  </a:cubicBezTo>
                  <a:close/>
                </a:path>
              </a:pathLst>
            </a:custGeom>
            <a:solidFill>
              <a:srgbClr val="C7EAFB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1858;p18">
              <a:extLst>
                <a:ext uri="{FF2B5EF4-FFF2-40B4-BE49-F238E27FC236}">
                  <a16:creationId xmlns:a16="http://schemas.microsoft.com/office/drawing/2014/main" id="{4204D83E-43EE-00AA-DBB6-8C363539F25D}"/>
                </a:ext>
              </a:extLst>
            </p:cNvPr>
            <p:cNvSpPr/>
            <p:nvPr/>
          </p:nvSpPr>
          <p:spPr>
            <a:xfrm>
              <a:off x="11368131" y="3876800"/>
              <a:ext cx="1065133" cy="1180904"/>
            </a:xfrm>
            <a:custGeom>
              <a:avLst/>
              <a:gdLst/>
              <a:ahLst/>
              <a:cxnLst/>
              <a:rect l="l" t="t" r="r" b="b"/>
              <a:pathLst>
                <a:path w="1065133" h="1180904" extrusionOk="0">
                  <a:moveTo>
                    <a:pt x="1065134" y="0"/>
                  </a:moveTo>
                  <a:cubicBezTo>
                    <a:pt x="1000797" y="219758"/>
                    <a:pt x="553563" y="1007050"/>
                    <a:pt x="0" y="1180905"/>
                  </a:cubicBezTo>
                  <a:cubicBezTo>
                    <a:pt x="301368" y="975209"/>
                    <a:pt x="412427" y="607155"/>
                    <a:pt x="470172" y="244036"/>
                  </a:cubicBezTo>
                  <a:cubicBezTo>
                    <a:pt x="478286" y="192957"/>
                    <a:pt x="610423" y="235086"/>
                    <a:pt x="748747" y="176298"/>
                  </a:cubicBezTo>
                  <a:cubicBezTo>
                    <a:pt x="860209" y="128533"/>
                    <a:pt x="982838" y="98055"/>
                    <a:pt x="1065134" y="0"/>
                  </a:cubicBezTo>
                  <a:close/>
                </a:path>
              </a:pathLst>
            </a:custGeom>
            <a:solidFill>
              <a:srgbClr val="7AAEDB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859;p18">
              <a:extLst>
                <a:ext uri="{FF2B5EF4-FFF2-40B4-BE49-F238E27FC236}">
                  <a16:creationId xmlns:a16="http://schemas.microsoft.com/office/drawing/2014/main" id="{5A4303BC-0BA8-2A09-A5AA-4466C9308810}"/>
                </a:ext>
              </a:extLst>
            </p:cNvPr>
            <p:cNvSpPr/>
            <p:nvPr/>
          </p:nvSpPr>
          <p:spPr>
            <a:xfrm>
              <a:off x="8460160" y="1028696"/>
              <a:ext cx="3974442" cy="512949"/>
            </a:xfrm>
            <a:custGeom>
              <a:avLst/>
              <a:gdLst/>
              <a:ahLst/>
              <a:cxnLst/>
              <a:rect l="l" t="t" r="r" b="b"/>
              <a:pathLst>
                <a:path w="3974442" h="512949" extrusionOk="0">
                  <a:moveTo>
                    <a:pt x="3974442" y="65749"/>
                  </a:moveTo>
                  <a:lnTo>
                    <a:pt x="3972388" y="436826"/>
                  </a:lnTo>
                  <a:lnTo>
                    <a:pt x="0" y="512950"/>
                  </a:lnTo>
                  <a:lnTo>
                    <a:pt x="2208" y="118659"/>
                  </a:lnTo>
                  <a:cubicBezTo>
                    <a:pt x="2731" y="-2521"/>
                    <a:pt x="-29481" y="73659"/>
                    <a:pt x="3907826" y="11"/>
                  </a:cubicBezTo>
                  <a:cubicBezTo>
                    <a:pt x="3944559" y="-658"/>
                    <a:pt x="3974595" y="29046"/>
                    <a:pt x="3974442" y="65749"/>
                  </a:cubicBezTo>
                  <a:close/>
                </a:path>
              </a:pathLst>
            </a:custGeom>
            <a:solidFill>
              <a:srgbClr val="7AAEDB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8" name="Picture 57">
            <a:extLst>
              <a:ext uri="{FF2B5EF4-FFF2-40B4-BE49-F238E27FC236}">
                <a16:creationId xmlns:a16="http://schemas.microsoft.com/office/drawing/2014/main" id="{78681EA4-966B-1E80-D26B-F316B0F45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440139">
            <a:off x="6212009" y="736218"/>
            <a:ext cx="721826" cy="610975"/>
          </a:xfrm>
          <a:prstGeom prst="rect">
            <a:avLst/>
          </a:prstGeom>
        </p:spPr>
      </p:pic>
      <p:sp>
        <p:nvSpPr>
          <p:cNvPr id="59" name="Google Shape;1874;p18">
            <a:extLst>
              <a:ext uri="{FF2B5EF4-FFF2-40B4-BE49-F238E27FC236}">
                <a16:creationId xmlns:a16="http://schemas.microsoft.com/office/drawing/2014/main" id="{A317BDCE-2A80-882B-F443-4D065EABE29B}"/>
              </a:ext>
            </a:extLst>
          </p:cNvPr>
          <p:cNvSpPr txBox="1"/>
          <p:nvPr/>
        </p:nvSpPr>
        <p:spPr>
          <a:xfrm>
            <a:off x="6197234" y="1642212"/>
            <a:ext cx="279125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Research Paper </a:t>
            </a:r>
            <a:endParaRPr sz="2000" dirty="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99DA6AE-6C24-D313-3D97-C1432EE8912F}"/>
              </a:ext>
            </a:extLst>
          </p:cNvPr>
          <p:cNvSpPr txBox="1"/>
          <p:nvPr/>
        </p:nvSpPr>
        <p:spPr>
          <a:xfrm>
            <a:off x="6182405" y="2497807"/>
            <a:ext cx="277216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000" dirty="0">
                <a:solidFill>
                  <a:srgbClr val="312249"/>
                </a:solidFill>
                <a:latin typeface="Comic Sans MS" panose="030F0702030302020204" pitchFamily="66" charset="0"/>
                <a:ea typeface="Nunito"/>
                <a:cs typeface="Nunito"/>
                <a:sym typeface="Nunito"/>
              </a:rPr>
              <a:t>Paper on Socratic Questioning published in JTAR (2019)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312249"/>
              </a:solidFill>
              <a:effectLst/>
              <a:uLnTx/>
              <a:uFillTx/>
              <a:latin typeface="Comic Sans MS" panose="030F0702030302020204" pitchFamily="66" charset="0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249496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3" grpId="0"/>
      <p:bldP spid="59" grpId="0"/>
      <p:bldP spid="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1855">
          <a:extLst>
            <a:ext uri="{FF2B5EF4-FFF2-40B4-BE49-F238E27FC236}">
              <a16:creationId xmlns:a16="http://schemas.microsoft.com/office/drawing/2014/main" id="{27FFD114-1E87-1DA6-A9CA-AFDEE4B27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6" name="Google Shape;1856;p18">
            <a:extLst>
              <a:ext uri="{FF2B5EF4-FFF2-40B4-BE49-F238E27FC236}">
                <a16:creationId xmlns:a16="http://schemas.microsoft.com/office/drawing/2014/main" id="{641078F6-E720-E672-C045-70F0B2C6350F}"/>
              </a:ext>
            </a:extLst>
          </p:cNvPr>
          <p:cNvGrpSpPr/>
          <p:nvPr/>
        </p:nvGrpSpPr>
        <p:grpSpPr>
          <a:xfrm>
            <a:off x="53453" y="1073120"/>
            <a:ext cx="2878372" cy="3126921"/>
            <a:chOff x="8457455" y="1028696"/>
            <a:chExt cx="3978389" cy="4031521"/>
          </a:xfrm>
        </p:grpSpPr>
        <p:sp>
          <p:nvSpPr>
            <p:cNvPr id="1857" name="Google Shape;1857;p18">
              <a:extLst>
                <a:ext uri="{FF2B5EF4-FFF2-40B4-BE49-F238E27FC236}">
                  <a16:creationId xmlns:a16="http://schemas.microsoft.com/office/drawing/2014/main" id="{B5184E25-6AE1-C632-25B4-21E36538CBF0}"/>
                </a:ext>
              </a:extLst>
            </p:cNvPr>
            <p:cNvSpPr/>
            <p:nvPr/>
          </p:nvSpPr>
          <p:spPr>
            <a:xfrm>
              <a:off x="8457455" y="1028696"/>
              <a:ext cx="3978389" cy="4031521"/>
            </a:xfrm>
            <a:custGeom>
              <a:avLst/>
              <a:gdLst/>
              <a:ahLst/>
              <a:cxnLst/>
              <a:rect l="l" t="t" r="r" b="b"/>
              <a:pathLst>
                <a:path w="3978389" h="4031521" extrusionOk="0">
                  <a:moveTo>
                    <a:pt x="3902973" y="3007671"/>
                  </a:moveTo>
                  <a:cubicBezTo>
                    <a:pt x="3588988" y="3607666"/>
                    <a:pt x="3393240" y="3746649"/>
                    <a:pt x="3089568" y="3947217"/>
                  </a:cubicBezTo>
                  <a:cubicBezTo>
                    <a:pt x="2849732" y="4078548"/>
                    <a:pt x="3177535" y="4012576"/>
                    <a:pt x="67669" y="4029678"/>
                  </a:cubicBezTo>
                  <a:cubicBezTo>
                    <a:pt x="-45147" y="4030315"/>
                    <a:pt x="22308" y="4163879"/>
                    <a:pt x="851" y="848042"/>
                  </a:cubicBezTo>
                  <a:cubicBezTo>
                    <a:pt x="3172" y="427788"/>
                    <a:pt x="2149" y="611851"/>
                    <a:pt x="4912" y="118659"/>
                  </a:cubicBezTo>
                  <a:cubicBezTo>
                    <a:pt x="5428" y="-916"/>
                    <a:pt x="-35220" y="73820"/>
                    <a:pt x="3910531" y="11"/>
                  </a:cubicBezTo>
                  <a:cubicBezTo>
                    <a:pt x="3947255" y="-658"/>
                    <a:pt x="3977300" y="29046"/>
                    <a:pt x="3977139" y="65741"/>
                  </a:cubicBezTo>
                  <a:cubicBezTo>
                    <a:pt x="3960066" y="3147121"/>
                    <a:pt x="4021872" y="2778294"/>
                    <a:pt x="3902973" y="3007671"/>
                  </a:cubicBezTo>
                  <a:close/>
                </a:path>
              </a:pathLst>
            </a:custGeom>
            <a:solidFill>
              <a:srgbClr val="C7EAFB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8" name="Google Shape;1858;p18">
              <a:extLst>
                <a:ext uri="{FF2B5EF4-FFF2-40B4-BE49-F238E27FC236}">
                  <a16:creationId xmlns:a16="http://schemas.microsoft.com/office/drawing/2014/main" id="{8B7653B1-E3BC-0AA4-0D2E-7A9FC4ADE9D1}"/>
                </a:ext>
              </a:extLst>
            </p:cNvPr>
            <p:cNvSpPr/>
            <p:nvPr/>
          </p:nvSpPr>
          <p:spPr>
            <a:xfrm>
              <a:off x="11368131" y="3876800"/>
              <a:ext cx="1065133" cy="1180904"/>
            </a:xfrm>
            <a:custGeom>
              <a:avLst/>
              <a:gdLst/>
              <a:ahLst/>
              <a:cxnLst/>
              <a:rect l="l" t="t" r="r" b="b"/>
              <a:pathLst>
                <a:path w="1065133" h="1180904" extrusionOk="0">
                  <a:moveTo>
                    <a:pt x="1065134" y="0"/>
                  </a:moveTo>
                  <a:cubicBezTo>
                    <a:pt x="1000797" y="219758"/>
                    <a:pt x="553563" y="1007050"/>
                    <a:pt x="0" y="1180905"/>
                  </a:cubicBezTo>
                  <a:cubicBezTo>
                    <a:pt x="301368" y="975209"/>
                    <a:pt x="412427" y="607155"/>
                    <a:pt x="470172" y="244036"/>
                  </a:cubicBezTo>
                  <a:cubicBezTo>
                    <a:pt x="478286" y="192957"/>
                    <a:pt x="610423" y="235086"/>
                    <a:pt x="748747" y="176298"/>
                  </a:cubicBezTo>
                  <a:cubicBezTo>
                    <a:pt x="860209" y="128533"/>
                    <a:pt x="982838" y="98055"/>
                    <a:pt x="1065134" y="0"/>
                  </a:cubicBezTo>
                  <a:close/>
                </a:path>
              </a:pathLst>
            </a:custGeom>
            <a:solidFill>
              <a:srgbClr val="7AAEDB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9" name="Google Shape;1859;p18">
              <a:extLst>
                <a:ext uri="{FF2B5EF4-FFF2-40B4-BE49-F238E27FC236}">
                  <a16:creationId xmlns:a16="http://schemas.microsoft.com/office/drawing/2014/main" id="{54858F5B-0295-315A-6126-F742DDBED961}"/>
                </a:ext>
              </a:extLst>
            </p:cNvPr>
            <p:cNvSpPr/>
            <p:nvPr/>
          </p:nvSpPr>
          <p:spPr>
            <a:xfrm>
              <a:off x="8460160" y="1028696"/>
              <a:ext cx="3974442" cy="512949"/>
            </a:xfrm>
            <a:custGeom>
              <a:avLst/>
              <a:gdLst/>
              <a:ahLst/>
              <a:cxnLst/>
              <a:rect l="l" t="t" r="r" b="b"/>
              <a:pathLst>
                <a:path w="3974442" h="512949" extrusionOk="0">
                  <a:moveTo>
                    <a:pt x="3974442" y="65749"/>
                  </a:moveTo>
                  <a:lnTo>
                    <a:pt x="3972388" y="436826"/>
                  </a:lnTo>
                  <a:lnTo>
                    <a:pt x="0" y="512950"/>
                  </a:lnTo>
                  <a:lnTo>
                    <a:pt x="2208" y="118659"/>
                  </a:lnTo>
                  <a:cubicBezTo>
                    <a:pt x="2731" y="-2521"/>
                    <a:pt x="-29481" y="73659"/>
                    <a:pt x="3907826" y="11"/>
                  </a:cubicBezTo>
                  <a:cubicBezTo>
                    <a:pt x="3944559" y="-658"/>
                    <a:pt x="3974595" y="29046"/>
                    <a:pt x="3974442" y="65749"/>
                  </a:cubicBezTo>
                  <a:close/>
                </a:path>
              </a:pathLst>
            </a:custGeom>
            <a:solidFill>
              <a:srgbClr val="7AAEDB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2" name="Google Shape;1872;p18">
            <a:extLst>
              <a:ext uri="{FF2B5EF4-FFF2-40B4-BE49-F238E27FC236}">
                <a16:creationId xmlns:a16="http://schemas.microsoft.com/office/drawing/2014/main" id="{CA2FA9A3-3E5A-56C1-EB24-CE4FD99B226C}"/>
              </a:ext>
            </a:extLst>
          </p:cNvPr>
          <p:cNvGrpSpPr/>
          <p:nvPr/>
        </p:nvGrpSpPr>
        <p:grpSpPr>
          <a:xfrm>
            <a:off x="-65502" y="1656956"/>
            <a:ext cx="3130531" cy="2145900"/>
            <a:chOff x="-8901788" y="-1110222"/>
            <a:chExt cx="8348083" cy="5722401"/>
          </a:xfrm>
        </p:grpSpPr>
        <p:sp>
          <p:nvSpPr>
            <p:cNvPr id="1873" name="Google Shape;1873;p18">
              <a:extLst>
                <a:ext uri="{FF2B5EF4-FFF2-40B4-BE49-F238E27FC236}">
                  <a16:creationId xmlns:a16="http://schemas.microsoft.com/office/drawing/2014/main" id="{445F5CA2-2C57-49AC-5442-8A28A58C0394}"/>
                </a:ext>
              </a:extLst>
            </p:cNvPr>
            <p:cNvSpPr txBox="1"/>
            <p:nvPr/>
          </p:nvSpPr>
          <p:spPr>
            <a:xfrm>
              <a:off x="-8562964" y="1329229"/>
              <a:ext cx="7374048" cy="32829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olidFill>
                    <a:schemeClr val="dk1"/>
                  </a:solidFill>
                  <a:latin typeface="Comic Sans MS" panose="030F0702030302020204" pitchFamily="66" charset="0"/>
                  <a:ea typeface="Nunito"/>
                  <a:cs typeface="Nunito"/>
                  <a:sym typeface="Nunito"/>
                </a:rPr>
                <a:t>Chairperson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olidFill>
                    <a:schemeClr val="dk1"/>
                  </a:solidFill>
                  <a:latin typeface="Comic Sans MS" panose="030F0702030302020204" pitchFamily="66" charset="0"/>
                  <a:ea typeface="Nunito"/>
                  <a:cs typeface="Nunito"/>
                  <a:sym typeface="Nunito"/>
                </a:rPr>
                <a:t>2019-2024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olidFill>
                    <a:schemeClr val="dk1"/>
                  </a:solidFill>
                  <a:latin typeface="Comic Sans MS" panose="030F0702030302020204" pitchFamily="66" charset="0"/>
                  <a:ea typeface="Nunito"/>
                  <a:cs typeface="Nunito"/>
                  <a:sym typeface="Nunito"/>
                </a:rPr>
                <a:t>Victor Graham Award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olidFill>
                    <a:schemeClr val="dk1"/>
                  </a:solidFill>
                  <a:latin typeface="Comic Sans MS" panose="030F0702030302020204" pitchFamily="66" charset="0"/>
                  <a:ea typeface="Nunito"/>
                  <a:cs typeface="Nunito"/>
                  <a:sym typeface="Nunito"/>
                </a:rPr>
                <a:t>2022 </a:t>
              </a:r>
              <a:endParaRPr sz="2000" dirty="0">
                <a:solidFill>
                  <a:schemeClr val="dk1"/>
                </a:solidFill>
                <a:latin typeface="Comic Sans MS" panose="030F0702030302020204" pitchFamily="66" charset="0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874" name="Google Shape;1874;p18">
              <a:extLst>
                <a:ext uri="{FF2B5EF4-FFF2-40B4-BE49-F238E27FC236}">
                  <a16:creationId xmlns:a16="http://schemas.microsoft.com/office/drawing/2014/main" id="{7129397C-B998-244C-390A-A086A769BEC7}"/>
                </a:ext>
              </a:extLst>
            </p:cNvPr>
            <p:cNvSpPr txBox="1"/>
            <p:nvPr/>
          </p:nvSpPr>
          <p:spPr>
            <a:xfrm>
              <a:off x="-8901788" y="-1110222"/>
              <a:ext cx="8348083" cy="21339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rPr>
                <a:t>Irish Applied Maths Teachers’ Association</a:t>
              </a:r>
              <a:endParaRPr sz="2000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</p:grpSp>
      <p:sp>
        <p:nvSpPr>
          <p:cNvPr id="1884" name="Google Shape;1884;p18">
            <a:extLst>
              <a:ext uri="{FF2B5EF4-FFF2-40B4-BE49-F238E27FC236}">
                <a16:creationId xmlns:a16="http://schemas.microsoft.com/office/drawing/2014/main" id="{84264585-9C6F-60AE-25EE-1DE151BD16A7}"/>
              </a:ext>
            </a:extLst>
          </p:cNvPr>
          <p:cNvSpPr txBox="1"/>
          <p:nvPr/>
        </p:nvSpPr>
        <p:spPr>
          <a:xfrm>
            <a:off x="310242" y="78296"/>
            <a:ext cx="570228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A little background…</a:t>
            </a:r>
            <a:endParaRPr sz="700" dirty="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grpSp>
        <p:nvGrpSpPr>
          <p:cNvPr id="23" name="Google Shape;1860;p18">
            <a:extLst>
              <a:ext uri="{FF2B5EF4-FFF2-40B4-BE49-F238E27FC236}">
                <a16:creationId xmlns:a16="http://schemas.microsoft.com/office/drawing/2014/main" id="{3BEC3DF7-C3D2-35AE-8DBF-B8B062A70344}"/>
              </a:ext>
            </a:extLst>
          </p:cNvPr>
          <p:cNvGrpSpPr/>
          <p:nvPr/>
        </p:nvGrpSpPr>
        <p:grpSpPr>
          <a:xfrm>
            <a:off x="3135086" y="1055485"/>
            <a:ext cx="2910001" cy="3124972"/>
            <a:chOff x="8457455" y="5382860"/>
            <a:chExt cx="3978389" cy="4031521"/>
          </a:xfrm>
        </p:grpSpPr>
        <p:sp>
          <p:nvSpPr>
            <p:cNvPr id="24" name="Google Shape;1861;p18">
              <a:extLst>
                <a:ext uri="{FF2B5EF4-FFF2-40B4-BE49-F238E27FC236}">
                  <a16:creationId xmlns:a16="http://schemas.microsoft.com/office/drawing/2014/main" id="{3ECBEFC9-3335-DA3F-0812-816AB248C17D}"/>
                </a:ext>
              </a:extLst>
            </p:cNvPr>
            <p:cNvSpPr/>
            <p:nvPr/>
          </p:nvSpPr>
          <p:spPr>
            <a:xfrm>
              <a:off x="8457455" y="5382860"/>
              <a:ext cx="3978389" cy="4031521"/>
            </a:xfrm>
            <a:custGeom>
              <a:avLst/>
              <a:gdLst/>
              <a:ahLst/>
              <a:cxnLst/>
              <a:rect l="l" t="t" r="r" b="b"/>
              <a:pathLst>
                <a:path w="3978389" h="4031521" extrusionOk="0">
                  <a:moveTo>
                    <a:pt x="3902973" y="3007671"/>
                  </a:moveTo>
                  <a:cubicBezTo>
                    <a:pt x="3588988" y="3607666"/>
                    <a:pt x="3393240" y="3746649"/>
                    <a:pt x="3089568" y="3947217"/>
                  </a:cubicBezTo>
                  <a:cubicBezTo>
                    <a:pt x="2849732" y="4078548"/>
                    <a:pt x="3177535" y="4012576"/>
                    <a:pt x="67669" y="4029678"/>
                  </a:cubicBezTo>
                  <a:cubicBezTo>
                    <a:pt x="-45147" y="4030315"/>
                    <a:pt x="22308" y="4163879"/>
                    <a:pt x="851" y="848042"/>
                  </a:cubicBezTo>
                  <a:cubicBezTo>
                    <a:pt x="3172" y="427788"/>
                    <a:pt x="2149" y="611851"/>
                    <a:pt x="4912" y="118659"/>
                  </a:cubicBezTo>
                  <a:cubicBezTo>
                    <a:pt x="5428" y="-916"/>
                    <a:pt x="-35220" y="73820"/>
                    <a:pt x="3910531" y="11"/>
                  </a:cubicBezTo>
                  <a:cubicBezTo>
                    <a:pt x="3947255" y="-658"/>
                    <a:pt x="3977300" y="29046"/>
                    <a:pt x="3977139" y="65741"/>
                  </a:cubicBezTo>
                  <a:cubicBezTo>
                    <a:pt x="3960066" y="3147121"/>
                    <a:pt x="4021872" y="2778294"/>
                    <a:pt x="3902973" y="30076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862;p18">
              <a:extLst>
                <a:ext uri="{FF2B5EF4-FFF2-40B4-BE49-F238E27FC236}">
                  <a16:creationId xmlns:a16="http://schemas.microsoft.com/office/drawing/2014/main" id="{1F075294-ED4D-6603-C872-7E31293183E6}"/>
                </a:ext>
              </a:extLst>
            </p:cNvPr>
            <p:cNvSpPr/>
            <p:nvPr/>
          </p:nvSpPr>
          <p:spPr>
            <a:xfrm>
              <a:off x="11368131" y="8230964"/>
              <a:ext cx="1065133" cy="1180904"/>
            </a:xfrm>
            <a:custGeom>
              <a:avLst/>
              <a:gdLst/>
              <a:ahLst/>
              <a:cxnLst/>
              <a:rect l="l" t="t" r="r" b="b"/>
              <a:pathLst>
                <a:path w="1065133" h="1180904" extrusionOk="0">
                  <a:moveTo>
                    <a:pt x="1065134" y="0"/>
                  </a:moveTo>
                  <a:cubicBezTo>
                    <a:pt x="1000797" y="219758"/>
                    <a:pt x="553563" y="1007050"/>
                    <a:pt x="0" y="1180905"/>
                  </a:cubicBezTo>
                  <a:cubicBezTo>
                    <a:pt x="301368" y="975209"/>
                    <a:pt x="412427" y="607155"/>
                    <a:pt x="470172" y="244036"/>
                  </a:cubicBezTo>
                  <a:cubicBezTo>
                    <a:pt x="478286" y="192957"/>
                    <a:pt x="610423" y="235086"/>
                    <a:pt x="748747" y="176298"/>
                  </a:cubicBezTo>
                  <a:cubicBezTo>
                    <a:pt x="860209" y="128533"/>
                    <a:pt x="982838" y="98055"/>
                    <a:pt x="1065134" y="0"/>
                  </a:cubicBezTo>
                  <a:close/>
                </a:path>
              </a:pathLst>
            </a:custGeom>
            <a:solidFill>
              <a:srgbClr val="FDD13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863;p18">
              <a:extLst>
                <a:ext uri="{FF2B5EF4-FFF2-40B4-BE49-F238E27FC236}">
                  <a16:creationId xmlns:a16="http://schemas.microsoft.com/office/drawing/2014/main" id="{4BA0930B-13BD-8A27-E029-6113430EC99C}"/>
                </a:ext>
              </a:extLst>
            </p:cNvPr>
            <p:cNvSpPr/>
            <p:nvPr/>
          </p:nvSpPr>
          <p:spPr>
            <a:xfrm>
              <a:off x="8460160" y="5382860"/>
              <a:ext cx="3974442" cy="512949"/>
            </a:xfrm>
            <a:custGeom>
              <a:avLst/>
              <a:gdLst/>
              <a:ahLst/>
              <a:cxnLst/>
              <a:rect l="l" t="t" r="r" b="b"/>
              <a:pathLst>
                <a:path w="3974442" h="512949" extrusionOk="0">
                  <a:moveTo>
                    <a:pt x="3974442" y="65749"/>
                  </a:moveTo>
                  <a:lnTo>
                    <a:pt x="3972388" y="436826"/>
                  </a:lnTo>
                  <a:lnTo>
                    <a:pt x="0" y="512950"/>
                  </a:lnTo>
                  <a:lnTo>
                    <a:pt x="2208" y="118659"/>
                  </a:lnTo>
                  <a:cubicBezTo>
                    <a:pt x="2731" y="-2521"/>
                    <a:pt x="-29481" y="73659"/>
                    <a:pt x="3907826" y="11"/>
                  </a:cubicBezTo>
                  <a:cubicBezTo>
                    <a:pt x="3944559" y="-658"/>
                    <a:pt x="3974595" y="29046"/>
                    <a:pt x="3974442" y="65749"/>
                  </a:cubicBezTo>
                  <a:close/>
                </a:path>
              </a:pathLst>
            </a:custGeom>
            <a:solidFill>
              <a:srgbClr val="FDD13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" name="Google Shape;1874;p18">
            <a:extLst>
              <a:ext uri="{FF2B5EF4-FFF2-40B4-BE49-F238E27FC236}">
                <a16:creationId xmlns:a16="http://schemas.microsoft.com/office/drawing/2014/main" id="{4E0404D5-B571-FEE3-0FD1-7A04C977B83A}"/>
              </a:ext>
            </a:extLst>
          </p:cNvPr>
          <p:cNvSpPr txBox="1"/>
          <p:nvPr/>
        </p:nvSpPr>
        <p:spPr>
          <a:xfrm>
            <a:off x="3161174" y="1643525"/>
            <a:ext cx="2791253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Irish Mathemtical Trust Award</a:t>
            </a:r>
            <a:endParaRPr sz="2000" dirty="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93EBEEF-E2AE-6163-1745-AD81B8078F95}"/>
              </a:ext>
            </a:extLst>
          </p:cNvPr>
          <p:cNvSpPr txBox="1"/>
          <p:nvPr/>
        </p:nvSpPr>
        <p:spPr>
          <a:xfrm>
            <a:off x="3244059" y="2498064"/>
            <a:ext cx="277216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000" dirty="0">
                <a:solidFill>
                  <a:srgbClr val="312249"/>
                </a:solidFill>
                <a:latin typeface="Comic Sans MS" panose="030F0702030302020204" pitchFamily="66" charset="0"/>
                <a:ea typeface="Nunito"/>
                <a:cs typeface="Nunito"/>
                <a:sym typeface="Nunito"/>
              </a:rPr>
              <a:t>Presented with the 1</a:t>
            </a:r>
            <a:r>
              <a:rPr lang="en-US" sz="2000" baseline="30000" dirty="0">
                <a:solidFill>
                  <a:srgbClr val="312249"/>
                </a:solidFill>
                <a:latin typeface="Comic Sans MS" panose="030F0702030302020204" pitchFamily="66" charset="0"/>
                <a:ea typeface="Nunito"/>
                <a:cs typeface="Nunito"/>
                <a:sym typeface="Nunito"/>
              </a:rPr>
              <a:t>st</a:t>
            </a:r>
            <a:r>
              <a:rPr lang="en-US" sz="2000" dirty="0">
                <a:solidFill>
                  <a:srgbClr val="312249"/>
                </a:solidFill>
                <a:latin typeface="Comic Sans MS" panose="030F0702030302020204" pitchFamily="66" charset="0"/>
                <a:ea typeface="Nunito"/>
                <a:cs typeface="Nunito"/>
                <a:sym typeface="Nunito"/>
              </a:rPr>
              <a:t> place award for Irish Teachers of Mathematics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000" dirty="0">
                <a:solidFill>
                  <a:srgbClr val="312249"/>
                </a:solidFill>
                <a:latin typeface="Comic Sans MS" panose="030F0702030302020204" pitchFamily="66" charset="0"/>
                <a:ea typeface="Nunito"/>
                <a:cs typeface="Nunito"/>
                <a:sym typeface="Nunito"/>
              </a:rPr>
              <a:t>2023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312249"/>
              </a:solidFill>
              <a:effectLst/>
              <a:uLnTx/>
              <a:uFillTx/>
              <a:latin typeface="Comic Sans MS" panose="030F0702030302020204" pitchFamily="66" charset="0"/>
              <a:ea typeface="Nunito"/>
              <a:cs typeface="Nunito"/>
              <a:sym typeface="Nunito"/>
            </a:endParaRPr>
          </a:p>
        </p:txBody>
      </p:sp>
      <p:grpSp>
        <p:nvGrpSpPr>
          <p:cNvPr id="54" name="Google Shape;1856;p18">
            <a:extLst>
              <a:ext uri="{FF2B5EF4-FFF2-40B4-BE49-F238E27FC236}">
                <a16:creationId xmlns:a16="http://schemas.microsoft.com/office/drawing/2014/main" id="{B7FD60B1-35C9-8012-AAAD-0A993CAD9155}"/>
              </a:ext>
            </a:extLst>
          </p:cNvPr>
          <p:cNvGrpSpPr/>
          <p:nvPr/>
        </p:nvGrpSpPr>
        <p:grpSpPr>
          <a:xfrm>
            <a:off x="6184292" y="1051588"/>
            <a:ext cx="2883040" cy="3126921"/>
            <a:chOff x="8457455" y="1028696"/>
            <a:chExt cx="3978389" cy="4031521"/>
          </a:xfrm>
        </p:grpSpPr>
        <p:sp>
          <p:nvSpPr>
            <p:cNvPr id="55" name="Google Shape;1857;p18">
              <a:extLst>
                <a:ext uri="{FF2B5EF4-FFF2-40B4-BE49-F238E27FC236}">
                  <a16:creationId xmlns:a16="http://schemas.microsoft.com/office/drawing/2014/main" id="{9BDACCB3-B2E0-1925-3D4D-1A07CEDA1964}"/>
                </a:ext>
              </a:extLst>
            </p:cNvPr>
            <p:cNvSpPr/>
            <p:nvPr/>
          </p:nvSpPr>
          <p:spPr>
            <a:xfrm>
              <a:off x="8457455" y="1028696"/>
              <a:ext cx="3978389" cy="4031521"/>
            </a:xfrm>
            <a:custGeom>
              <a:avLst/>
              <a:gdLst/>
              <a:ahLst/>
              <a:cxnLst/>
              <a:rect l="l" t="t" r="r" b="b"/>
              <a:pathLst>
                <a:path w="3978389" h="4031521" extrusionOk="0">
                  <a:moveTo>
                    <a:pt x="3902973" y="3007671"/>
                  </a:moveTo>
                  <a:cubicBezTo>
                    <a:pt x="3588988" y="3607666"/>
                    <a:pt x="3393240" y="3746649"/>
                    <a:pt x="3089568" y="3947217"/>
                  </a:cubicBezTo>
                  <a:cubicBezTo>
                    <a:pt x="2849732" y="4078548"/>
                    <a:pt x="3177535" y="4012576"/>
                    <a:pt x="67669" y="4029678"/>
                  </a:cubicBezTo>
                  <a:cubicBezTo>
                    <a:pt x="-45147" y="4030315"/>
                    <a:pt x="22308" y="4163879"/>
                    <a:pt x="851" y="848042"/>
                  </a:cubicBezTo>
                  <a:cubicBezTo>
                    <a:pt x="3172" y="427788"/>
                    <a:pt x="2149" y="611851"/>
                    <a:pt x="4912" y="118659"/>
                  </a:cubicBezTo>
                  <a:cubicBezTo>
                    <a:pt x="5428" y="-916"/>
                    <a:pt x="-35220" y="73820"/>
                    <a:pt x="3910531" y="11"/>
                  </a:cubicBezTo>
                  <a:cubicBezTo>
                    <a:pt x="3947255" y="-658"/>
                    <a:pt x="3977300" y="29046"/>
                    <a:pt x="3977139" y="65741"/>
                  </a:cubicBezTo>
                  <a:cubicBezTo>
                    <a:pt x="3960066" y="3147121"/>
                    <a:pt x="4021872" y="2778294"/>
                    <a:pt x="3902973" y="3007671"/>
                  </a:cubicBezTo>
                  <a:close/>
                </a:path>
              </a:pathLst>
            </a:custGeom>
            <a:solidFill>
              <a:srgbClr val="C7EAFB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1858;p18">
              <a:extLst>
                <a:ext uri="{FF2B5EF4-FFF2-40B4-BE49-F238E27FC236}">
                  <a16:creationId xmlns:a16="http://schemas.microsoft.com/office/drawing/2014/main" id="{7399467A-5D86-51B5-099D-E2F82C6A426C}"/>
                </a:ext>
              </a:extLst>
            </p:cNvPr>
            <p:cNvSpPr/>
            <p:nvPr/>
          </p:nvSpPr>
          <p:spPr>
            <a:xfrm>
              <a:off x="11368131" y="3876800"/>
              <a:ext cx="1065133" cy="1180904"/>
            </a:xfrm>
            <a:custGeom>
              <a:avLst/>
              <a:gdLst/>
              <a:ahLst/>
              <a:cxnLst/>
              <a:rect l="l" t="t" r="r" b="b"/>
              <a:pathLst>
                <a:path w="1065133" h="1180904" extrusionOk="0">
                  <a:moveTo>
                    <a:pt x="1065134" y="0"/>
                  </a:moveTo>
                  <a:cubicBezTo>
                    <a:pt x="1000797" y="219758"/>
                    <a:pt x="553563" y="1007050"/>
                    <a:pt x="0" y="1180905"/>
                  </a:cubicBezTo>
                  <a:cubicBezTo>
                    <a:pt x="301368" y="975209"/>
                    <a:pt x="412427" y="607155"/>
                    <a:pt x="470172" y="244036"/>
                  </a:cubicBezTo>
                  <a:cubicBezTo>
                    <a:pt x="478286" y="192957"/>
                    <a:pt x="610423" y="235086"/>
                    <a:pt x="748747" y="176298"/>
                  </a:cubicBezTo>
                  <a:cubicBezTo>
                    <a:pt x="860209" y="128533"/>
                    <a:pt x="982838" y="98055"/>
                    <a:pt x="1065134" y="0"/>
                  </a:cubicBezTo>
                  <a:close/>
                </a:path>
              </a:pathLst>
            </a:custGeom>
            <a:solidFill>
              <a:srgbClr val="7AAEDB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859;p18">
              <a:extLst>
                <a:ext uri="{FF2B5EF4-FFF2-40B4-BE49-F238E27FC236}">
                  <a16:creationId xmlns:a16="http://schemas.microsoft.com/office/drawing/2014/main" id="{7A9BF103-BF34-9A72-3A05-8A0D0388A75C}"/>
                </a:ext>
              </a:extLst>
            </p:cNvPr>
            <p:cNvSpPr/>
            <p:nvPr/>
          </p:nvSpPr>
          <p:spPr>
            <a:xfrm>
              <a:off x="8460160" y="1028696"/>
              <a:ext cx="3974442" cy="512949"/>
            </a:xfrm>
            <a:custGeom>
              <a:avLst/>
              <a:gdLst/>
              <a:ahLst/>
              <a:cxnLst/>
              <a:rect l="l" t="t" r="r" b="b"/>
              <a:pathLst>
                <a:path w="3974442" h="512949" extrusionOk="0">
                  <a:moveTo>
                    <a:pt x="3974442" y="65749"/>
                  </a:moveTo>
                  <a:lnTo>
                    <a:pt x="3972388" y="436826"/>
                  </a:lnTo>
                  <a:lnTo>
                    <a:pt x="0" y="512950"/>
                  </a:lnTo>
                  <a:lnTo>
                    <a:pt x="2208" y="118659"/>
                  </a:lnTo>
                  <a:cubicBezTo>
                    <a:pt x="2731" y="-2521"/>
                    <a:pt x="-29481" y="73659"/>
                    <a:pt x="3907826" y="11"/>
                  </a:cubicBezTo>
                  <a:cubicBezTo>
                    <a:pt x="3944559" y="-658"/>
                    <a:pt x="3974595" y="29046"/>
                    <a:pt x="3974442" y="65749"/>
                  </a:cubicBezTo>
                  <a:close/>
                </a:path>
              </a:pathLst>
            </a:custGeom>
            <a:solidFill>
              <a:srgbClr val="7AAEDB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" name="Google Shape;1874;p18">
            <a:extLst>
              <a:ext uri="{FF2B5EF4-FFF2-40B4-BE49-F238E27FC236}">
                <a16:creationId xmlns:a16="http://schemas.microsoft.com/office/drawing/2014/main" id="{63CAF40A-8240-23B8-C52C-D0EF3DD13EF6}"/>
              </a:ext>
            </a:extLst>
          </p:cNvPr>
          <p:cNvSpPr txBox="1"/>
          <p:nvPr/>
        </p:nvSpPr>
        <p:spPr>
          <a:xfrm>
            <a:off x="6163321" y="1643525"/>
            <a:ext cx="2791253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Female Student attainment</a:t>
            </a:r>
            <a:endParaRPr sz="2000" dirty="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8372D58-52AF-BA1F-443D-37C684E6626E}"/>
              </a:ext>
            </a:extLst>
          </p:cNvPr>
          <p:cNvSpPr txBox="1"/>
          <p:nvPr/>
        </p:nvSpPr>
        <p:spPr>
          <a:xfrm>
            <a:off x="6182405" y="2497807"/>
            <a:ext cx="277216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312249"/>
                </a:solidFill>
                <a:effectLst/>
                <a:uLnTx/>
                <a:uFillTx/>
                <a:latin typeface="Comic Sans MS" panose="030F0702030302020204" pitchFamily="66" charset="0"/>
                <a:ea typeface="Nunito"/>
                <a:cs typeface="Nunito"/>
                <a:sym typeface="Nunito"/>
              </a:rPr>
              <a:t>Society of Actuaries</a:t>
            </a:r>
            <a:r>
              <a:rPr lang="en-US" sz="2000" dirty="0">
                <a:solidFill>
                  <a:srgbClr val="312249"/>
                </a:solidFill>
                <a:latin typeface="Comic Sans MS" panose="030F0702030302020204" pitchFamily="66" charset="0"/>
                <a:ea typeface="Nunito"/>
                <a:cs typeface="Nunito"/>
                <a:sym typeface="Nunito"/>
              </a:rPr>
              <a:t> – Gender gap  at highest attainment level in LCHL </a:t>
            </a:r>
            <a:r>
              <a:rPr lang="en-US" sz="2000" dirty="0" err="1">
                <a:solidFill>
                  <a:srgbClr val="312249"/>
                </a:solidFill>
                <a:latin typeface="Comic Sans MS" panose="030F0702030302020204" pitchFamily="66" charset="0"/>
                <a:ea typeface="Nunito"/>
                <a:cs typeface="Nunito"/>
                <a:sym typeface="Nunito"/>
              </a:rPr>
              <a:t>Maths</a:t>
            </a:r>
            <a:endParaRPr lang="en-US" sz="2000" dirty="0">
              <a:solidFill>
                <a:srgbClr val="312249"/>
              </a:solidFill>
              <a:latin typeface="Comic Sans MS" panose="030F0702030302020204" pitchFamily="66" charset="0"/>
              <a:ea typeface="Nunito"/>
              <a:cs typeface="Nunito"/>
              <a:sym typeface="Nunito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sz="2000" dirty="0">
                <a:solidFill>
                  <a:srgbClr val="312249"/>
                </a:solidFill>
                <a:latin typeface="Comic Sans MS" panose="030F0702030302020204" pitchFamily="66" charset="0"/>
                <a:ea typeface="Nunito"/>
                <a:cs typeface="Nunito"/>
                <a:sym typeface="Nunito"/>
              </a:rPr>
              <a:t>2023 - Present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305C44-3122-C311-924C-FF955B32C6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82342">
            <a:off x="152265" y="891927"/>
            <a:ext cx="817015" cy="6756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6668BA-50E0-6E49-7AE2-4F1EB8CA9B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12443">
            <a:off x="3295033" y="858093"/>
            <a:ext cx="1172015" cy="5783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906452-FFE5-5E6F-BB2C-D328F1DDC5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56824">
            <a:off x="6277864" y="723909"/>
            <a:ext cx="1102178" cy="69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82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3" grpId="0"/>
      <p:bldP spid="59" grpId="0"/>
      <p:bldP spid="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8" name="Google Shape;1238;p14"/>
          <p:cNvGrpSpPr/>
          <p:nvPr/>
        </p:nvGrpSpPr>
        <p:grpSpPr>
          <a:xfrm rot="426648">
            <a:off x="-50791" y="258247"/>
            <a:ext cx="3826582" cy="5145623"/>
            <a:chOff x="-331069" y="899320"/>
            <a:chExt cx="7652460" cy="10290553"/>
          </a:xfrm>
        </p:grpSpPr>
        <p:sp>
          <p:nvSpPr>
            <p:cNvPr id="1239" name="Google Shape;1239;p14"/>
            <p:cNvSpPr/>
            <p:nvPr/>
          </p:nvSpPr>
          <p:spPr>
            <a:xfrm>
              <a:off x="-322887" y="899320"/>
              <a:ext cx="7644278" cy="10290553"/>
            </a:xfrm>
            <a:custGeom>
              <a:avLst/>
              <a:gdLst/>
              <a:ahLst/>
              <a:cxnLst/>
              <a:rect l="l" t="t" r="r" b="b"/>
              <a:pathLst>
                <a:path w="7644278" h="10290553" extrusionOk="0">
                  <a:moveTo>
                    <a:pt x="7601410" y="9918006"/>
                  </a:moveTo>
                  <a:cubicBezTo>
                    <a:pt x="7586743" y="9668543"/>
                    <a:pt x="7626322" y="9375283"/>
                    <a:pt x="7610009" y="9071403"/>
                  </a:cubicBezTo>
                  <a:cubicBezTo>
                    <a:pt x="7569957" y="8367716"/>
                    <a:pt x="7592812" y="8878929"/>
                    <a:pt x="7592812" y="8185347"/>
                  </a:cubicBezTo>
                  <a:cubicBezTo>
                    <a:pt x="7594355" y="7404048"/>
                    <a:pt x="7489668" y="6909300"/>
                    <a:pt x="7526799" y="5646445"/>
                  </a:cubicBezTo>
                  <a:cubicBezTo>
                    <a:pt x="7540664" y="5350509"/>
                    <a:pt x="7546136" y="5506906"/>
                    <a:pt x="7506105" y="4801180"/>
                  </a:cubicBezTo>
                  <a:cubicBezTo>
                    <a:pt x="7436698" y="3801248"/>
                    <a:pt x="7429972" y="12869"/>
                    <a:pt x="7355710" y="11037"/>
                  </a:cubicBezTo>
                  <a:cubicBezTo>
                    <a:pt x="6727574" y="-6251"/>
                    <a:pt x="6004523" y="24333"/>
                    <a:pt x="6008432" y="24333"/>
                  </a:cubicBezTo>
                  <a:cubicBezTo>
                    <a:pt x="5299863" y="24333"/>
                    <a:pt x="5956367" y="-45252"/>
                    <a:pt x="5092404" y="50924"/>
                  </a:cubicBezTo>
                  <a:cubicBezTo>
                    <a:pt x="4708405" y="93465"/>
                    <a:pt x="3761521" y="40736"/>
                    <a:pt x="3716985" y="38060"/>
                  </a:cubicBezTo>
                  <a:cubicBezTo>
                    <a:pt x="3681438" y="40715"/>
                    <a:pt x="2883385" y="103220"/>
                    <a:pt x="2800566" y="96120"/>
                  </a:cubicBezTo>
                  <a:cubicBezTo>
                    <a:pt x="1983671" y="26473"/>
                    <a:pt x="413114" y="133742"/>
                    <a:pt x="510662" y="126291"/>
                  </a:cubicBezTo>
                  <a:cubicBezTo>
                    <a:pt x="485277" y="126291"/>
                    <a:pt x="70422" y="118306"/>
                    <a:pt x="74330" y="118759"/>
                  </a:cubicBezTo>
                  <a:cubicBezTo>
                    <a:pt x="71697" y="118759"/>
                    <a:pt x="69640" y="1349878"/>
                    <a:pt x="69640" y="2254766"/>
                  </a:cubicBezTo>
                  <a:cubicBezTo>
                    <a:pt x="69558" y="2256289"/>
                    <a:pt x="21072" y="2990272"/>
                    <a:pt x="16896" y="3321648"/>
                  </a:cubicBezTo>
                  <a:cubicBezTo>
                    <a:pt x="16896" y="3363324"/>
                    <a:pt x="68467" y="3852104"/>
                    <a:pt x="61823" y="3916935"/>
                  </a:cubicBezTo>
                  <a:cubicBezTo>
                    <a:pt x="-25234" y="4780414"/>
                    <a:pt x="109363" y="5632080"/>
                    <a:pt x="29403" y="7353851"/>
                  </a:cubicBezTo>
                  <a:cubicBezTo>
                    <a:pt x="-2215" y="7970439"/>
                    <a:pt x="40265" y="7878689"/>
                    <a:pt x="29794" y="8199116"/>
                  </a:cubicBezTo>
                  <a:cubicBezTo>
                    <a:pt x="-22847" y="9653765"/>
                    <a:pt x="6364" y="8900457"/>
                    <a:pt x="25885" y="9839119"/>
                  </a:cubicBezTo>
                  <a:cubicBezTo>
                    <a:pt x="34443" y="10239256"/>
                    <a:pt x="18110" y="10256647"/>
                    <a:pt x="43844" y="10257100"/>
                  </a:cubicBezTo>
                  <a:cubicBezTo>
                    <a:pt x="1692262" y="10282270"/>
                    <a:pt x="3106766" y="10297747"/>
                    <a:pt x="5249793" y="10259755"/>
                  </a:cubicBezTo>
                  <a:cubicBezTo>
                    <a:pt x="6100199" y="10243352"/>
                    <a:pt x="6112315" y="10296986"/>
                    <a:pt x="6203322" y="10289906"/>
                  </a:cubicBezTo>
                  <a:cubicBezTo>
                    <a:pt x="7934228" y="10157796"/>
                    <a:pt x="7640865" y="10504422"/>
                    <a:pt x="7601410" y="9918006"/>
                  </a:cubicBezTo>
                  <a:close/>
                  <a:moveTo>
                    <a:pt x="414184" y="1158597"/>
                  </a:moveTo>
                  <a:cubicBezTo>
                    <a:pt x="341918" y="1129351"/>
                    <a:pt x="303635" y="1031838"/>
                    <a:pt x="334883" y="952478"/>
                  </a:cubicBezTo>
                  <a:cubicBezTo>
                    <a:pt x="387236" y="818165"/>
                    <a:pt x="567315" y="832366"/>
                    <a:pt x="614175" y="962233"/>
                  </a:cubicBezTo>
                  <a:cubicBezTo>
                    <a:pt x="660275" y="1073062"/>
                    <a:pt x="547381" y="1213116"/>
                    <a:pt x="414184" y="1158597"/>
                  </a:cubicBezTo>
                  <a:close/>
                  <a:moveTo>
                    <a:pt x="400504" y="2000775"/>
                  </a:moveTo>
                  <a:cubicBezTo>
                    <a:pt x="342700" y="1969738"/>
                    <a:pt x="312604" y="1892621"/>
                    <a:pt x="329411" y="1823037"/>
                  </a:cubicBezTo>
                  <a:cubicBezTo>
                    <a:pt x="366521" y="1671004"/>
                    <a:pt x="564970" y="1670551"/>
                    <a:pt x="615739" y="1811511"/>
                  </a:cubicBezTo>
                  <a:cubicBezTo>
                    <a:pt x="664965" y="1929400"/>
                    <a:pt x="535286" y="2073467"/>
                    <a:pt x="400504" y="2000775"/>
                  </a:cubicBezTo>
                  <a:close/>
                  <a:moveTo>
                    <a:pt x="417311" y="2857565"/>
                  </a:moveTo>
                  <a:cubicBezTo>
                    <a:pt x="345045" y="2828319"/>
                    <a:pt x="306762" y="2731691"/>
                    <a:pt x="337619" y="2651898"/>
                  </a:cubicBezTo>
                  <a:cubicBezTo>
                    <a:pt x="389581" y="2516701"/>
                    <a:pt x="570832" y="2531334"/>
                    <a:pt x="617302" y="2661201"/>
                  </a:cubicBezTo>
                  <a:cubicBezTo>
                    <a:pt x="663793" y="2772462"/>
                    <a:pt x="550117" y="2911631"/>
                    <a:pt x="417311" y="2857565"/>
                  </a:cubicBezTo>
                  <a:close/>
                  <a:moveTo>
                    <a:pt x="419265" y="3707255"/>
                  </a:moveTo>
                  <a:cubicBezTo>
                    <a:pt x="346999" y="3678009"/>
                    <a:pt x="308716" y="3581381"/>
                    <a:pt x="339573" y="3502041"/>
                  </a:cubicBezTo>
                  <a:cubicBezTo>
                    <a:pt x="391535" y="3366411"/>
                    <a:pt x="572787" y="3381045"/>
                    <a:pt x="619257" y="3510911"/>
                  </a:cubicBezTo>
                  <a:cubicBezTo>
                    <a:pt x="666138" y="3623037"/>
                    <a:pt x="550899" y="3760889"/>
                    <a:pt x="419265" y="3707255"/>
                  </a:cubicBezTo>
                  <a:close/>
                  <a:moveTo>
                    <a:pt x="334492" y="4372127"/>
                  </a:moveTo>
                  <a:cubicBezTo>
                    <a:pt x="371602" y="4220094"/>
                    <a:pt x="570051" y="4219209"/>
                    <a:pt x="620820" y="4360601"/>
                  </a:cubicBezTo>
                  <a:cubicBezTo>
                    <a:pt x="723161" y="4605722"/>
                    <a:pt x="266525" y="4651823"/>
                    <a:pt x="334492" y="4372127"/>
                  </a:cubicBezTo>
                  <a:close/>
                  <a:moveTo>
                    <a:pt x="336446" y="5221384"/>
                  </a:moveTo>
                  <a:cubicBezTo>
                    <a:pt x="373556" y="5069804"/>
                    <a:pt x="571614" y="5068014"/>
                    <a:pt x="622774" y="5209859"/>
                  </a:cubicBezTo>
                  <a:cubicBezTo>
                    <a:pt x="725506" y="5456296"/>
                    <a:pt x="268870" y="5501081"/>
                    <a:pt x="336446" y="5221384"/>
                  </a:cubicBezTo>
                  <a:close/>
                  <a:moveTo>
                    <a:pt x="424346" y="6255912"/>
                  </a:moveTo>
                  <a:cubicBezTo>
                    <a:pt x="352080" y="6226667"/>
                    <a:pt x="313797" y="6130038"/>
                    <a:pt x="344654" y="6050699"/>
                  </a:cubicBezTo>
                  <a:cubicBezTo>
                    <a:pt x="396616" y="5915069"/>
                    <a:pt x="577868" y="5929703"/>
                    <a:pt x="624338" y="6059569"/>
                  </a:cubicBezTo>
                  <a:cubicBezTo>
                    <a:pt x="670828" y="6171263"/>
                    <a:pt x="556371" y="6309547"/>
                    <a:pt x="424346" y="6255912"/>
                  </a:cubicBezTo>
                  <a:close/>
                  <a:moveTo>
                    <a:pt x="339573" y="6920784"/>
                  </a:moveTo>
                  <a:cubicBezTo>
                    <a:pt x="376683" y="6768299"/>
                    <a:pt x="575132" y="6768299"/>
                    <a:pt x="625901" y="6909259"/>
                  </a:cubicBezTo>
                  <a:cubicBezTo>
                    <a:pt x="728242" y="7154379"/>
                    <a:pt x="271606" y="7200481"/>
                    <a:pt x="339573" y="6920784"/>
                  </a:cubicBezTo>
                  <a:close/>
                  <a:moveTo>
                    <a:pt x="412621" y="7947780"/>
                  </a:moveTo>
                  <a:cubicBezTo>
                    <a:pt x="354816" y="7916744"/>
                    <a:pt x="324721" y="7839626"/>
                    <a:pt x="341527" y="7770041"/>
                  </a:cubicBezTo>
                  <a:cubicBezTo>
                    <a:pt x="378637" y="7618009"/>
                    <a:pt x="577086" y="7617556"/>
                    <a:pt x="627855" y="7758516"/>
                  </a:cubicBezTo>
                  <a:cubicBezTo>
                    <a:pt x="677082" y="7876425"/>
                    <a:pt x="547772" y="8020472"/>
                    <a:pt x="412621" y="7947780"/>
                  </a:cubicBezTo>
                  <a:close/>
                  <a:moveTo>
                    <a:pt x="429407" y="8804570"/>
                  </a:moveTo>
                  <a:cubicBezTo>
                    <a:pt x="357141" y="8775324"/>
                    <a:pt x="318858" y="8678696"/>
                    <a:pt x="349714" y="8599356"/>
                  </a:cubicBezTo>
                  <a:cubicBezTo>
                    <a:pt x="401677" y="8463727"/>
                    <a:pt x="582928" y="8478360"/>
                    <a:pt x="629398" y="8608226"/>
                  </a:cubicBezTo>
                  <a:cubicBezTo>
                    <a:pt x="675909" y="8719920"/>
                    <a:pt x="561452" y="8858204"/>
                    <a:pt x="429407" y="8804570"/>
                  </a:cubicBezTo>
                  <a:close/>
                  <a:moveTo>
                    <a:pt x="430970" y="9654280"/>
                  </a:moveTo>
                  <a:cubicBezTo>
                    <a:pt x="278230" y="9592228"/>
                    <a:pt x="329411" y="9324057"/>
                    <a:pt x="512226" y="9355093"/>
                  </a:cubicBezTo>
                  <a:cubicBezTo>
                    <a:pt x="733714" y="9393641"/>
                    <a:pt x="639972" y="9739383"/>
                    <a:pt x="430970" y="96542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40" name="Google Shape;1240;p14"/>
            <p:cNvGrpSpPr/>
            <p:nvPr/>
          </p:nvGrpSpPr>
          <p:grpSpPr>
            <a:xfrm>
              <a:off x="-331069" y="1435669"/>
              <a:ext cx="7621939" cy="9381655"/>
              <a:chOff x="-331069" y="1435669"/>
              <a:chExt cx="7621939" cy="9381655"/>
            </a:xfrm>
          </p:grpSpPr>
          <p:sp>
            <p:nvSpPr>
              <p:cNvPr id="1241" name="Google Shape;1241;p14"/>
              <p:cNvSpPr/>
              <p:nvPr/>
            </p:nvSpPr>
            <p:spPr>
              <a:xfrm>
                <a:off x="-261717" y="1435669"/>
                <a:ext cx="7342972" cy="74399"/>
              </a:xfrm>
              <a:custGeom>
                <a:avLst/>
                <a:gdLst/>
                <a:ahLst/>
                <a:cxnLst/>
                <a:rect l="l" t="t" r="r" b="b"/>
                <a:pathLst>
                  <a:path w="7342972" h="74399" extrusionOk="0">
                    <a:moveTo>
                      <a:pt x="7339446" y="74400"/>
                    </a:moveTo>
                    <a:cubicBezTo>
                      <a:pt x="7337471" y="74420"/>
                      <a:pt x="13016" y="49599"/>
                      <a:pt x="10424" y="49579"/>
                    </a:cubicBezTo>
                    <a:cubicBezTo>
                      <a:pt x="10424" y="-25892"/>
                      <a:pt x="-518108" y="267"/>
                      <a:pt x="5951931" y="27413"/>
                    </a:cubicBezTo>
                    <a:cubicBezTo>
                      <a:pt x="7491672" y="33340"/>
                      <a:pt x="7337636" y="10537"/>
                      <a:pt x="7339446" y="744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2" name="Google Shape;1242;p14"/>
              <p:cNvSpPr/>
              <p:nvPr/>
            </p:nvSpPr>
            <p:spPr>
              <a:xfrm>
                <a:off x="-261232" y="2278465"/>
                <a:ext cx="7364071" cy="77754"/>
              </a:xfrm>
              <a:custGeom>
                <a:avLst/>
                <a:gdLst/>
                <a:ahLst/>
                <a:cxnLst/>
                <a:rect l="l" t="t" r="r" b="b"/>
                <a:pathLst>
                  <a:path w="7364071" h="77754" extrusionOk="0">
                    <a:moveTo>
                      <a:pt x="7360068" y="77754"/>
                    </a:moveTo>
                    <a:cubicBezTo>
                      <a:pt x="7357722" y="77795"/>
                      <a:pt x="9877" y="52954"/>
                      <a:pt x="8376" y="52933"/>
                    </a:cubicBezTo>
                    <a:cubicBezTo>
                      <a:pt x="10124" y="-26119"/>
                      <a:pt x="-489978" y="-1771"/>
                      <a:pt x="5971359" y="30767"/>
                    </a:cubicBezTo>
                    <a:cubicBezTo>
                      <a:pt x="7510236" y="36674"/>
                      <a:pt x="7360068" y="13109"/>
                      <a:pt x="7360068" y="777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3" name="Google Shape;1243;p14"/>
              <p:cNvSpPr/>
              <p:nvPr/>
            </p:nvSpPr>
            <p:spPr>
              <a:xfrm>
                <a:off x="-259109" y="3124366"/>
                <a:ext cx="7413006" cy="61556"/>
              </a:xfrm>
              <a:custGeom>
                <a:avLst/>
                <a:gdLst/>
                <a:ahLst/>
                <a:cxnLst/>
                <a:rect l="l" t="t" r="r" b="b"/>
                <a:pathLst>
                  <a:path w="7413006" h="61556" extrusionOk="0">
                    <a:moveTo>
                      <a:pt x="984013" y="56742"/>
                    </a:moveTo>
                    <a:cubicBezTo>
                      <a:pt x="-136860" y="56742"/>
                      <a:pt x="5882" y="71581"/>
                      <a:pt x="5882" y="0"/>
                    </a:cubicBezTo>
                    <a:cubicBezTo>
                      <a:pt x="9030408" y="51370"/>
                      <a:pt x="10336874" y="71746"/>
                      <a:pt x="984013" y="5674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14"/>
              <p:cNvSpPr/>
              <p:nvPr/>
            </p:nvSpPr>
            <p:spPr>
              <a:xfrm>
                <a:off x="-307900" y="3973109"/>
                <a:ext cx="7442354" cy="75430"/>
              </a:xfrm>
              <a:custGeom>
                <a:avLst/>
                <a:gdLst/>
                <a:ahLst/>
                <a:cxnLst/>
                <a:rect l="l" t="t" r="r" b="b"/>
                <a:pathLst>
                  <a:path w="7442354" h="75430" extrusionOk="0">
                    <a:moveTo>
                      <a:pt x="7438373" y="75430"/>
                    </a:moveTo>
                    <a:cubicBezTo>
                      <a:pt x="7436769" y="75451"/>
                      <a:pt x="10014" y="50177"/>
                      <a:pt x="7771" y="50157"/>
                    </a:cubicBezTo>
                    <a:cubicBezTo>
                      <a:pt x="11412" y="-26508"/>
                      <a:pt x="-494120" y="515"/>
                      <a:pt x="6058264" y="27991"/>
                    </a:cubicBezTo>
                    <a:cubicBezTo>
                      <a:pt x="7587636" y="33897"/>
                      <a:pt x="7438373" y="11073"/>
                      <a:pt x="7438373" y="754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5" name="Google Shape;1245;p14"/>
              <p:cNvSpPr/>
              <p:nvPr/>
            </p:nvSpPr>
            <p:spPr>
              <a:xfrm>
                <a:off x="-273642" y="4819376"/>
                <a:ext cx="7427172" cy="74880"/>
              </a:xfrm>
              <a:custGeom>
                <a:avLst/>
                <a:gdLst/>
                <a:ahLst/>
                <a:cxnLst/>
                <a:rect l="l" t="t" r="r" b="b"/>
                <a:pathLst>
                  <a:path w="7427172" h="74880" extrusionOk="0">
                    <a:moveTo>
                      <a:pt x="7423637" y="74880"/>
                    </a:moveTo>
                    <a:cubicBezTo>
                      <a:pt x="7421827" y="74901"/>
                      <a:pt x="7702" y="49628"/>
                      <a:pt x="5542" y="49607"/>
                    </a:cubicBezTo>
                    <a:cubicBezTo>
                      <a:pt x="16918" y="-26214"/>
                      <a:pt x="-496679" y="439"/>
                      <a:pt x="6044309" y="27894"/>
                    </a:cubicBezTo>
                    <a:cubicBezTo>
                      <a:pt x="7575677" y="33800"/>
                      <a:pt x="7421785" y="11511"/>
                      <a:pt x="7423637" y="748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6" name="Google Shape;1246;p14"/>
              <p:cNvSpPr/>
              <p:nvPr/>
            </p:nvSpPr>
            <p:spPr>
              <a:xfrm>
                <a:off x="-300361" y="5665036"/>
                <a:ext cx="7488851" cy="75369"/>
              </a:xfrm>
              <a:custGeom>
                <a:avLst/>
                <a:gdLst/>
                <a:ahLst/>
                <a:cxnLst/>
                <a:rect l="l" t="t" r="r" b="b"/>
                <a:pathLst>
                  <a:path w="7488851" h="75369" extrusionOk="0">
                    <a:moveTo>
                      <a:pt x="7486685" y="75370"/>
                    </a:moveTo>
                    <a:cubicBezTo>
                      <a:pt x="7485183" y="75390"/>
                      <a:pt x="183685" y="50858"/>
                      <a:pt x="10004" y="49664"/>
                    </a:cubicBezTo>
                    <a:cubicBezTo>
                      <a:pt x="8317" y="-26630"/>
                      <a:pt x="-507008" y="701"/>
                      <a:pt x="6090962" y="28383"/>
                    </a:cubicBezTo>
                    <a:cubicBezTo>
                      <a:pt x="7639219" y="34311"/>
                      <a:pt x="7480884" y="11507"/>
                      <a:pt x="7486685" y="753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7" name="Google Shape;1247;p14"/>
              <p:cNvSpPr/>
              <p:nvPr/>
            </p:nvSpPr>
            <p:spPr>
              <a:xfrm>
                <a:off x="-277625" y="6508533"/>
                <a:ext cx="7504340" cy="68615"/>
              </a:xfrm>
              <a:custGeom>
                <a:avLst/>
                <a:gdLst/>
                <a:ahLst/>
                <a:cxnLst/>
                <a:rect l="l" t="t" r="r" b="b"/>
                <a:pathLst>
                  <a:path w="7504340" h="68615" extrusionOk="0">
                    <a:moveTo>
                      <a:pt x="2741624" y="59850"/>
                    </a:moveTo>
                    <a:cubicBezTo>
                      <a:pt x="-250554" y="48345"/>
                      <a:pt x="6666" y="82345"/>
                      <a:pt x="4856" y="0"/>
                    </a:cubicBezTo>
                    <a:cubicBezTo>
                      <a:pt x="8004267" y="22248"/>
                      <a:pt x="10645215" y="93191"/>
                      <a:pt x="2741624" y="5985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8" name="Google Shape;1248;p14"/>
              <p:cNvSpPr/>
              <p:nvPr/>
            </p:nvSpPr>
            <p:spPr>
              <a:xfrm>
                <a:off x="-278959" y="7355665"/>
                <a:ext cx="7488008" cy="77041"/>
              </a:xfrm>
              <a:custGeom>
                <a:avLst/>
                <a:gdLst/>
                <a:ahLst/>
                <a:cxnLst/>
                <a:rect l="l" t="t" r="r" b="b"/>
                <a:pathLst>
                  <a:path w="7488008" h="77041" extrusionOk="0">
                    <a:moveTo>
                      <a:pt x="7484043" y="77041"/>
                    </a:moveTo>
                    <a:cubicBezTo>
                      <a:pt x="7482541" y="77061"/>
                      <a:pt x="169215" y="52426"/>
                      <a:pt x="8905" y="51335"/>
                    </a:cubicBezTo>
                    <a:cubicBezTo>
                      <a:pt x="8905" y="-28704"/>
                      <a:pt x="-496607" y="1900"/>
                      <a:pt x="6109796" y="29622"/>
                    </a:cubicBezTo>
                    <a:cubicBezTo>
                      <a:pt x="7632690" y="36990"/>
                      <a:pt x="7484043" y="9987"/>
                      <a:pt x="7484043" y="770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9" name="Google Shape;1249;p14"/>
              <p:cNvSpPr/>
              <p:nvPr/>
            </p:nvSpPr>
            <p:spPr>
              <a:xfrm>
                <a:off x="-301174" y="8200653"/>
                <a:ext cx="7544280" cy="78202"/>
              </a:xfrm>
              <a:custGeom>
                <a:avLst/>
                <a:gdLst/>
                <a:ahLst/>
                <a:cxnLst/>
                <a:rect l="l" t="t" r="r" b="b"/>
                <a:pathLst>
                  <a:path w="7544280" h="78202" extrusionOk="0">
                    <a:moveTo>
                      <a:pt x="7542587" y="78202"/>
                    </a:moveTo>
                    <a:cubicBezTo>
                      <a:pt x="7541085" y="78223"/>
                      <a:pt x="141134" y="53361"/>
                      <a:pt x="7690" y="52497"/>
                    </a:cubicBezTo>
                    <a:cubicBezTo>
                      <a:pt x="11536" y="-30342"/>
                      <a:pt x="-498440" y="2875"/>
                      <a:pt x="6152315" y="30784"/>
                    </a:cubicBezTo>
                    <a:cubicBezTo>
                      <a:pt x="7694072" y="36711"/>
                      <a:pt x="7535490" y="13846"/>
                      <a:pt x="7542587" y="7820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0" name="Google Shape;1250;p14"/>
              <p:cNvSpPr/>
              <p:nvPr/>
            </p:nvSpPr>
            <p:spPr>
              <a:xfrm>
                <a:off x="-299683" y="9046118"/>
                <a:ext cx="7590553" cy="69947"/>
              </a:xfrm>
              <a:custGeom>
                <a:avLst/>
                <a:gdLst/>
                <a:ahLst/>
                <a:cxnLst/>
                <a:rect l="l" t="t" r="r" b="b"/>
                <a:pathLst>
                  <a:path w="7590553" h="69947" extrusionOk="0">
                    <a:moveTo>
                      <a:pt x="2824223" y="60282"/>
                    </a:moveTo>
                    <a:cubicBezTo>
                      <a:pt x="-296854" y="48304"/>
                      <a:pt x="8153" y="85124"/>
                      <a:pt x="8153" y="0"/>
                    </a:cubicBezTo>
                    <a:cubicBezTo>
                      <a:pt x="7959222" y="30646"/>
                      <a:pt x="10840440" y="94117"/>
                      <a:pt x="2824223" y="6028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1" name="Google Shape;1251;p14"/>
              <p:cNvSpPr/>
              <p:nvPr/>
            </p:nvSpPr>
            <p:spPr>
              <a:xfrm>
                <a:off x="-331069" y="9894209"/>
                <a:ext cx="7621052" cy="76513"/>
              </a:xfrm>
              <a:custGeom>
                <a:avLst/>
                <a:gdLst/>
                <a:ahLst/>
                <a:cxnLst/>
                <a:rect l="l" t="t" r="r" b="b"/>
                <a:pathLst>
                  <a:path w="7621052" h="76513" extrusionOk="0">
                    <a:moveTo>
                      <a:pt x="7618191" y="76514"/>
                    </a:moveTo>
                    <a:cubicBezTo>
                      <a:pt x="7616627" y="76535"/>
                      <a:pt x="323172" y="52578"/>
                      <a:pt x="9464" y="49923"/>
                    </a:cubicBezTo>
                    <a:cubicBezTo>
                      <a:pt x="9464" y="-27586"/>
                      <a:pt x="-513862" y="1269"/>
                      <a:pt x="6222468" y="29527"/>
                    </a:cubicBezTo>
                    <a:cubicBezTo>
                      <a:pt x="7770272" y="35455"/>
                      <a:pt x="7614550" y="12630"/>
                      <a:pt x="7618191" y="765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2" name="Google Shape;1252;p14"/>
              <p:cNvSpPr/>
              <p:nvPr/>
            </p:nvSpPr>
            <p:spPr>
              <a:xfrm>
                <a:off x="-305567" y="10738237"/>
                <a:ext cx="7586827" cy="79087"/>
              </a:xfrm>
              <a:custGeom>
                <a:avLst/>
                <a:gdLst/>
                <a:ahLst/>
                <a:cxnLst/>
                <a:rect l="l" t="t" r="r" b="b"/>
                <a:pathLst>
                  <a:path w="7586827" h="79087" extrusionOk="0">
                    <a:moveTo>
                      <a:pt x="7584090" y="79088"/>
                    </a:moveTo>
                    <a:cubicBezTo>
                      <a:pt x="7582609" y="79109"/>
                      <a:pt x="208618" y="53711"/>
                      <a:pt x="9738" y="52044"/>
                    </a:cubicBezTo>
                    <a:cubicBezTo>
                      <a:pt x="7886" y="-25670"/>
                      <a:pt x="-507191" y="-2207"/>
                      <a:pt x="6216878" y="31649"/>
                    </a:cubicBezTo>
                    <a:cubicBezTo>
                      <a:pt x="7733744" y="37576"/>
                      <a:pt x="7580202" y="13023"/>
                      <a:pt x="7584090" y="79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53" name="Google Shape;1253;p14"/>
            <p:cNvSpPr/>
            <p:nvPr/>
          </p:nvSpPr>
          <p:spPr>
            <a:xfrm>
              <a:off x="672935" y="989695"/>
              <a:ext cx="204687" cy="10191545"/>
            </a:xfrm>
            <a:custGeom>
              <a:avLst/>
              <a:gdLst/>
              <a:ahLst/>
              <a:cxnLst/>
              <a:rect l="l" t="t" r="r" b="b"/>
              <a:pathLst>
                <a:path w="204687" h="10191545" extrusionOk="0">
                  <a:moveTo>
                    <a:pt x="204687" y="10191545"/>
                  </a:moveTo>
                  <a:cubicBezTo>
                    <a:pt x="91711" y="10191545"/>
                    <a:pt x="-86166" y="4304226"/>
                    <a:pt x="48039" y="2"/>
                  </a:cubicBezTo>
                  <a:cubicBezTo>
                    <a:pt x="162414" y="-3476"/>
                    <a:pt x="-113135" y="3971039"/>
                    <a:pt x="204687" y="101915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4" name="Google Shape;1254;p14"/>
          <p:cNvGrpSpPr/>
          <p:nvPr/>
        </p:nvGrpSpPr>
        <p:grpSpPr>
          <a:xfrm>
            <a:off x="228942" y="1103669"/>
            <a:ext cx="4278701" cy="3953731"/>
            <a:chOff x="1531151" y="880196"/>
            <a:chExt cx="7319364" cy="7907461"/>
          </a:xfrm>
        </p:grpSpPr>
        <p:sp>
          <p:nvSpPr>
            <p:cNvPr id="1255" name="Google Shape;1255;p14"/>
            <p:cNvSpPr/>
            <p:nvPr/>
          </p:nvSpPr>
          <p:spPr>
            <a:xfrm>
              <a:off x="1680777" y="880196"/>
              <a:ext cx="7169738" cy="7907461"/>
            </a:xfrm>
            <a:custGeom>
              <a:avLst/>
              <a:gdLst/>
              <a:ahLst/>
              <a:cxnLst/>
              <a:rect l="l" t="t" r="r" b="b"/>
              <a:pathLst>
                <a:path w="7169739" h="7257934" extrusionOk="0">
                  <a:moveTo>
                    <a:pt x="2" y="7139537"/>
                  </a:moveTo>
                  <a:cubicBezTo>
                    <a:pt x="-361" y="7205686"/>
                    <a:pt x="53862" y="7259148"/>
                    <a:pt x="120057" y="7257914"/>
                  </a:cubicBezTo>
                  <a:cubicBezTo>
                    <a:pt x="7285318" y="7124179"/>
                    <a:pt x="7163301" y="7249698"/>
                    <a:pt x="7164449" y="7044255"/>
                  </a:cubicBezTo>
                  <a:cubicBezTo>
                    <a:pt x="7166106" y="6745155"/>
                    <a:pt x="7169738" y="119316"/>
                    <a:pt x="7169738" y="120289"/>
                  </a:cubicBezTo>
                  <a:cubicBezTo>
                    <a:pt x="7170101" y="54750"/>
                    <a:pt x="7116823" y="1535"/>
                    <a:pt x="7051238" y="1897"/>
                  </a:cubicBezTo>
                  <a:cubicBezTo>
                    <a:pt x="-110260" y="41337"/>
                    <a:pt x="6424" y="-83369"/>
                    <a:pt x="5276" y="124223"/>
                  </a:cubicBezTo>
                  <a:cubicBezTo>
                    <a:pt x="3620" y="427517"/>
                    <a:pt x="-13" y="7140495"/>
                    <a:pt x="2" y="713953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56" name="Google Shape;1256;p14"/>
            <p:cNvGrpSpPr/>
            <p:nvPr/>
          </p:nvGrpSpPr>
          <p:grpSpPr>
            <a:xfrm>
              <a:off x="1531151" y="2003418"/>
              <a:ext cx="7189120" cy="6358505"/>
              <a:chOff x="1531151" y="2003418"/>
              <a:chExt cx="7189120" cy="6358505"/>
            </a:xfrm>
          </p:grpSpPr>
          <p:sp>
            <p:nvSpPr>
              <p:cNvPr id="1257" name="Google Shape;1257;p14"/>
              <p:cNvSpPr/>
              <p:nvPr/>
            </p:nvSpPr>
            <p:spPr>
              <a:xfrm>
                <a:off x="1534982" y="3693820"/>
                <a:ext cx="7181640" cy="66182"/>
              </a:xfrm>
              <a:custGeom>
                <a:avLst/>
                <a:gdLst/>
                <a:ahLst/>
                <a:cxnLst/>
                <a:rect l="l" t="t" r="r" b="b"/>
                <a:pathLst>
                  <a:path w="7181640" h="66182" extrusionOk="0">
                    <a:moveTo>
                      <a:pt x="7173117" y="26907"/>
                    </a:moveTo>
                    <a:cubicBezTo>
                      <a:pt x="7172841" y="-16335"/>
                      <a:pt x="7724035" y="-3982"/>
                      <a:pt x="8524" y="39275"/>
                    </a:cubicBezTo>
                    <a:cubicBezTo>
                      <a:pt x="8800" y="82518"/>
                      <a:pt x="-542408" y="70165"/>
                      <a:pt x="7173117" y="2690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8" name="Google Shape;1258;p14"/>
              <p:cNvSpPr/>
              <p:nvPr/>
            </p:nvSpPr>
            <p:spPr>
              <a:xfrm>
                <a:off x="1538662" y="4256727"/>
                <a:ext cx="7181609" cy="78245"/>
              </a:xfrm>
              <a:custGeom>
                <a:avLst/>
                <a:gdLst/>
                <a:ahLst/>
                <a:cxnLst/>
                <a:rect l="l" t="t" r="r" b="b"/>
                <a:pathLst>
                  <a:path w="7181609" h="78245" extrusionOk="0">
                    <a:moveTo>
                      <a:pt x="7173084" y="26243"/>
                    </a:moveTo>
                    <a:cubicBezTo>
                      <a:pt x="7172808" y="-17014"/>
                      <a:pt x="7724060" y="-5677"/>
                      <a:pt x="8520" y="52009"/>
                    </a:cubicBezTo>
                    <a:cubicBezTo>
                      <a:pt x="8811" y="95251"/>
                      <a:pt x="-542412" y="83929"/>
                      <a:pt x="7173084" y="262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9" name="Google Shape;1259;p14"/>
              <p:cNvSpPr/>
              <p:nvPr/>
            </p:nvSpPr>
            <p:spPr>
              <a:xfrm>
                <a:off x="1536230" y="4819570"/>
                <a:ext cx="7181862" cy="90522"/>
              </a:xfrm>
              <a:custGeom>
                <a:avLst/>
                <a:gdLst/>
                <a:ahLst/>
                <a:cxnLst/>
                <a:rect l="l" t="t" r="r" b="b"/>
                <a:pathLst>
                  <a:path w="7181862" h="90522" extrusionOk="0">
                    <a:moveTo>
                      <a:pt x="7173162" y="25686"/>
                    </a:moveTo>
                    <a:cubicBezTo>
                      <a:pt x="7173439" y="-17571"/>
                      <a:pt x="7724517" y="-7279"/>
                      <a:pt x="8700" y="64836"/>
                    </a:cubicBezTo>
                    <a:cubicBezTo>
                      <a:pt x="8424" y="108093"/>
                      <a:pt x="-542654" y="97801"/>
                      <a:pt x="7173162" y="2568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0" name="Google Shape;1260;p14"/>
              <p:cNvSpPr/>
              <p:nvPr/>
            </p:nvSpPr>
            <p:spPr>
              <a:xfrm>
                <a:off x="1535218" y="2003418"/>
                <a:ext cx="7181639" cy="33173"/>
              </a:xfrm>
              <a:custGeom>
                <a:avLst/>
                <a:gdLst/>
                <a:ahLst/>
                <a:cxnLst/>
                <a:rect l="l" t="t" r="r" b="b"/>
                <a:pathLst>
                  <a:path w="7181639" h="33173" extrusionOk="0">
                    <a:moveTo>
                      <a:pt x="8536" y="30493"/>
                    </a:moveTo>
                    <a:cubicBezTo>
                      <a:pt x="7724119" y="30493"/>
                      <a:pt x="7172867" y="45938"/>
                      <a:pt x="7173099" y="2681"/>
                    </a:cubicBezTo>
                    <a:cubicBezTo>
                      <a:pt x="-542470" y="2681"/>
                      <a:pt x="8783" y="-12764"/>
                      <a:pt x="8536" y="304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1" name="Google Shape;1261;p14"/>
              <p:cNvSpPr/>
              <p:nvPr/>
            </p:nvSpPr>
            <p:spPr>
              <a:xfrm>
                <a:off x="1531306" y="3130734"/>
                <a:ext cx="7181684" cy="54455"/>
              </a:xfrm>
              <a:custGeom>
                <a:avLst/>
                <a:gdLst/>
                <a:ahLst/>
                <a:cxnLst/>
                <a:rect l="l" t="t" r="r" b="b"/>
                <a:pathLst>
                  <a:path w="7181684" h="54455" extrusionOk="0">
                    <a:moveTo>
                      <a:pt x="7173161" y="27736"/>
                    </a:moveTo>
                    <a:cubicBezTo>
                      <a:pt x="7172884" y="-15507"/>
                      <a:pt x="7724093" y="-2123"/>
                      <a:pt x="8524" y="26720"/>
                    </a:cubicBezTo>
                    <a:cubicBezTo>
                      <a:pt x="8800" y="69963"/>
                      <a:pt x="-542408" y="56579"/>
                      <a:pt x="7173161" y="2773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2" name="Google Shape;1262;p14"/>
              <p:cNvSpPr/>
              <p:nvPr/>
            </p:nvSpPr>
            <p:spPr>
              <a:xfrm>
                <a:off x="1532071" y="2567349"/>
                <a:ext cx="7181690" cy="43259"/>
              </a:xfrm>
              <a:custGeom>
                <a:avLst/>
                <a:gdLst/>
                <a:ahLst/>
                <a:cxnLst/>
                <a:rect l="l" t="t" r="r" b="b"/>
                <a:pathLst>
                  <a:path w="7181690" h="43259" extrusionOk="0">
                    <a:moveTo>
                      <a:pt x="7173006" y="28834"/>
                    </a:moveTo>
                    <a:cubicBezTo>
                      <a:pt x="7173238" y="-14409"/>
                      <a:pt x="7724273" y="-9"/>
                      <a:pt x="8689" y="14420"/>
                    </a:cubicBezTo>
                    <a:cubicBezTo>
                      <a:pt x="8442" y="57677"/>
                      <a:pt x="-542592" y="43263"/>
                      <a:pt x="7173006" y="288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3" name="Google Shape;1263;p14"/>
              <p:cNvSpPr/>
              <p:nvPr/>
            </p:nvSpPr>
            <p:spPr>
              <a:xfrm>
                <a:off x="1534838" y="6507677"/>
                <a:ext cx="7181450" cy="128139"/>
              </a:xfrm>
              <a:custGeom>
                <a:avLst/>
                <a:gdLst/>
                <a:ahLst/>
                <a:cxnLst/>
                <a:rect l="l" t="t" r="r" b="b"/>
                <a:pathLst>
                  <a:path w="7181450" h="128139" extrusionOk="0">
                    <a:moveTo>
                      <a:pt x="7172927" y="24410"/>
                    </a:moveTo>
                    <a:cubicBezTo>
                      <a:pt x="7172651" y="-18847"/>
                      <a:pt x="7723831" y="-11648"/>
                      <a:pt x="8523" y="103739"/>
                    </a:cubicBezTo>
                    <a:cubicBezTo>
                      <a:pt x="8800" y="146982"/>
                      <a:pt x="-542380" y="139782"/>
                      <a:pt x="7172927" y="244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4" name="Google Shape;1264;p14"/>
              <p:cNvSpPr/>
              <p:nvPr/>
            </p:nvSpPr>
            <p:spPr>
              <a:xfrm>
                <a:off x="1536812" y="7632817"/>
                <a:ext cx="7181981" cy="153655"/>
              </a:xfrm>
              <a:custGeom>
                <a:avLst/>
                <a:gdLst/>
                <a:ahLst/>
                <a:cxnLst/>
                <a:rect l="l" t="t" r="r" b="b"/>
                <a:pathLst>
                  <a:path w="7181981" h="153655" extrusionOk="0">
                    <a:moveTo>
                      <a:pt x="7173293" y="23771"/>
                    </a:moveTo>
                    <a:cubicBezTo>
                      <a:pt x="7173540" y="-19486"/>
                      <a:pt x="7724588" y="-14333"/>
                      <a:pt x="8685" y="129882"/>
                    </a:cubicBezTo>
                    <a:cubicBezTo>
                      <a:pt x="8453" y="173139"/>
                      <a:pt x="-542611" y="168000"/>
                      <a:pt x="7173293" y="237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5" name="Google Shape;1265;p14"/>
              <p:cNvSpPr/>
              <p:nvPr/>
            </p:nvSpPr>
            <p:spPr>
              <a:xfrm>
                <a:off x="1532547" y="5382353"/>
                <a:ext cx="7181895" cy="102955"/>
              </a:xfrm>
              <a:custGeom>
                <a:avLst/>
                <a:gdLst/>
                <a:ahLst/>
                <a:cxnLst/>
                <a:rect l="l" t="t" r="r" b="b"/>
                <a:pathLst>
                  <a:path w="7181895" h="102955" extrusionOk="0">
                    <a:moveTo>
                      <a:pt x="7173199" y="25204"/>
                    </a:moveTo>
                    <a:cubicBezTo>
                      <a:pt x="7173475" y="-18053"/>
                      <a:pt x="7724480" y="-8792"/>
                      <a:pt x="8693" y="77752"/>
                    </a:cubicBezTo>
                    <a:cubicBezTo>
                      <a:pt x="8432" y="121009"/>
                      <a:pt x="-542588" y="111748"/>
                      <a:pt x="7173199" y="2520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6" name="Google Shape;1266;p14"/>
              <p:cNvSpPr/>
              <p:nvPr/>
            </p:nvSpPr>
            <p:spPr>
              <a:xfrm>
                <a:off x="1533672" y="8195418"/>
                <a:ext cx="7181999" cy="166505"/>
              </a:xfrm>
              <a:custGeom>
                <a:avLst/>
                <a:gdLst/>
                <a:ahLst/>
                <a:cxnLst/>
                <a:rect l="l" t="t" r="r" b="b"/>
                <a:pathLst>
                  <a:path w="7181999" h="166505" extrusionOk="0">
                    <a:moveTo>
                      <a:pt x="7173309" y="23500"/>
                    </a:moveTo>
                    <a:cubicBezTo>
                      <a:pt x="7173556" y="-19758"/>
                      <a:pt x="7724648" y="-15650"/>
                      <a:pt x="8687" y="143009"/>
                    </a:cubicBezTo>
                    <a:cubicBezTo>
                      <a:pt x="8454" y="186266"/>
                      <a:pt x="-542652" y="182144"/>
                      <a:pt x="7173309" y="235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7" name="Google Shape;1267;p14"/>
              <p:cNvSpPr/>
              <p:nvPr/>
            </p:nvSpPr>
            <p:spPr>
              <a:xfrm>
                <a:off x="1538525" y="7070228"/>
                <a:ext cx="7181413" cy="140851"/>
              </a:xfrm>
              <a:custGeom>
                <a:avLst/>
                <a:gdLst/>
                <a:ahLst/>
                <a:cxnLst/>
                <a:rect l="l" t="t" r="r" b="b"/>
                <a:pathLst>
                  <a:path w="7181413" h="140851" extrusionOk="0">
                    <a:moveTo>
                      <a:pt x="7172887" y="24073"/>
                    </a:moveTo>
                    <a:cubicBezTo>
                      <a:pt x="7172611" y="-19184"/>
                      <a:pt x="7723863" y="-13001"/>
                      <a:pt x="8527" y="116786"/>
                    </a:cubicBezTo>
                    <a:cubicBezTo>
                      <a:pt x="8803" y="160028"/>
                      <a:pt x="-542450" y="153859"/>
                      <a:pt x="7172887" y="2407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8" name="Google Shape;1268;p14"/>
              <p:cNvSpPr/>
              <p:nvPr/>
            </p:nvSpPr>
            <p:spPr>
              <a:xfrm>
                <a:off x="1531151" y="5945079"/>
                <a:ext cx="7181490" cy="115494"/>
              </a:xfrm>
              <a:custGeom>
                <a:avLst/>
                <a:gdLst/>
                <a:ahLst/>
                <a:cxnLst/>
                <a:rect l="l" t="t" r="r" b="b"/>
                <a:pathLst>
                  <a:path w="7181490" h="115494" extrusionOk="0">
                    <a:moveTo>
                      <a:pt x="7172967" y="24780"/>
                    </a:moveTo>
                    <a:cubicBezTo>
                      <a:pt x="7172691" y="-18478"/>
                      <a:pt x="7723885" y="-10233"/>
                      <a:pt x="8519" y="90711"/>
                    </a:cubicBezTo>
                    <a:cubicBezTo>
                      <a:pt x="8810" y="133968"/>
                      <a:pt x="-542384" y="125737"/>
                      <a:pt x="7172967" y="2478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69" name="Google Shape;1269;p14"/>
          <p:cNvGrpSpPr/>
          <p:nvPr/>
        </p:nvGrpSpPr>
        <p:grpSpPr>
          <a:xfrm rot="1915367">
            <a:off x="3569266" y="355699"/>
            <a:ext cx="1204204" cy="985021"/>
            <a:chOff x="7137931" y="711573"/>
            <a:chExt cx="2408298" cy="1969952"/>
          </a:xfrm>
        </p:grpSpPr>
        <p:sp>
          <p:nvSpPr>
            <p:cNvPr id="1270" name="Google Shape;1270;p14"/>
            <p:cNvSpPr/>
            <p:nvPr/>
          </p:nvSpPr>
          <p:spPr>
            <a:xfrm>
              <a:off x="8787892" y="1194860"/>
              <a:ext cx="744733" cy="1206896"/>
            </a:xfrm>
            <a:custGeom>
              <a:avLst/>
              <a:gdLst/>
              <a:ahLst/>
              <a:cxnLst/>
              <a:rect l="l" t="t" r="r" b="b"/>
              <a:pathLst>
                <a:path w="744733" h="1206896" extrusionOk="0">
                  <a:moveTo>
                    <a:pt x="739041" y="483369"/>
                  </a:moveTo>
                  <a:cubicBezTo>
                    <a:pt x="730534" y="501973"/>
                    <a:pt x="180169" y="1071872"/>
                    <a:pt x="163901" y="1088794"/>
                  </a:cubicBezTo>
                  <a:cubicBezTo>
                    <a:pt x="121599" y="1132830"/>
                    <a:pt x="78248" y="1174495"/>
                    <a:pt x="24709" y="1204599"/>
                  </a:cubicBezTo>
                  <a:cubicBezTo>
                    <a:pt x="11140" y="1212184"/>
                    <a:pt x="-2063" y="1199710"/>
                    <a:pt x="269" y="1185826"/>
                  </a:cubicBezTo>
                  <a:cubicBezTo>
                    <a:pt x="38876" y="952958"/>
                    <a:pt x="196370" y="251686"/>
                    <a:pt x="266095" y="45507"/>
                  </a:cubicBezTo>
                  <a:cubicBezTo>
                    <a:pt x="271213" y="27644"/>
                    <a:pt x="278931" y="10103"/>
                    <a:pt x="296885" y="2842"/>
                  </a:cubicBezTo>
                  <a:cubicBezTo>
                    <a:pt x="324661" y="-8351"/>
                    <a:pt x="344621" y="15907"/>
                    <a:pt x="361618" y="34089"/>
                  </a:cubicBezTo>
                  <a:cubicBezTo>
                    <a:pt x="745845" y="445904"/>
                    <a:pt x="759103" y="439600"/>
                    <a:pt x="739041" y="4833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14"/>
            <p:cNvSpPr/>
            <p:nvPr/>
          </p:nvSpPr>
          <p:spPr>
            <a:xfrm>
              <a:off x="8935986" y="1194452"/>
              <a:ext cx="593503" cy="492732"/>
            </a:xfrm>
            <a:custGeom>
              <a:avLst/>
              <a:gdLst/>
              <a:ahLst/>
              <a:cxnLst/>
              <a:rect l="l" t="t" r="r" b="b"/>
              <a:pathLst>
                <a:path w="593503" h="492732" extrusionOk="0">
                  <a:moveTo>
                    <a:pt x="593503" y="452258"/>
                  </a:moveTo>
                  <a:cubicBezTo>
                    <a:pt x="547461" y="498753"/>
                    <a:pt x="642795" y="484199"/>
                    <a:pt x="0" y="492732"/>
                  </a:cubicBezTo>
                  <a:cubicBezTo>
                    <a:pt x="110987" y="33639"/>
                    <a:pt x="122216" y="-63192"/>
                    <a:pt x="213519" y="34494"/>
                  </a:cubicBezTo>
                  <a:cubicBezTo>
                    <a:pt x="595434" y="443826"/>
                    <a:pt x="586868" y="428394"/>
                    <a:pt x="593503" y="4522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72" name="Google Shape;1272;p14"/>
            <p:cNvGrpSpPr/>
            <p:nvPr/>
          </p:nvGrpSpPr>
          <p:grpSpPr>
            <a:xfrm>
              <a:off x="7137931" y="1179864"/>
              <a:ext cx="2408298" cy="1501661"/>
              <a:chOff x="7137931" y="1179864"/>
              <a:chExt cx="2408298" cy="1501661"/>
            </a:xfrm>
          </p:grpSpPr>
          <p:sp>
            <p:nvSpPr>
              <p:cNvPr id="1273" name="Google Shape;1273;p14"/>
              <p:cNvSpPr/>
              <p:nvPr/>
            </p:nvSpPr>
            <p:spPr>
              <a:xfrm>
                <a:off x="8879345" y="1659225"/>
                <a:ext cx="666884" cy="719266"/>
              </a:xfrm>
              <a:custGeom>
                <a:avLst/>
                <a:gdLst/>
                <a:ahLst/>
                <a:cxnLst/>
                <a:rect l="l" t="t" r="r" b="b"/>
                <a:pathLst>
                  <a:path w="666884" h="719266" extrusionOk="0">
                    <a:moveTo>
                      <a:pt x="108723" y="638136"/>
                    </a:moveTo>
                    <a:cubicBezTo>
                      <a:pt x="50739" y="703708"/>
                      <a:pt x="47158" y="710579"/>
                      <a:pt x="32206" y="719266"/>
                    </a:cubicBezTo>
                    <a:cubicBezTo>
                      <a:pt x="-2564" y="691648"/>
                      <a:pt x="44" y="693960"/>
                      <a:pt x="44" y="693503"/>
                    </a:cubicBezTo>
                    <a:cubicBezTo>
                      <a:pt x="8070" y="665345"/>
                      <a:pt x="309689" y="339925"/>
                      <a:pt x="316714" y="332340"/>
                    </a:cubicBezTo>
                    <a:cubicBezTo>
                      <a:pt x="635779" y="-11814"/>
                      <a:pt x="630925" y="20245"/>
                      <a:pt x="623471" y="277"/>
                    </a:cubicBezTo>
                    <a:cubicBezTo>
                      <a:pt x="749938" y="-5479"/>
                      <a:pt x="606502" y="74150"/>
                      <a:pt x="108723" y="638136"/>
                    </a:cubicBezTo>
                    <a:close/>
                  </a:path>
                </a:pathLst>
              </a:custGeom>
              <a:solidFill>
                <a:srgbClr val="7AAEDB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4" name="Google Shape;1274;p14"/>
              <p:cNvSpPr/>
              <p:nvPr/>
            </p:nvSpPr>
            <p:spPr>
              <a:xfrm>
                <a:off x="7137931" y="1179864"/>
                <a:ext cx="2405036" cy="1501661"/>
              </a:xfrm>
              <a:custGeom>
                <a:avLst/>
                <a:gdLst/>
                <a:ahLst/>
                <a:cxnLst/>
                <a:rect l="l" t="t" r="r" b="b"/>
                <a:pathLst>
                  <a:path w="2405036" h="1501661" extrusionOk="0">
                    <a:moveTo>
                      <a:pt x="2405037" y="477807"/>
                    </a:moveTo>
                    <a:cubicBezTo>
                      <a:pt x="2360244" y="479844"/>
                      <a:pt x="2365381" y="480451"/>
                      <a:pt x="2364014" y="477716"/>
                    </a:cubicBezTo>
                    <a:cubicBezTo>
                      <a:pt x="2363951" y="477653"/>
                      <a:pt x="2364011" y="470562"/>
                      <a:pt x="2312989" y="414355"/>
                    </a:cubicBezTo>
                    <a:cubicBezTo>
                      <a:pt x="2172251" y="259205"/>
                      <a:pt x="2011097" y="92240"/>
                      <a:pt x="1995405" y="77631"/>
                    </a:cubicBezTo>
                    <a:cubicBezTo>
                      <a:pt x="1985811" y="68585"/>
                      <a:pt x="1970004" y="72698"/>
                      <a:pt x="1966123" y="85306"/>
                    </a:cubicBezTo>
                    <a:cubicBezTo>
                      <a:pt x="1790483" y="653369"/>
                      <a:pt x="1704478" y="1022869"/>
                      <a:pt x="1680291" y="1089903"/>
                    </a:cubicBezTo>
                    <a:cubicBezTo>
                      <a:pt x="1698076" y="1115626"/>
                      <a:pt x="1701874" y="1145467"/>
                      <a:pt x="1693356" y="1174642"/>
                    </a:cubicBezTo>
                    <a:cubicBezTo>
                      <a:pt x="1707335" y="1166739"/>
                      <a:pt x="1725332" y="1167377"/>
                      <a:pt x="1741320" y="1172999"/>
                    </a:cubicBezTo>
                    <a:cubicBezTo>
                      <a:pt x="1742148" y="1173826"/>
                      <a:pt x="1734851" y="1167834"/>
                      <a:pt x="1773620" y="1198628"/>
                    </a:cubicBezTo>
                    <a:cubicBezTo>
                      <a:pt x="1827029" y="1260107"/>
                      <a:pt x="1793453" y="1366598"/>
                      <a:pt x="1705140" y="1375739"/>
                    </a:cubicBezTo>
                    <a:cubicBezTo>
                      <a:pt x="1704683" y="1375786"/>
                      <a:pt x="119290" y="1501414"/>
                      <a:pt x="118825" y="1501410"/>
                    </a:cubicBezTo>
                    <a:cubicBezTo>
                      <a:pt x="43407" y="1506437"/>
                      <a:pt x="22474" y="1435397"/>
                      <a:pt x="30748" y="1366511"/>
                    </a:cubicBezTo>
                    <a:cubicBezTo>
                      <a:pt x="30748" y="1358269"/>
                      <a:pt x="39656" y="1339397"/>
                      <a:pt x="42808" y="1330056"/>
                    </a:cubicBezTo>
                    <a:cubicBezTo>
                      <a:pt x="-617" y="1286823"/>
                      <a:pt x="-17969" y="1188152"/>
                      <a:pt x="24078" y="1148698"/>
                    </a:cubicBezTo>
                    <a:cubicBezTo>
                      <a:pt x="44223" y="1123790"/>
                      <a:pt x="94886" y="1129597"/>
                      <a:pt x="94886" y="1125311"/>
                    </a:cubicBezTo>
                    <a:cubicBezTo>
                      <a:pt x="85426" y="966016"/>
                      <a:pt x="87404" y="1079202"/>
                      <a:pt x="63501" y="385672"/>
                    </a:cubicBezTo>
                    <a:cubicBezTo>
                      <a:pt x="63501" y="207159"/>
                      <a:pt x="36851" y="150838"/>
                      <a:pt x="73138" y="139992"/>
                    </a:cubicBezTo>
                    <a:cubicBezTo>
                      <a:pt x="119762" y="125816"/>
                      <a:pt x="1933741" y="-21308"/>
                      <a:pt x="1972648" y="2627"/>
                    </a:cubicBezTo>
                    <a:cubicBezTo>
                      <a:pt x="1995310" y="11492"/>
                      <a:pt x="2209716" y="242441"/>
                      <a:pt x="2210287" y="243052"/>
                    </a:cubicBezTo>
                    <a:cubicBezTo>
                      <a:pt x="2379171" y="423685"/>
                      <a:pt x="2396775" y="440075"/>
                      <a:pt x="2405037" y="47780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75" name="Google Shape;1275;p14"/>
            <p:cNvSpPr/>
            <p:nvPr/>
          </p:nvSpPr>
          <p:spPr>
            <a:xfrm>
              <a:off x="8792281" y="2408400"/>
              <a:ext cx="93449" cy="89930"/>
            </a:xfrm>
            <a:custGeom>
              <a:avLst/>
              <a:gdLst/>
              <a:ahLst/>
              <a:cxnLst/>
              <a:rect l="l" t="t" r="r" b="b"/>
              <a:pathLst>
                <a:path w="93449" h="89930" extrusionOk="0">
                  <a:moveTo>
                    <a:pt x="80024" y="74933"/>
                  </a:moveTo>
                  <a:cubicBezTo>
                    <a:pt x="53454" y="102866"/>
                    <a:pt x="7964" y="89368"/>
                    <a:pt x="856" y="54331"/>
                  </a:cubicBezTo>
                  <a:cubicBezTo>
                    <a:pt x="-5629" y="22355"/>
                    <a:pt x="25890" y="-4051"/>
                    <a:pt x="56223" y="516"/>
                  </a:cubicBezTo>
                  <a:cubicBezTo>
                    <a:pt x="93365" y="6043"/>
                    <a:pt x="105378" y="48208"/>
                    <a:pt x="80024" y="7493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14"/>
            <p:cNvSpPr/>
            <p:nvPr/>
          </p:nvSpPr>
          <p:spPr>
            <a:xfrm>
              <a:off x="8663557" y="2267792"/>
              <a:ext cx="108491" cy="110291"/>
            </a:xfrm>
            <a:custGeom>
              <a:avLst/>
              <a:gdLst/>
              <a:ahLst/>
              <a:cxnLst/>
              <a:rect l="l" t="t" r="r" b="b"/>
              <a:pathLst>
                <a:path w="108491" h="110291" extrusionOk="0">
                  <a:moveTo>
                    <a:pt x="22778" y="92655"/>
                  </a:moveTo>
                  <a:cubicBezTo>
                    <a:pt x="-28370" y="50443"/>
                    <a:pt x="14740" y="-23135"/>
                    <a:pt x="72113" y="7092"/>
                  </a:cubicBezTo>
                  <a:cubicBezTo>
                    <a:pt x="146676" y="46401"/>
                    <a:pt x="94756" y="151821"/>
                    <a:pt x="22778" y="9265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14"/>
            <p:cNvSpPr/>
            <p:nvPr/>
          </p:nvSpPr>
          <p:spPr>
            <a:xfrm>
              <a:off x="7252597" y="2554088"/>
              <a:ext cx="1529716" cy="115120"/>
            </a:xfrm>
            <a:custGeom>
              <a:avLst/>
              <a:gdLst/>
              <a:ahLst/>
              <a:cxnLst/>
              <a:rect l="l" t="t" r="r" b="b"/>
              <a:pathLst>
                <a:path w="1529716" h="115120" extrusionOk="0">
                  <a:moveTo>
                    <a:pt x="1519131" y="53"/>
                  </a:moveTo>
                  <a:cubicBezTo>
                    <a:pt x="627184" y="79584"/>
                    <a:pt x="83249" y="88776"/>
                    <a:pt x="5246" y="100639"/>
                  </a:cubicBezTo>
                  <a:cubicBezTo>
                    <a:pt x="-3020" y="101895"/>
                    <a:pt x="-786" y="114141"/>
                    <a:pt x="6858" y="114661"/>
                  </a:cubicBezTo>
                  <a:cubicBezTo>
                    <a:pt x="84624" y="119956"/>
                    <a:pt x="833099" y="78918"/>
                    <a:pt x="1518678" y="22640"/>
                  </a:cubicBezTo>
                  <a:cubicBezTo>
                    <a:pt x="1533054" y="21458"/>
                    <a:pt x="1533578" y="-1236"/>
                    <a:pt x="1519131" y="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14"/>
            <p:cNvSpPr/>
            <p:nvPr/>
          </p:nvSpPr>
          <p:spPr>
            <a:xfrm>
              <a:off x="8639760" y="2179358"/>
              <a:ext cx="161012" cy="74517"/>
            </a:xfrm>
            <a:custGeom>
              <a:avLst/>
              <a:gdLst/>
              <a:ahLst/>
              <a:cxnLst/>
              <a:rect l="l" t="t" r="r" b="b"/>
              <a:pathLst>
                <a:path w="161012" h="74517" extrusionOk="0">
                  <a:moveTo>
                    <a:pt x="159645" y="62911"/>
                  </a:moveTo>
                  <a:cubicBezTo>
                    <a:pt x="125951" y="16271"/>
                    <a:pt x="61356" y="-8381"/>
                    <a:pt x="5193" y="2584"/>
                  </a:cubicBezTo>
                  <a:cubicBezTo>
                    <a:pt x="-2852" y="4152"/>
                    <a:pt x="-1040" y="17256"/>
                    <a:pt x="7128" y="16886"/>
                  </a:cubicBezTo>
                  <a:cubicBezTo>
                    <a:pt x="63582" y="14309"/>
                    <a:pt x="107772" y="32421"/>
                    <a:pt x="147368" y="72383"/>
                  </a:cubicBezTo>
                  <a:cubicBezTo>
                    <a:pt x="153420" y="78490"/>
                    <a:pt x="164976" y="70291"/>
                    <a:pt x="159645" y="62911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14"/>
            <p:cNvSpPr/>
            <p:nvPr/>
          </p:nvSpPr>
          <p:spPr>
            <a:xfrm>
              <a:off x="8711997" y="2381297"/>
              <a:ext cx="101153" cy="51764"/>
            </a:xfrm>
            <a:custGeom>
              <a:avLst/>
              <a:gdLst/>
              <a:ahLst/>
              <a:cxnLst/>
              <a:rect l="l" t="t" r="r" b="b"/>
              <a:pathLst>
                <a:path w="101153" h="51764" extrusionOk="0">
                  <a:moveTo>
                    <a:pt x="87113" y="1801"/>
                  </a:moveTo>
                  <a:cubicBezTo>
                    <a:pt x="62335" y="21674"/>
                    <a:pt x="39542" y="35645"/>
                    <a:pt x="6821" y="37485"/>
                  </a:cubicBezTo>
                  <a:cubicBezTo>
                    <a:pt x="-2252" y="37997"/>
                    <a:pt x="-2295" y="51160"/>
                    <a:pt x="6821" y="51617"/>
                  </a:cubicBezTo>
                  <a:cubicBezTo>
                    <a:pt x="40949" y="53335"/>
                    <a:pt x="79119" y="40097"/>
                    <a:pt x="99638" y="11465"/>
                  </a:cubicBezTo>
                  <a:cubicBezTo>
                    <a:pt x="105339" y="3515"/>
                    <a:pt x="93586" y="-3392"/>
                    <a:pt x="87113" y="1801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14"/>
            <p:cNvSpPr/>
            <p:nvPr/>
          </p:nvSpPr>
          <p:spPr>
            <a:xfrm>
              <a:off x="8794513" y="1270594"/>
              <a:ext cx="248542" cy="899700"/>
            </a:xfrm>
            <a:custGeom>
              <a:avLst/>
              <a:gdLst/>
              <a:ahLst/>
              <a:cxnLst/>
              <a:rect l="l" t="t" r="r" b="b"/>
              <a:pathLst>
                <a:path w="248542" h="899700" extrusionOk="0">
                  <a:moveTo>
                    <a:pt x="230637" y="6316"/>
                  </a:moveTo>
                  <a:cubicBezTo>
                    <a:pt x="141410" y="297448"/>
                    <a:pt x="60698" y="592338"/>
                    <a:pt x="165" y="890864"/>
                  </a:cubicBezTo>
                  <a:cubicBezTo>
                    <a:pt x="-1628" y="899709"/>
                    <a:pt x="11740" y="903543"/>
                    <a:pt x="13793" y="894623"/>
                  </a:cubicBezTo>
                  <a:cubicBezTo>
                    <a:pt x="82245" y="597424"/>
                    <a:pt x="156638" y="302187"/>
                    <a:pt x="248083" y="11127"/>
                  </a:cubicBezTo>
                  <a:cubicBezTo>
                    <a:pt x="251582" y="1"/>
                    <a:pt x="234045" y="-4806"/>
                    <a:pt x="230637" y="63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14"/>
            <p:cNvSpPr/>
            <p:nvPr/>
          </p:nvSpPr>
          <p:spPr>
            <a:xfrm>
              <a:off x="8944302" y="1729061"/>
              <a:ext cx="562748" cy="617773"/>
            </a:xfrm>
            <a:custGeom>
              <a:avLst/>
              <a:gdLst/>
              <a:ahLst/>
              <a:cxnLst/>
              <a:rect l="l" t="t" r="r" b="b"/>
              <a:pathLst>
                <a:path w="562748" h="617773" extrusionOk="0">
                  <a:moveTo>
                    <a:pt x="546513" y="2754"/>
                  </a:moveTo>
                  <a:cubicBezTo>
                    <a:pt x="383803" y="159381"/>
                    <a:pt x="45617" y="535177"/>
                    <a:pt x="1108" y="607069"/>
                  </a:cubicBezTo>
                  <a:cubicBezTo>
                    <a:pt x="-3320" y="614220"/>
                    <a:pt x="6561" y="621300"/>
                    <a:pt x="12459" y="615827"/>
                  </a:cubicBezTo>
                  <a:cubicBezTo>
                    <a:pt x="70596" y="561874"/>
                    <a:pt x="72708" y="521498"/>
                    <a:pt x="559992" y="16229"/>
                  </a:cubicBezTo>
                  <a:cubicBezTo>
                    <a:pt x="568513" y="7392"/>
                    <a:pt x="555362" y="-5764"/>
                    <a:pt x="546513" y="2754"/>
                  </a:cubicBezTo>
                  <a:close/>
                </a:path>
              </a:pathLst>
            </a:custGeom>
            <a:solidFill>
              <a:srgbClr val="31224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14"/>
            <p:cNvSpPr/>
            <p:nvPr/>
          </p:nvSpPr>
          <p:spPr>
            <a:xfrm>
              <a:off x="7307390" y="2417606"/>
              <a:ext cx="1334333" cy="105380"/>
            </a:xfrm>
            <a:custGeom>
              <a:avLst/>
              <a:gdLst/>
              <a:ahLst/>
              <a:cxnLst/>
              <a:rect l="l" t="t" r="r" b="b"/>
              <a:pathLst>
                <a:path w="1334333" h="105380" extrusionOk="0">
                  <a:moveTo>
                    <a:pt x="1325134" y="1"/>
                  </a:moveTo>
                  <a:cubicBezTo>
                    <a:pt x="1041011" y="3823"/>
                    <a:pt x="298127" y="43494"/>
                    <a:pt x="5199" y="91064"/>
                  </a:cubicBezTo>
                  <a:cubicBezTo>
                    <a:pt x="-2870" y="92376"/>
                    <a:pt x="-1022" y="105890"/>
                    <a:pt x="7133" y="105366"/>
                  </a:cubicBezTo>
                  <a:cubicBezTo>
                    <a:pt x="386255" y="81033"/>
                    <a:pt x="449892" y="45018"/>
                    <a:pt x="1325134" y="19062"/>
                  </a:cubicBezTo>
                  <a:cubicBezTo>
                    <a:pt x="1337363" y="18696"/>
                    <a:pt x="1337438" y="-164"/>
                    <a:pt x="1325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14"/>
            <p:cNvSpPr/>
            <p:nvPr/>
          </p:nvSpPr>
          <p:spPr>
            <a:xfrm>
              <a:off x="7598088" y="711573"/>
              <a:ext cx="905225" cy="1585697"/>
            </a:xfrm>
            <a:custGeom>
              <a:avLst/>
              <a:gdLst/>
              <a:ahLst/>
              <a:cxnLst/>
              <a:rect l="l" t="t" r="r" b="b"/>
              <a:pathLst>
                <a:path w="905225" h="1585697" extrusionOk="0">
                  <a:moveTo>
                    <a:pt x="84106" y="1585698"/>
                  </a:moveTo>
                  <a:cubicBezTo>
                    <a:pt x="351338" y="466662"/>
                    <a:pt x="354136" y="493706"/>
                    <a:pt x="328002" y="422216"/>
                  </a:cubicBezTo>
                  <a:cubicBezTo>
                    <a:pt x="280570" y="292333"/>
                    <a:pt x="55964" y="367684"/>
                    <a:pt x="5304" y="215048"/>
                  </a:cubicBezTo>
                  <a:cubicBezTo>
                    <a:pt x="-16211" y="150044"/>
                    <a:pt x="31024" y="88282"/>
                    <a:pt x="87625" y="61510"/>
                  </a:cubicBezTo>
                  <a:cubicBezTo>
                    <a:pt x="229654" y="-5578"/>
                    <a:pt x="596270" y="-13911"/>
                    <a:pt x="766143" y="17836"/>
                  </a:cubicBezTo>
                  <a:cubicBezTo>
                    <a:pt x="905001" y="43714"/>
                    <a:pt x="924846" y="136936"/>
                    <a:pt x="890581" y="209426"/>
                  </a:cubicBezTo>
                  <a:cubicBezTo>
                    <a:pt x="818500" y="361810"/>
                    <a:pt x="616596" y="279418"/>
                    <a:pt x="577430" y="395354"/>
                  </a:cubicBezTo>
                  <a:cubicBezTo>
                    <a:pt x="556276" y="457943"/>
                    <a:pt x="564731" y="457703"/>
                    <a:pt x="732154" y="1077572"/>
                  </a:cubicBezTo>
                  <a:cubicBezTo>
                    <a:pt x="737851" y="1098666"/>
                    <a:pt x="849405" y="1511367"/>
                    <a:pt x="849511" y="1511828"/>
                  </a:cubicBezTo>
                  <a:cubicBezTo>
                    <a:pt x="800141" y="1515855"/>
                    <a:pt x="809053" y="1519822"/>
                    <a:pt x="803052" y="1497530"/>
                  </a:cubicBezTo>
                  <a:cubicBezTo>
                    <a:pt x="772210" y="1383939"/>
                    <a:pt x="904185" y="1870553"/>
                    <a:pt x="556276" y="578540"/>
                  </a:cubicBezTo>
                  <a:cubicBezTo>
                    <a:pt x="456585" y="207704"/>
                    <a:pt x="717663" y="333612"/>
                    <a:pt x="829591" y="226466"/>
                  </a:cubicBezTo>
                  <a:cubicBezTo>
                    <a:pt x="877237" y="180874"/>
                    <a:pt x="879021" y="104313"/>
                    <a:pt x="815065" y="73566"/>
                  </a:cubicBezTo>
                  <a:cubicBezTo>
                    <a:pt x="694949" y="15768"/>
                    <a:pt x="133989" y="20937"/>
                    <a:pt x="54778" y="139442"/>
                  </a:cubicBezTo>
                  <a:cubicBezTo>
                    <a:pt x="7223" y="210569"/>
                    <a:pt x="88582" y="264199"/>
                    <a:pt x="148701" y="280738"/>
                  </a:cubicBezTo>
                  <a:cubicBezTo>
                    <a:pt x="481316" y="372231"/>
                    <a:pt x="423734" y="330444"/>
                    <a:pt x="127276" y="1581127"/>
                  </a:cubicBezTo>
                  <a:lnTo>
                    <a:pt x="84106" y="158569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14"/>
            <p:cNvSpPr/>
            <p:nvPr/>
          </p:nvSpPr>
          <p:spPr>
            <a:xfrm>
              <a:off x="7336118" y="2193524"/>
              <a:ext cx="1260271" cy="139823"/>
            </a:xfrm>
            <a:custGeom>
              <a:avLst/>
              <a:gdLst/>
              <a:ahLst/>
              <a:cxnLst/>
              <a:rect l="l" t="t" r="r" b="b"/>
              <a:pathLst>
                <a:path w="1260271" h="139823" extrusionOk="0">
                  <a:moveTo>
                    <a:pt x="1251333" y="36"/>
                  </a:moveTo>
                  <a:cubicBezTo>
                    <a:pt x="725285" y="42548"/>
                    <a:pt x="229397" y="96568"/>
                    <a:pt x="6682" y="125751"/>
                  </a:cubicBezTo>
                  <a:cubicBezTo>
                    <a:pt x="-2065" y="126897"/>
                    <a:pt x="-2388" y="140730"/>
                    <a:pt x="6682" y="139777"/>
                  </a:cubicBezTo>
                  <a:cubicBezTo>
                    <a:pt x="639686" y="73204"/>
                    <a:pt x="750610" y="58595"/>
                    <a:pt x="1251333" y="18668"/>
                  </a:cubicBezTo>
                  <a:cubicBezTo>
                    <a:pt x="1263204" y="17718"/>
                    <a:pt x="1263298" y="-929"/>
                    <a:pt x="1251333" y="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14"/>
            <p:cNvSpPr/>
            <p:nvPr/>
          </p:nvSpPr>
          <p:spPr>
            <a:xfrm>
              <a:off x="8782781" y="2401566"/>
              <a:ext cx="125677" cy="122335"/>
            </a:xfrm>
            <a:custGeom>
              <a:avLst/>
              <a:gdLst/>
              <a:ahLst/>
              <a:cxnLst/>
              <a:rect l="l" t="t" r="r" b="b"/>
              <a:pathLst>
                <a:path w="125677" h="122335" extrusionOk="0">
                  <a:moveTo>
                    <a:pt x="75640" y="889"/>
                  </a:moveTo>
                  <a:cubicBezTo>
                    <a:pt x="162365" y="13796"/>
                    <a:pt x="125949" y="140271"/>
                    <a:pt x="45587" y="120177"/>
                  </a:cubicBezTo>
                  <a:cubicBezTo>
                    <a:pt x="-31569" y="100675"/>
                    <a:pt x="-3560" y="-11037"/>
                    <a:pt x="75640" y="8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14"/>
            <p:cNvSpPr/>
            <p:nvPr/>
          </p:nvSpPr>
          <p:spPr>
            <a:xfrm>
              <a:off x="8668481" y="2255528"/>
              <a:ext cx="125677" cy="122336"/>
            </a:xfrm>
            <a:custGeom>
              <a:avLst/>
              <a:gdLst/>
              <a:ahLst/>
              <a:cxnLst/>
              <a:rect l="l" t="t" r="r" b="b"/>
              <a:pathLst>
                <a:path w="125677" h="122336" extrusionOk="0">
                  <a:moveTo>
                    <a:pt x="75640" y="889"/>
                  </a:moveTo>
                  <a:cubicBezTo>
                    <a:pt x="162365" y="13796"/>
                    <a:pt x="125949" y="140271"/>
                    <a:pt x="45587" y="120178"/>
                  </a:cubicBezTo>
                  <a:cubicBezTo>
                    <a:pt x="-31569" y="100671"/>
                    <a:pt x="-3560" y="-11041"/>
                    <a:pt x="75640" y="8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19C424D-13B2-8C62-BBC5-DEA455E36FFA}"/>
              </a:ext>
            </a:extLst>
          </p:cNvPr>
          <p:cNvSpPr txBox="1"/>
          <p:nvPr/>
        </p:nvSpPr>
        <p:spPr>
          <a:xfrm>
            <a:off x="484327" y="1198286"/>
            <a:ext cx="396026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dirty="0">
                <a:solidFill>
                  <a:srgbClr val="312249"/>
                </a:solidFill>
                <a:latin typeface="Fredoka One"/>
                <a:ea typeface="Fredoka One"/>
                <a:cs typeface="Fredoka One"/>
                <a:sym typeface="Fredoka One"/>
              </a:rPr>
              <a:t>My Teaching Philosophy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dirty="0">
                <a:solidFill>
                  <a:srgbClr val="312249"/>
                </a:solidFill>
                <a:latin typeface="Fredoka One"/>
                <a:ea typeface="Fredoka One"/>
                <a:cs typeface="Fredoka One"/>
                <a:sym typeface="Fredoka One"/>
              </a:rPr>
              <a:t>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dirty="0">
                <a:solidFill>
                  <a:srgbClr val="312249"/>
                </a:solidFill>
                <a:latin typeface="Fredoka One"/>
                <a:ea typeface="Fredoka One"/>
                <a:cs typeface="Fredoka One"/>
                <a:sym typeface="Fredoka One"/>
              </a:rPr>
              <a:t> Strategies for Success in the Mathematics Classroom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312249"/>
              </a:solidFill>
              <a:effectLst/>
              <a:uLnTx/>
              <a:uFillTx/>
              <a:latin typeface="Fredoka One"/>
              <a:ea typeface="Fredoka One"/>
              <a:cs typeface="Fredoka One"/>
              <a:sym typeface="Fredoka On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D382CC-090C-7B31-12CC-C856E7883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4568" y="1488491"/>
            <a:ext cx="4146099" cy="264600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1752">
          <a:extLst>
            <a:ext uri="{FF2B5EF4-FFF2-40B4-BE49-F238E27FC236}">
              <a16:creationId xmlns:a16="http://schemas.microsoft.com/office/drawing/2014/main" id="{065F5591-F43F-C0A8-2579-D73B7C454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9" name="Google Shape;1769;p17">
            <a:extLst>
              <a:ext uri="{FF2B5EF4-FFF2-40B4-BE49-F238E27FC236}">
                <a16:creationId xmlns:a16="http://schemas.microsoft.com/office/drawing/2014/main" id="{5F2F5CD9-F5E4-71A1-DF91-AFBEFDB1E07A}"/>
              </a:ext>
            </a:extLst>
          </p:cNvPr>
          <p:cNvGrpSpPr/>
          <p:nvPr/>
        </p:nvGrpSpPr>
        <p:grpSpPr>
          <a:xfrm>
            <a:off x="1268736" y="1002243"/>
            <a:ext cx="3411782" cy="2287379"/>
            <a:chOff x="-449341" y="14439"/>
            <a:chExt cx="7591741" cy="6099677"/>
          </a:xfrm>
        </p:grpSpPr>
        <p:sp>
          <p:nvSpPr>
            <p:cNvPr id="1771" name="Google Shape;1771;p17">
              <a:extLst>
                <a:ext uri="{FF2B5EF4-FFF2-40B4-BE49-F238E27FC236}">
                  <a16:creationId xmlns:a16="http://schemas.microsoft.com/office/drawing/2014/main" id="{550527F7-9D13-1C23-30F0-3D802075686E}"/>
                </a:ext>
              </a:extLst>
            </p:cNvPr>
            <p:cNvSpPr txBox="1"/>
            <p:nvPr/>
          </p:nvSpPr>
          <p:spPr>
            <a:xfrm>
              <a:off x="0" y="5826857"/>
              <a:ext cx="7142400" cy="2872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770" name="Google Shape;1770;p17">
              <a:extLst>
                <a:ext uri="{FF2B5EF4-FFF2-40B4-BE49-F238E27FC236}">
                  <a16:creationId xmlns:a16="http://schemas.microsoft.com/office/drawing/2014/main" id="{DFD6DD59-CE1A-7C2C-F3B5-FC35734230A6}"/>
                </a:ext>
              </a:extLst>
            </p:cNvPr>
            <p:cNvSpPr txBox="1"/>
            <p:nvPr/>
          </p:nvSpPr>
          <p:spPr>
            <a:xfrm>
              <a:off x="-449341" y="14439"/>
              <a:ext cx="7142400" cy="39395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dirty="0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rPr>
                <a:t>Getting to </a:t>
              </a: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dirty="0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rPr>
                <a:t>know each student </a:t>
              </a:r>
              <a:endParaRPr sz="700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</p:grpSp>
      <p:grpSp>
        <p:nvGrpSpPr>
          <p:cNvPr id="1772" name="Google Shape;1772;p17">
            <a:extLst>
              <a:ext uri="{FF2B5EF4-FFF2-40B4-BE49-F238E27FC236}">
                <a16:creationId xmlns:a16="http://schemas.microsoft.com/office/drawing/2014/main" id="{8C9FC6CF-E976-6D57-7152-B4419C5E6592}"/>
              </a:ext>
            </a:extLst>
          </p:cNvPr>
          <p:cNvGrpSpPr/>
          <p:nvPr/>
        </p:nvGrpSpPr>
        <p:grpSpPr>
          <a:xfrm rot="2997405">
            <a:off x="528074" y="-35352"/>
            <a:ext cx="547327" cy="1920024"/>
            <a:chOff x="1055940" y="-71006"/>
            <a:chExt cx="1094595" cy="3840431"/>
          </a:xfrm>
        </p:grpSpPr>
        <p:sp>
          <p:nvSpPr>
            <p:cNvPr id="1773" name="Google Shape;1773;p17">
              <a:extLst>
                <a:ext uri="{FF2B5EF4-FFF2-40B4-BE49-F238E27FC236}">
                  <a16:creationId xmlns:a16="http://schemas.microsoft.com/office/drawing/2014/main" id="{A2245D89-0C16-454E-4739-06FC49A38787}"/>
                </a:ext>
              </a:extLst>
            </p:cNvPr>
            <p:cNvSpPr/>
            <p:nvPr/>
          </p:nvSpPr>
          <p:spPr>
            <a:xfrm>
              <a:off x="1094951" y="144389"/>
              <a:ext cx="327615" cy="96937"/>
            </a:xfrm>
            <a:custGeom>
              <a:avLst/>
              <a:gdLst/>
              <a:ahLst/>
              <a:cxnLst/>
              <a:rect l="l" t="t" r="r" b="b"/>
              <a:pathLst>
                <a:path w="327615" h="96937" extrusionOk="0">
                  <a:moveTo>
                    <a:pt x="326236" y="6979"/>
                  </a:moveTo>
                  <a:cubicBezTo>
                    <a:pt x="326681" y="8953"/>
                    <a:pt x="327171" y="10927"/>
                    <a:pt x="327616" y="12901"/>
                  </a:cubicBezTo>
                  <a:lnTo>
                    <a:pt x="327570" y="12901"/>
                  </a:lnTo>
                  <a:cubicBezTo>
                    <a:pt x="327470" y="12901"/>
                    <a:pt x="327324" y="12901"/>
                    <a:pt x="327225" y="12947"/>
                  </a:cubicBezTo>
                  <a:cubicBezTo>
                    <a:pt x="327179" y="12947"/>
                    <a:pt x="327125" y="12947"/>
                    <a:pt x="327079" y="12947"/>
                  </a:cubicBezTo>
                  <a:cubicBezTo>
                    <a:pt x="326880" y="12947"/>
                    <a:pt x="326688" y="12947"/>
                    <a:pt x="326489" y="12993"/>
                  </a:cubicBezTo>
                  <a:cubicBezTo>
                    <a:pt x="323238" y="13239"/>
                    <a:pt x="319942" y="13539"/>
                    <a:pt x="316645" y="13884"/>
                  </a:cubicBezTo>
                  <a:cubicBezTo>
                    <a:pt x="316546" y="13884"/>
                    <a:pt x="316446" y="13884"/>
                    <a:pt x="316346" y="13884"/>
                  </a:cubicBezTo>
                  <a:cubicBezTo>
                    <a:pt x="316101" y="13930"/>
                    <a:pt x="315802" y="13930"/>
                    <a:pt x="315557" y="13984"/>
                  </a:cubicBezTo>
                  <a:cubicBezTo>
                    <a:pt x="315066" y="14030"/>
                    <a:pt x="314622" y="14084"/>
                    <a:pt x="314131" y="14130"/>
                  </a:cubicBezTo>
                  <a:cubicBezTo>
                    <a:pt x="311225" y="13785"/>
                    <a:pt x="308274" y="13493"/>
                    <a:pt x="305368" y="13239"/>
                  </a:cubicBezTo>
                  <a:cubicBezTo>
                    <a:pt x="301382" y="12894"/>
                    <a:pt x="297396" y="12548"/>
                    <a:pt x="293455" y="12256"/>
                  </a:cubicBezTo>
                  <a:cubicBezTo>
                    <a:pt x="293256" y="12256"/>
                    <a:pt x="293110" y="12256"/>
                    <a:pt x="292964" y="12210"/>
                  </a:cubicBezTo>
                  <a:cubicBezTo>
                    <a:pt x="289124" y="11964"/>
                    <a:pt x="285283" y="11764"/>
                    <a:pt x="281496" y="11572"/>
                  </a:cubicBezTo>
                  <a:cubicBezTo>
                    <a:pt x="273469" y="11181"/>
                    <a:pt x="265496" y="10981"/>
                    <a:pt x="257478" y="10981"/>
                  </a:cubicBezTo>
                  <a:cubicBezTo>
                    <a:pt x="250785" y="10981"/>
                    <a:pt x="244138" y="11127"/>
                    <a:pt x="237446" y="11373"/>
                  </a:cubicBezTo>
                  <a:cubicBezTo>
                    <a:pt x="230853" y="11672"/>
                    <a:pt x="224252" y="12064"/>
                    <a:pt x="217659" y="12609"/>
                  </a:cubicBezTo>
                  <a:cubicBezTo>
                    <a:pt x="211013" y="13201"/>
                    <a:pt x="204366" y="13892"/>
                    <a:pt x="197773" y="14683"/>
                  </a:cubicBezTo>
                  <a:cubicBezTo>
                    <a:pt x="187930" y="15966"/>
                    <a:pt x="178132" y="17494"/>
                    <a:pt x="168434" y="19415"/>
                  </a:cubicBezTo>
                  <a:cubicBezTo>
                    <a:pt x="161934" y="20697"/>
                    <a:pt x="155440" y="22126"/>
                    <a:pt x="149039" y="23654"/>
                  </a:cubicBezTo>
                  <a:cubicBezTo>
                    <a:pt x="142638" y="25229"/>
                    <a:pt x="136290" y="26957"/>
                    <a:pt x="129988" y="28831"/>
                  </a:cubicBezTo>
                  <a:lnTo>
                    <a:pt x="129942" y="28831"/>
                  </a:lnTo>
                  <a:cubicBezTo>
                    <a:pt x="123641" y="30752"/>
                    <a:pt x="117393" y="32779"/>
                    <a:pt x="111191" y="34945"/>
                  </a:cubicBezTo>
                  <a:cubicBezTo>
                    <a:pt x="108086" y="36028"/>
                    <a:pt x="104989" y="37165"/>
                    <a:pt x="101938" y="38348"/>
                  </a:cubicBezTo>
                  <a:cubicBezTo>
                    <a:pt x="68268" y="51221"/>
                    <a:pt x="36422" y="68925"/>
                    <a:pt x="7628" y="91953"/>
                  </a:cubicBezTo>
                  <a:cubicBezTo>
                    <a:pt x="5512" y="93527"/>
                    <a:pt x="3442" y="95209"/>
                    <a:pt x="1426" y="96938"/>
                  </a:cubicBezTo>
                  <a:cubicBezTo>
                    <a:pt x="935" y="94964"/>
                    <a:pt x="445" y="92944"/>
                    <a:pt x="0" y="90970"/>
                  </a:cubicBezTo>
                  <a:cubicBezTo>
                    <a:pt x="8073" y="82981"/>
                    <a:pt x="16835" y="75777"/>
                    <a:pt x="25843" y="68925"/>
                  </a:cubicBezTo>
                  <a:cubicBezTo>
                    <a:pt x="108584" y="12947"/>
                    <a:pt x="214662" y="-11017"/>
                    <a:pt x="313556" y="4760"/>
                  </a:cubicBezTo>
                  <a:cubicBezTo>
                    <a:pt x="314001" y="4268"/>
                    <a:pt x="314392" y="3869"/>
                    <a:pt x="314790" y="3523"/>
                  </a:cubicBezTo>
                  <a:cubicBezTo>
                    <a:pt x="315235" y="2194"/>
                    <a:pt x="316170" y="1057"/>
                    <a:pt x="317987" y="320"/>
                  </a:cubicBezTo>
                  <a:cubicBezTo>
                    <a:pt x="322909" y="-917"/>
                    <a:pt x="324733" y="2686"/>
                    <a:pt x="325814" y="6879"/>
                  </a:cubicBezTo>
                  <a:cubicBezTo>
                    <a:pt x="325945" y="6926"/>
                    <a:pt x="326090" y="6926"/>
                    <a:pt x="326236" y="6979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4" name="Google Shape;1774;p17">
              <a:extLst>
                <a:ext uri="{FF2B5EF4-FFF2-40B4-BE49-F238E27FC236}">
                  <a16:creationId xmlns:a16="http://schemas.microsoft.com/office/drawing/2014/main" id="{FCB56428-E826-C590-E353-8471949E2D38}"/>
                </a:ext>
              </a:extLst>
            </p:cNvPr>
            <p:cNvSpPr/>
            <p:nvPr/>
          </p:nvSpPr>
          <p:spPr>
            <a:xfrm>
              <a:off x="1375787" y="-27250"/>
              <a:ext cx="22" cy="46"/>
            </a:xfrm>
            <a:custGeom>
              <a:avLst/>
              <a:gdLst/>
              <a:ahLst/>
              <a:cxnLst/>
              <a:rect l="l" t="t" r="r" b="b"/>
              <a:pathLst>
                <a:path w="22" h="46" extrusionOk="0">
                  <a:moveTo>
                    <a:pt x="0" y="0"/>
                  </a:moveTo>
                  <a:cubicBezTo>
                    <a:pt x="23" y="0"/>
                    <a:pt x="23" y="8"/>
                    <a:pt x="23" y="46"/>
                  </a:cubicBezTo>
                  <a:cubicBezTo>
                    <a:pt x="15" y="31"/>
                    <a:pt x="8" y="15"/>
                    <a:pt x="0" y="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5" name="Google Shape;1775;p17">
              <a:extLst>
                <a:ext uri="{FF2B5EF4-FFF2-40B4-BE49-F238E27FC236}">
                  <a16:creationId xmlns:a16="http://schemas.microsoft.com/office/drawing/2014/main" id="{89C57B09-B4EC-E6F1-28CC-60182F40AA07}"/>
                </a:ext>
              </a:extLst>
            </p:cNvPr>
            <p:cNvSpPr/>
            <p:nvPr/>
          </p:nvSpPr>
          <p:spPr>
            <a:xfrm>
              <a:off x="1056160" y="52300"/>
              <a:ext cx="46" cy="545"/>
            </a:xfrm>
            <a:custGeom>
              <a:avLst/>
              <a:gdLst/>
              <a:ahLst/>
              <a:cxnLst/>
              <a:rect l="l" t="t" r="r" b="b"/>
              <a:pathLst>
                <a:path w="46" h="545" extrusionOk="0">
                  <a:moveTo>
                    <a:pt x="0" y="0"/>
                  </a:moveTo>
                  <a:cubicBezTo>
                    <a:pt x="46" y="200"/>
                    <a:pt x="46" y="392"/>
                    <a:pt x="46" y="545"/>
                  </a:cubicBezTo>
                  <a:cubicBezTo>
                    <a:pt x="54" y="392"/>
                    <a:pt x="0" y="200"/>
                    <a:pt x="0" y="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6" name="Google Shape;1776;p17">
              <a:extLst>
                <a:ext uri="{FF2B5EF4-FFF2-40B4-BE49-F238E27FC236}">
                  <a16:creationId xmlns:a16="http://schemas.microsoft.com/office/drawing/2014/main" id="{22F2F40F-7345-3382-C9BD-9EF245C9CE4B}"/>
                </a:ext>
              </a:extLst>
            </p:cNvPr>
            <p:cNvSpPr/>
            <p:nvPr/>
          </p:nvSpPr>
          <p:spPr>
            <a:xfrm>
              <a:off x="1849046" y="3249769"/>
              <a:ext cx="301489" cy="339409"/>
            </a:xfrm>
            <a:custGeom>
              <a:avLst/>
              <a:gdLst/>
              <a:ahLst/>
              <a:cxnLst/>
              <a:rect l="l" t="t" r="r" b="b"/>
              <a:pathLst>
                <a:path w="301489" h="339409" extrusionOk="0">
                  <a:moveTo>
                    <a:pt x="301489" y="52668"/>
                  </a:moveTo>
                  <a:cubicBezTo>
                    <a:pt x="301489" y="53705"/>
                    <a:pt x="301443" y="54742"/>
                    <a:pt x="301443" y="55778"/>
                  </a:cubicBezTo>
                  <a:cubicBezTo>
                    <a:pt x="300508" y="62684"/>
                    <a:pt x="299772" y="69535"/>
                    <a:pt x="299427" y="76394"/>
                  </a:cubicBezTo>
                  <a:cubicBezTo>
                    <a:pt x="293125" y="153279"/>
                    <a:pt x="286824" y="230065"/>
                    <a:pt x="280377" y="306859"/>
                  </a:cubicBezTo>
                  <a:cubicBezTo>
                    <a:pt x="235383" y="312873"/>
                    <a:pt x="189808" y="320715"/>
                    <a:pt x="149392" y="339410"/>
                  </a:cubicBezTo>
                  <a:cubicBezTo>
                    <a:pt x="98787" y="253354"/>
                    <a:pt x="46074" y="168426"/>
                    <a:pt x="0" y="80142"/>
                  </a:cubicBezTo>
                  <a:cubicBezTo>
                    <a:pt x="13094" y="62538"/>
                    <a:pt x="25597" y="44733"/>
                    <a:pt x="39673" y="27375"/>
                  </a:cubicBezTo>
                  <a:cubicBezTo>
                    <a:pt x="80679" y="48582"/>
                    <a:pt x="94655" y="90258"/>
                    <a:pt x="115231" y="19387"/>
                  </a:cubicBezTo>
                  <a:cubicBezTo>
                    <a:pt x="140583" y="25746"/>
                    <a:pt x="162585" y="42467"/>
                    <a:pt x="188374" y="45870"/>
                  </a:cubicBezTo>
                  <a:cubicBezTo>
                    <a:pt x="204964" y="41139"/>
                    <a:pt x="206980" y="20124"/>
                    <a:pt x="211902" y="6068"/>
                  </a:cubicBezTo>
                  <a:cubicBezTo>
                    <a:pt x="243648" y="26975"/>
                    <a:pt x="265404" y="49910"/>
                    <a:pt x="285045" y="0"/>
                  </a:cubicBezTo>
                  <a:cubicBezTo>
                    <a:pt x="290611" y="2957"/>
                    <a:pt x="296069" y="6168"/>
                    <a:pt x="301336" y="9617"/>
                  </a:cubicBezTo>
                  <a:cubicBezTo>
                    <a:pt x="301098" y="23964"/>
                    <a:pt x="301397" y="38312"/>
                    <a:pt x="301489" y="526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7" name="Google Shape;1777;p17">
              <a:extLst>
                <a:ext uri="{FF2B5EF4-FFF2-40B4-BE49-F238E27FC236}">
                  <a16:creationId xmlns:a16="http://schemas.microsoft.com/office/drawing/2014/main" id="{C5A8EEB4-518E-7979-B3E2-8348CB466B9E}"/>
                </a:ext>
              </a:extLst>
            </p:cNvPr>
            <p:cNvSpPr/>
            <p:nvPr/>
          </p:nvSpPr>
          <p:spPr>
            <a:xfrm>
              <a:off x="1184968" y="537543"/>
              <a:ext cx="965521" cy="2792360"/>
            </a:xfrm>
            <a:custGeom>
              <a:avLst/>
              <a:gdLst/>
              <a:ahLst/>
              <a:cxnLst/>
              <a:rect l="l" t="t" r="r" b="b"/>
              <a:pathLst>
                <a:path w="965521" h="2792360" extrusionOk="0">
                  <a:moveTo>
                    <a:pt x="965322" y="2714984"/>
                  </a:moveTo>
                  <a:cubicBezTo>
                    <a:pt x="965368" y="2715375"/>
                    <a:pt x="965468" y="2715775"/>
                    <a:pt x="965522" y="2716166"/>
                  </a:cubicBezTo>
                  <a:cubicBezTo>
                    <a:pt x="965476" y="2718041"/>
                    <a:pt x="965422" y="2719961"/>
                    <a:pt x="965422" y="2721835"/>
                  </a:cubicBezTo>
                  <a:cubicBezTo>
                    <a:pt x="960155" y="2718386"/>
                    <a:pt x="954689" y="2715176"/>
                    <a:pt x="949131" y="2712218"/>
                  </a:cubicBezTo>
                  <a:cubicBezTo>
                    <a:pt x="929491" y="2762129"/>
                    <a:pt x="907734" y="2739194"/>
                    <a:pt x="875988" y="2718286"/>
                  </a:cubicBezTo>
                  <a:cubicBezTo>
                    <a:pt x="871066" y="2732342"/>
                    <a:pt x="869050" y="2753349"/>
                    <a:pt x="852460" y="2758089"/>
                  </a:cubicBezTo>
                  <a:cubicBezTo>
                    <a:pt x="826664" y="2754686"/>
                    <a:pt x="804661" y="2737965"/>
                    <a:pt x="779317" y="2731605"/>
                  </a:cubicBezTo>
                  <a:cubicBezTo>
                    <a:pt x="758741" y="2802476"/>
                    <a:pt x="744765" y="2760800"/>
                    <a:pt x="703759" y="2739593"/>
                  </a:cubicBezTo>
                  <a:cubicBezTo>
                    <a:pt x="689684" y="2756952"/>
                    <a:pt x="677180" y="2774756"/>
                    <a:pt x="664086" y="2792361"/>
                  </a:cubicBezTo>
                  <a:cubicBezTo>
                    <a:pt x="662760" y="2789849"/>
                    <a:pt x="661426" y="2787330"/>
                    <a:pt x="660146" y="2784818"/>
                  </a:cubicBezTo>
                  <a:cubicBezTo>
                    <a:pt x="657685" y="2780033"/>
                    <a:pt x="655224" y="2775301"/>
                    <a:pt x="652809" y="2770516"/>
                  </a:cubicBezTo>
                  <a:cubicBezTo>
                    <a:pt x="652763" y="2770317"/>
                    <a:pt x="652709" y="2770071"/>
                    <a:pt x="652663" y="2769879"/>
                  </a:cubicBezTo>
                  <a:cubicBezTo>
                    <a:pt x="652173" y="2767659"/>
                    <a:pt x="651628" y="2765539"/>
                    <a:pt x="651092" y="2763419"/>
                  </a:cubicBezTo>
                  <a:cubicBezTo>
                    <a:pt x="650601" y="2759717"/>
                    <a:pt x="649520" y="2756069"/>
                    <a:pt x="648631" y="2752474"/>
                  </a:cubicBezTo>
                  <a:cubicBezTo>
                    <a:pt x="647795" y="2749117"/>
                    <a:pt x="647006" y="2745768"/>
                    <a:pt x="646170" y="2742412"/>
                  </a:cubicBezTo>
                  <a:cubicBezTo>
                    <a:pt x="644300" y="2735061"/>
                    <a:pt x="642674" y="2727565"/>
                    <a:pt x="640359" y="2720368"/>
                  </a:cubicBezTo>
                  <a:cubicBezTo>
                    <a:pt x="640359" y="2720368"/>
                    <a:pt x="640313" y="2720368"/>
                    <a:pt x="640259" y="2720414"/>
                  </a:cubicBezTo>
                  <a:cubicBezTo>
                    <a:pt x="640160" y="2720168"/>
                    <a:pt x="640114" y="2719968"/>
                    <a:pt x="640014" y="2719776"/>
                  </a:cubicBezTo>
                  <a:cubicBezTo>
                    <a:pt x="637254" y="2709223"/>
                    <a:pt x="634502" y="2698669"/>
                    <a:pt x="631796" y="2688116"/>
                  </a:cubicBezTo>
                  <a:cubicBezTo>
                    <a:pt x="623033" y="2653544"/>
                    <a:pt x="614470" y="2618973"/>
                    <a:pt x="605999" y="2584347"/>
                  </a:cubicBezTo>
                  <a:cubicBezTo>
                    <a:pt x="589900" y="2518653"/>
                    <a:pt x="574154" y="2452866"/>
                    <a:pt x="558300" y="2387126"/>
                  </a:cubicBezTo>
                  <a:cubicBezTo>
                    <a:pt x="525519" y="2251159"/>
                    <a:pt x="492731" y="2115138"/>
                    <a:pt x="459950" y="1979172"/>
                  </a:cubicBezTo>
                  <a:cubicBezTo>
                    <a:pt x="426870" y="1842114"/>
                    <a:pt x="393844" y="1705011"/>
                    <a:pt x="360811" y="1567961"/>
                  </a:cubicBezTo>
                  <a:cubicBezTo>
                    <a:pt x="327194" y="1428684"/>
                    <a:pt x="293670" y="1289414"/>
                    <a:pt x="260046" y="1150091"/>
                  </a:cubicBezTo>
                  <a:cubicBezTo>
                    <a:pt x="227802" y="1016536"/>
                    <a:pt x="195665" y="882989"/>
                    <a:pt x="163467" y="749380"/>
                  </a:cubicBezTo>
                  <a:cubicBezTo>
                    <a:pt x="129751" y="609565"/>
                    <a:pt x="95981" y="469797"/>
                    <a:pt x="62365" y="329982"/>
                  </a:cubicBezTo>
                  <a:cubicBezTo>
                    <a:pt x="41589" y="243772"/>
                    <a:pt x="20821" y="157469"/>
                    <a:pt x="0" y="71259"/>
                  </a:cubicBezTo>
                  <a:cubicBezTo>
                    <a:pt x="95743" y="9021"/>
                    <a:pt x="214317" y="-6763"/>
                    <a:pt x="327876" y="2408"/>
                  </a:cubicBezTo>
                  <a:cubicBezTo>
                    <a:pt x="350223" y="97244"/>
                    <a:pt x="372570" y="191987"/>
                    <a:pt x="394971" y="286823"/>
                  </a:cubicBezTo>
                  <a:cubicBezTo>
                    <a:pt x="427315" y="423926"/>
                    <a:pt x="459505" y="561076"/>
                    <a:pt x="491941" y="698180"/>
                  </a:cubicBezTo>
                  <a:cubicBezTo>
                    <a:pt x="525611" y="840514"/>
                    <a:pt x="558982" y="982894"/>
                    <a:pt x="592507" y="1125274"/>
                  </a:cubicBezTo>
                  <a:cubicBezTo>
                    <a:pt x="625188" y="1264252"/>
                    <a:pt x="657677" y="1403329"/>
                    <a:pt x="690466" y="1542307"/>
                  </a:cubicBezTo>
                  <a:cubicBezTo>
                    <a:pt x="723645" y="1683059"/>
                    <a:pt x="756916" y="1823711"/>
                    <a:pt x="789950" y="1964470"/>
                  </a:cubicBezTo>
                  <a:cubicBezTo>
                    <a:pt x="806440" y="2034896"/>
                    <a:pt x="822930" y="2105322"/>
                    <a:pt x="839466" y="2175702"/>
                  </a:cubicBezTo>
                  <a:cubicBezTo>
                    <a:pt x="855465" y="2244054"/>
                    <a:pt x="871756" y="2312360"/>
                    <a:pt x="887901" y="2380666"/>
                  </a:cubicBezTo>
                  <a:cubicBezTo>
                    <a:pt x="902222" y="2440984"/>
                    <a:pt x="916550" y="2501294"/>
                    <a:pt x="930725" y="2561666"/>
                  </a:cubicBezTo>
                  <a:cubicBezTo>
                    <a:pt x="937908" y="2592343"/>
                    <a:pt x="945145" y="2623021"/>
                    <a:pt x="952282" y="2653744"/>
                  </a:cubicBezTo>
                  <a:cubicBezTo>
                    <a:pt x="955042" y="2665580"/>
                    <a:pt x="957748" y="2677370"/>
                    <a:pt x="960401" y="2689206"/>
                  </a:cubicBezTo>
                  <a:cubicBezTo>
                    <a:pt x="960646" y="2690389"/>
                    <a:pt x="960891" y="2691572"/>
                    <a:pt x="961091" y="2692755"/>
                  </a:cubicBezTo>
                  <a:cubicBezTo>
                    <a:pt x="961482" y="2694629"/>
                    <a:pt x="961827" y="2696457"/>
                    <a:pt x="962172" y="2698278"/>
                  </a:cubicBezTo>
                  <a:cubicBezTo>
                    <a:pt x="963207" y="2703839"/>
                    <a:pt x="964287" y="2709407"/>
                    <a:pt x="965322" y="27149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8" name="Google Shape;1778;p17">
              <a:extLst>
                <a:ext uri="{FF2B5EF4-FFF2-40B4-BE49-F238E27FC236}">
                  <a16:creationId xmlns:a16="http://schemas.microsoft.com/office/drawing/2014/main" id="{9BC54A6B-1D91-6C05-014B-A7B092F88F86}"/>
                </a:ext>
              </a:extLst>
            </p:cNvPr>
            <p:cNvSpPr/>
            <p:nvPr/>
          </p:nvSpPr>
          <p:spPr>
            <a:xfrm>
              <a:off x="1096361" y="155379"/>
              <a:ext cx="407459" cy="437777"/>
            </a:xfrm>
            <a:custGeom>
              <a:avLst/>
              <a:gdLst/>
              <a:ahLst/>
              <a:cxnLst/>
              <a:rect l="l" t="t" r="r" b="b"/>
              <a:pathLst>
                <a:path w="407459" h="437777" extrusionOk="0">
                  <a:moveTo>
                    <a:pt x="407459" y="346067"/>
                  </a:moveTo>
                  <a:cubicBezTo>
                    <a:pt x="364605" y="334930"/>
                    <a:pt x="319758" y="333240"/>
                    <a:pt x="275984" y="343610"/>
                  </a:cubicBezTo>
                  <a:cubicBezTo>
                    <a:pt x="208291" y="355054"/>
                    <a:pt x="127259" y="380555"/>
                    <a:pt x="84788" y="437777"/>
                  </a:cubicBezTo>
                  <a:cubicBezTo>
                    <a:pt x="82565" y="428406"/>
                    <a:pt x="80265" y="419036"/>
                    <a:pt x="78042" y="409665"/>
                  </a:cubicBezTo>
                  <a:cubicBezTo>
                    <a:pt x="76892" y="404749"/>
                    <a:pt x="75666" y="399987"/>
                    <a:pt x="74516" y="395071"/>
                  </a:cubicBezTo>
                  <a:cubicBezTo>
                    <a:pt x="72676" y="387544"/>
                    <a:pt x="70913" y="380094"/>
                    <a:pt x="69073" y="372643"/>
                  </a:cubicBezTo>
                  <a:cubicBezTo>
                    <a:pt x="63706" y="350215"/>
                    <a:pt x="58263" y="327787"/>
                    <a:pt x="52897" y="305282"/>
                  </a:cubicBezTo>
                  <a:cubicBezTo>
                    <a:pt x="37334" y="240993"/>
                    <a:pt x="21849" y="176704"/>
                    <a:pt x="6363" y="112415"/>
                  </a:cubicBezTo>
                  <a:cubicBezTo>
                    <a:pt x="6286" y="112108"/>
                    <a:pt x="6210" y="111801"/>
                    <a:pt x="6133" y="111494"/>
                  </a:cubicBezTo>
                  <a:cubicBezTo>
                    <a:pt x="4370" y="104351"/>
                    <a:pt x="2683" y="97207"/>
                    <a:pt x="997" y="90064"/>
                  </a:cubicBezTo>
                  <a:cubicBezTo>
                    <a:pt x="613" y="88682"/>
                    <a:pt x="307" y="87299"/>
                    <a:pt x="0" y="85916"/>
                  </a:cubicBezTo>
                  <a:cubicBezTo>
                    <a:pt x="1993" y="84227"/>
                    <a:pt x="4063" y="82537"/>
                    <a:pt x="6210" y="81001"/>
                  </a:cubicBezTo>
                  <a:cubicBezTo>
                    <a:pt x="92071" y="12257"/>
                    <a:pt x="204611" y="-8712"/>
                    <a:pt x="312705" y="3117"/>
                  </a:cubicBezTo>
                  <a:cubicBezTo>
                    <a:pt x="317458" y="3654"/>
                    <a:pt x="322134" y="4192"/>
                    <a:pt x="326887" y="4883"/>
                  </a:cubicBezTo>
                  <a:cubicBezTo>
                    <a:pt x="328497" y="11566"/>
                    <a:pt x="330107" y="18248"/>
                    <a:pt x="331641" y="25007"/>
                  </a:cubicBezTo>
                  <a:cubicBezTo>
                    <a:pt x="331947" y="26236"/>
                    <a:pt x="332254" y="27465"/>
                    <a:pt x="332561" y="28694"/>
                  </a:cubicBezTo>
                  <a:cubicBezTo>
                    <a:pt x="349043" y="98590"/>
                    <a:pt x="365449" y="168409"/>
                    <a:pt x="382008" y="238305"/>
                  </a:cubicBezTo>
                  <a:cubicBezTo>
                    <a:pt x="385841" y="254742"/>
                    <a:pt x="389750" y="271179"/>
                    <a:pt x="393584" y="287616"/>
                  </a:cubicBezTo>
                  <a:cubicBezTo>
                    <a:pt x="395347" y="294990"/>
                    <a:pt x="397110" y="302287"/>
                    <a:pt x="398797" y="309660"/>
                  </a:cubicBezTo>
                  <a:cubicBezTo>
                    <a:pt x="399717" y="313577"/>
                    <a:pt x="400713" y="317571"/>
                    <a:pt x="401633" y="321565"/>
                  </a:cubicBezTo>
                  <a:cubicBezTo>
                    <a:pt x="403550" y="329707"/>
                    <a:pt x="405466" y="337926"/>
                    <a:pt x="407459" y="346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9" name="Google Shape;1779;p17">
              <a:extLst>
                <a:ext uri="{FF2B5EF4-FFF2-40B4-BE49-F238E27FC236}">
                  <a16:creationId xmlns:a16="http://schemas.microsoft.com/office/drawing/2014/main" id="{CAEB68C8-5E34-736D-4E26-0571F19D798B}"/>
                </a:ext>
              </a:extLst>
            </p:cNvPr>
            <p:cNvSpPr/>
            <p:nvPr/>
          </p:nvSpPr>
          <p:spPr>
            <a:xfrm>
              <a:off x="1998438" y="3556619"/>
              <a:ext cx="130984" cy="212806"/>
            </a:xfrm>
            <a:custGeom>
              <a:avLst/>
              <a:gdLst/>
              <a:ahLst/>
              <a:cxnLst/>
              <a:rect l="l" t="t" r="r" b="b"/>
              <a:pathLst>
                <a:path w="130984" h="212806" extrusionOk="0">
                  <a:moveTo>
                    <a:pt x="130985" y="0"/>
                  </a:moveTo>
                  <a:cubicBezTo>
                    <a:pt x="130540" y="5131"/>
                    <a:pt x="130096" y="10262"/>
                    <a:pt x="129659" y="15339"/>
                  </a:cubicBezTo>
                  <a:cubicBezTo>
                    <a:pt x="127343" y="43059"/>
                    <a:pt x="124982" y="70725"/>
                    <a:pt x="122621" y="98392"/>
                  </a:cubicBezTo>
                  <a:cubicBezTo>
                    <a:pt x="120605" y="125513"/>
                    <a:pt x="118926" y="152642"/>
                    <a:pt x="116764" y="179717"/>
                  </a:cubicBezTo>
                  <a:cubicBezTo>
                    <a:pt x="114648" y="191008"/>
                    <a:pt x="118980" y="212806"/>
                    <a:pt x="102689" y="212806"/>
                  </a:cubicBezTo>
                  <a:cubicBezTo>
                    <a:pt x="102444" y="212806"/>
                    <a:pt x="102145" y="212806"/>
                    <a:pt x="101899" y="212806"/>
                  </a:cubicBezTo>
                  <a:cubicBezTo>
                    <a:pt x="95153" y="211324"/>
                    <a:pt x="92646" y="206247"/>
                    <a:pt x="92102" y="199641"/>
                  </a:cubicBezTo>
                  <a:cubicBezTo>
                    <a:pt x="66014" y="147219"/>
                    <a:pt x="37265" y="96172"/>
                    <a:pt x="7682" y="45570"/>
                  </a:cubicBezTo>
                  <a:cubicBezTo>
                    <a:pt x="5121" y="41231"/>
                    <a:pt x="2561" y="36891"/>
                    <a:pt x="0" y="32552"/>
                  </a:cubicBezTo>
                  <a:cubicBezTo>
                    <a:pt x="40409" y="13856"/>
                    <a:pt x="85992" y="6014"/>
                    <a:pt x="130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0" name="Google Shape;1780;p17">
              <a:extLst>
                <a:ext uri="{FF2B5EF4-FFF2-40B4-BE49-F238E27FC236}">
                  <a16:creationId xmlns:a16="http://schemas.microsoft.com/office/drawing/2014/main" id="{07B2EC3D-6CF7-AB2C-00AF-80EA84818F16}"/>
                </a:ext>
              </a:extLst>
            </p:cNvPr>
            <p:cNvSpPr/>
            <p:nvPr/>
          </p:nvSpPr>
          <p:spPr>
            <a:xfrm>
              <a:off x="1418342" y="579223"/>
              <a:ext cx="649251" cy="2614167"/>
            </a:xfrm>
            <a:custGeom>
              <a:avLst/>
              <a:gdLst/>
              <a:ahLst/>
              <a:cxnLst/>
              <a:rect l="l" t="t" r="r" b="b"/>
              <a:pathLst>
                <a:path w="649251" h="2614167" extrusionOk="0">
                  <a:moveTo>
                    <a:pt x="649061" y="2605143"/>
                  </a:moveTo>
                  <a:cubicBezTo>
                    <a:pt x="650043" y="2609137"/>
                    <a:pt x="647091" y="2613231"/>
                    <a:pt x="643204" y="2614022"/>
                  </a:cubicBezTo>
                  <a:cubicBezTo>
                    <a:pt x="642714" y="2614122"/>
                    <a:pt x="642223" y="2614168"/>
                    <a:pt x="641725" y="2614168"/>
                  </a:cubicBezTo>
                  <a:cubicBezTo>
                    <a:pt x="638183" y="2614168"/>
                    <a:pt x="635178" y="2611603"/>
                    <a:pt x="634342" y="2608100"/>
                  </a:cubicBezTo>
                  <a:cubicBezTo>
                    <a:pt x="606974" y="2496152"/>
                    <a:pt x="579605" y="2384195"/>
                    <a:pt x="552237" y="2272247"/>
                  </a:cubicBezTo>
                  <a:cubicBezTo>
                    <a:pt x="523834" y="2155805"/>
                    <a:pt x="495384" y="2039416"/>
                    <a:pt x="466935" y="1922974"/>
                  </a:cubicBezTo>
                  <a:cubicBezTo>
                    <a:pt x="439613" y="1811072"/>
                    <a:pt x="412244" y="1699169"/>
                    <a:pt x="384929" y="1587221"/>
                  </a:cubicBezTo>
                  <a:cubicBezTo>
                    <a:pt x="359432" y="1482861"/>
                    <a:pt x="333934" y="1378508"/>
                    <a:pt x="308436" y="1274148"/>
                  </a:cubicBezTo>
                  <a:cubicBezTo>
                    <a:pt x="281612" y="1164419"/>
                    <a:pt x="254780" y="1054683"/>
                    <a:pt x="228002" y="944900"/>
                  </a:cubicBezTo>
                  <a:cubicBezTo>
                    <a:pt x="199599" y="828558"/>
                    <a:pt x="171149" y="712170"/>
                    <a:pt x="142700" y="595828"/>
                  </a:cubicBezTo>
                  <a:cubicBezTo>
                    <a:pt x="114642" y="480768"/>
                    <a:pt x="86537" y="365663"/>
                    <a:pt x="58479" y="250550"/>
                  </a:cubicBezTo>
                  <a:cubicBezTo>
                    <a:pt x="48981" y="211638"/>
                    <a:pt x="39482" y="172727"/>
                    <a:pt x="30030" y="133762"/>
                  </a:cubicBezTo>
                  <a:cubicBezTo>
                    <a:pt x="24372" y="110481"/>
                    <a:pt x="18707" y="87155"/>
                    <a:pt x="13095" y="63828"/>
                  </a:cubicBezTo>
                  <a:cubicBezTo>
                    <a:pt x="10488" y="53029"/>
                    <a:pt x="7874" y="42229"/>
                    <a:pt x="5321" y="31422"/>
                  </a:cubicBezTo>
                  <a:cubicBezTo>
                    <a:pt x="4187" y="26537"/>
                    <a:pt x="3060" y="21660"/>
                    <a:pt x="1925" y="16775"/>
                  </a:cubicBezTo>
                  <a:cubicBezTo>
                    <a:pt x="1235" y="13718"/>
                    <a:pt x="354" y="10561"/>
                    <a:pt x="101" y="7450"/>
                  </a:cubicBezTo>
                  <a:cubicBezTo>
                    <a:pt x="-536" y="4094"/>
                    <a:pt x="1925" y="745"/>
                    <a:pt x="5168" y="153"/>
                  </a:cubicBezTo>
                  <a:cubicBezTo>
                    <a:pt x="8273" y="-538"/>
                    <a:pt x="11125" y="1190"/>
                    <a:pt x="12206" y="3656"/>
                  </a:cubicBezTo>
                  <a:cubicBezTo>
                    <a:pt x="13977" y="7650"/>
                    <a:pt x="14866" y="12136"/>
                    <a:pt x="15947" y="16329"/>
                  </a:cubicBezTo>
                  <a:cubicBezTo>
                    <a:pt x="17817" y="23626"/>
                    <a:pt x="19642" y="30977"/>
                    <a:pt x="21512" y="38274"/>
                  </a:cubicBezTo>
                  <a:cubicBezTo>
                    <a:pt x="25154" y="52921"/>
                    <a:pt x="28749" y="67614"/>
                    <a:pt x="32391" y="82262"/>
                  </a:cubicBezTo>
                  <a:cubicBezTo>
                    <a:pt x="38393" y="106526"/>
                    <a:pt x="44350" y="130843"/>
                    <a:pt x="50307" y="155153"/>
                  </a:cubicBezTo>
                  <a:cubicBezTo>
                    <a:pt x="65026" y="215172"/>
                    <a:pt x="79745" y="275190"/>
                    <a:pt x="94411" y="335262"/>
                  </a:cubicBezTo>
                  <a:cubicBezTo>
                    <a:pt x="120108" y="440260"/>
                    <a:pt x="145751" y="545303"/>
                    <a:pt x="171448" y="650308"/>
                  </a:cubicBezTo>
                  <a:cubicBezTo>
                    <a:pt x="198226" y="759699"/>
                    <a:pt x="224951" y="869082"/>
                    <a:pt x="251683" y="978519"/>
                  </a:cubicBezTo>
                  <a:cubicBezTo>
                    <a:pt x="280477" y="1096490"/>
                    <a:pt x="309226" y="1214506"/>
                    <a:pt x="338120" y="1332423"/>
                  </a:cubicBezTo>
                  <a:cubicBezTo>
                    <a:pt x="366814" y="1449456"/>
                    <a:pt x="395363" y="1566536"/>
                    <a:pt x="423966" y="1683615"/>
                  </a:cubicBezTo>
                  <a:cubicBezTo>
                    <a:pt x="450844" y="1793844"/>
                    <a:pt x="477813" y="1904064"/>
                    <a:pt x="504745" y="2014292"/>
                  </a:cubicBezTo>
                  <a:cubicBezTo>
                    <a:pt x="531178" y="2122493"/>
                    <a:pt x="557611" y="2230701"/>
                    <a:pt x="584044" y="2338901"/>
                  </a:cubicBezTo>
                  <a:cubicBezTo>
                    <a:pt x="605740" y="2427646"/>
                    <a:pt x="627397" y="2516421"/>
                    <a:pt x="649061" y="26051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1" name="Google Shape;1781;p17">
              <a:extLst>
                <a:ext uri="{FF2B5EF4-FFF2-40B4-BE49-F238E27FC236}">
                  <a16:creationId xmlns:a16="http://schemas.microsoft.com/office/drawing/2014/main" id="{07993713-25B7-2A8D-0BC6-FC586F7ADEC3}"/>
                </a:ext>
              </a:extLst>
            </p:cNvPr>
            <p:cNvSpPr/>
            <p:nvPr/>
          </p:nvSpPr>
          <p:spPr>
            <a:xfrm>
              <a:off x="1287796" y="617781"/>
              <a:ext cx="643933" cy="2613852"/>
            </a:xfrm>
            <a:custGeom>
              <a:avLst/>
              <a:gdLst/>
              <a:ahLst/>
              <a:cxnLst/>
              <a:rect l="l" t="t" r="r" b="b"/>
              <a:pathLst>
                <a:path w="643933" h="2613852" extrusionOk="0">
                  <a:moveTo>
                    <a:pt x="629080" y="2608054"/>
                  </a:moveTo>
                  <a:cubicBezTo>
                    <a:pt x="614415" y="2547544"/>
                    <a:pt x="599742" y="2486980"/>
                    <a:pt x="585076" y="2426463"/>
                  </a:cubicBezTo>
                  <a:cubicBezTo>
                    <a:pt x="571783" y="2371821"/>
                    <a:pt x="558444" y="2317172"/>
                    <a:pt x="545304" y="2262484"/>
                  </a:cubicBezTo>
                  <a:cubicBezTo>
                    <a:pt x="532356" y="2208580"/>
                    <a:pt x="519116" y="2154721"/>
                    <a:pt x="506122" y="2100817"/>
                  </a:cubicBezTo>
                  <a:cubicBezTo>
                    <a:pt x="492093" y="2042865"/>
                    <a:pt x="478017" y="1984966"/>
                    <a:pt x="463988" y="1927022"/>
                  </a:cubicBezTo>
                  <a:cubicBezTo>
                    <a:pt x="436421" y="1813345"/>
                    <a:pt x="408861" y="1699668"/>
                    <a:pt x="381293" y="1585991"/>
                  </a:cubicBezTo>
                  <a:cubicBezTo>
                    <a:pt x="355205" y="1478482"/>
                    <a:pt x="329117" y="1370966"/>
                    <a:pt x="303074" y="1263503"/>
                  </a:cubicBezTo>
                  <a:cubicBezTo>
                    <a:pt x="275606" y="1150118"/>
                    <a:pt x="248092" y="1036740"/>
                    <a:pt x="220624" y="923355"/>
                  </a:cubicBezTo>
                  <a:cubicBezTo>
                    <a:pt x="192865" y="808741"/>
                    <a:pt x="165052" y="694174"/>
                    <a:pt x="137285" y="579613"/>
                  </a:cubicBezTo>
                  <a:cubicBezTo>
                    <a:pt x="110606" y="469631"/>
                    <a:pt x="83974" y="359656"/>
                    <a:pt x="57395" y="249628"/>
                  </a:cubicBezTo>
                  <a:cubicBezTo>
                    <a:pt x="47352" y="208197"/>
                    <a:pt x="37310" y="166728"/>
                    <a:pt x="27367" y="125252"/>
                  </a:cubicBezTo>
                  <a:cubicBezTo>
                    <a:pt x="21709" y="101679"/>
                    <a:pt x="16044" y="78053"/>
                    <a:pt x="10432" y="54480"/>
                  </a:cubicBezTo>
                  <a:cubicBezTo>
                    <a:pt x="7925" y="44073"/>
                    <a:pt x="5510" y="33665"/>
                    <a:pt x="3095" y="23265"/>
                  </a:cubicBezTo>
                  <a:cubicBezTo>
                    <a:pt x="2704" y="21537"/>
                    <a:pt x="2306" y="19763"/>
                    <a:pt x="1915" y="18034"/>
                  </a:cubicBezTo>
                  <a:cubicBezTo>
                    <a:pt x="1424" y="15669"/>
                    <a:pt x="780" y="13303"/>
                    <a:pt x="435" y="10884"/>
                  </a:cubicBezTo>
                  <a:cubicBezTo>
                    <a:pt x="44" y="8118"/>
                    <a:pt x="-546" y="5215"/>
                    <a:pt x="1071" y="2696"/>
                  </a:cubicBezTo>
                  <a:cubicBezTo>
                    <a:pt x="2697" y="130"/>
                    <a:pt x="5894" y="-807"/>
                    <a:pt x="8554" y="775"/>
                  </a:cubicBezTo>
                  <a:cubicBezTo>
                    <a:pt x="11559" y="2450"/>
                    <a:pt x="12540" y="6098"/>
                    <a:pt x="13429" y="9209"/>
                  </a:cubicBezTo>
                  <a:cubicBezTo>
                    <a:pt x="15254" y="16114"/>
                    <a:pt x="17071" y="22966"/>
                    <a:pt x="18796" y="29871"/>
                  </a:cubicBezTo>
                  <a:cubicBezTo>
                    <a:pt x="22537" y="44664"/>
                    <a:pt x="26178" y="59511"/>
                    <a:pt x="29820" y="74358"/>
                  </a:cubicBezTo>
                  <a:cubicBezTo>
                    <a:pt x="35776" y="98422"/>
                    <a:pt x="41633" y="122440"/>
                    <a:pt x="47490" y="146512"/>
                  </a:cubicBezTo>
                  <a:cubicBezTo>
                    <a:pt x="60730" y="200808"/>
                    <a:pt x="73924" y="255112"/>
                    <a:pt x="87117" y="309462"/>
                  </a:cubicBezTo>
                  <a:cubicBezTo>
                    <a:pt x="114485" y="422002"/>
                    <a:pt x="141808" y="534596"/>
                    <a:pt x="169077" y="647190"/>
                  </a:cubicBezTo>
                  <a:cubicBezTo>
                    <a:pt x="196345" y="759638"/>
                    <a:pt x="223614" y="872032"/>
                    <a:pt x="250883" y="984472"/>
                  </a:cubicBezTo>
                  <a:cubicBezTo>
                    <a:pt x="278696" y="1099186"/>
                    <a:pt x="306555" y="1213900"/>
                    <a:pt x="334368" y="1328613"/>
                  </a:cubicBezTo>
                  <a:cubicBezTo>
                    <a:pt x="362426" y="1444556"/>
                    <a:pt x="390531" y="1560553"/>
                    <a:pt x="418689" y="1676503"/>
                  </a:cubicBezTo>
                  <a:cubicBezTo>
                    <a:pt x="432227" y="1732281"/>
                    <a:pt x="445758" y="1788106"/>
                    <a:pt x="459297" y="1843938"/>
                  </a:cubicBezTo>
                  <a:cubicBezTo>
                    <a:pt x="471409" y="1894048"/>
                    <a:pt x="483468" y="1944104"/>
                    <a:pt x="495719" y="1994161"/>
                  </a:cubicBezTo>
                  <a:cubicBezTo>
                    <a:pt x="510139" y="2053142"/>
                    <a:pt x="524321" y="2112177"/>
                    <a:pt x="538642" y="2171212"/>
                  </a:cubicBezTo>
                  <a:cubicBezTo>
                    <a:pt x="552027" y="2226499"/>
                    <a:pt x="565466" y="2281832"/>
                    <a:pt x="578859" y="2337119"/>
                  </a:cubicBezTo>
                  <a:cubicBezTo>
                    <a:pt x="600470" y="2426286"/>
                    <a:pt x="622127" y="2515400"/>
                    <a:pt x="643738" y="2604521"/>
                  </a:cubicBezTo>
                  <a:cubicBezTo>
                    <a:pt x="644673" y="2608515"/>
                    <a:pt x="642167" y="2612655"/>
                    <a:pt x="638172" y="2613646"/>
                  </a:cubicBezTo>
                  <a:cubicBezTo>
                    <a:pt x="637590" y="2613792"/>
                    <a:pt x="637015" y="2613853"/>
                    <a:pt x="636440" y="2613853"/>
                  </a:cubicBezTo>
                  <a:cubicBezTo>
                    <a:pt x="633067" y="2613838"/>
                    <a:pt x="629924" y="2611464"/>
                    <a:pt x="629080" y="2608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2" name="Google Shape;1782;p17">
              <a:extLst>
                <a:ext uri="{FF2B5EF4-FFF2-40B4-BE49-F238E27FC236}">
                  <a16:creationId xmlns:a16="http://schemas.microsoft.com/office/drawing/2014/main" id="{C04EC5CA-C8E9-6803-204A-8344E8B305F1}"/>
                </a:ext>
              </a:extLst>
            </p:cNvPr>
            <p:cNvSpPr/>
            <p:nvPr/>
          </p:nvSpPr>
          <p:spPr>
            <a:xfrm>
              <a:off x="1181180" y="492086"/>
              <a:ext cx="331663" cy="116708"/>
            </a:xfrm>
            <a:custGeom>
              <a:avLst/>
              <a:gdLst/>
              <a:ahLst/>
              <a:cxnLst/>
              <a:rect l="l" t="t" r="r" b="b"/>
              <a:pathLst>
                <a:path w="331663" h="116708" extrusionOk="0">
                  <a:moveTo>
                    <a:pt x="327968" y="32127"/>
                  </a:moveTo>
                  <a:cubicBezTo>
                    <a:pt x="329203" y="37403"/>
                    <a:pt x="330429" y="42634"/>
                    <a:pt x="331664" y="47857"/>
                  </a:cubicBezTo>
                  <a:cubicBezTo>
                    <a:pt x="218104" y="38686"/>
                    <a:pt x="99523" y="54463"/>
                    <a:pt x="3787" y="116708"/>
                  </a:cubicBezTo>
                  <a:cubicBezTo>
                    <a:pt x="2507" y="111577"/>
                    <a:pt x="1280" y="106401"/>
                    <a:pt x="46" y="101270"/>
                  </a:cubicBezTo>
                  <a:cubicBezTo>
                    <a:pt x="46" y="101224"/>
                    <a:pt x="0" y="101124"/>
                    <a:pt x="0" y="101070"/>
                  </a:cubicBezTo>
                  <a:cubicBezTo>
                    <a:pt x="42479" y="43809"/>
                    <a:pt x="123503" y="18362"/>
                    <a:pt x="191134" y="6926"/>
                  </a:cubicBezTo>
                  <a:cubicBezTo>
                    <a:pt x="234947" y="-3482"/>
                    <a:pt x="279786" y="-1754"/>
                    <a:pt x="322610" y="9391"/>
                  </a:cubicBezTo>
                  <a:cubicBezTo>
                    <a:pt x="324381" y="16980"/>
                    <a:pt x="326198" y="24530"/>
                    <a:pt x="327968" y="321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3" name="Google Shape;1783;p17">
              <a:extLst>
                <a:ext uri="{FF2B5EF4-FFF2-40B4-BE49-F238E27FC236}">
                  <a16:creationId xmlns:a16="http://schemas.microsoft.com/office/drawing/2014/main" id="{064F3A95-4BC3-A6FD-3E77-62BBA08AAAE6}"/>
                </a:ext>
              </a:extLst>
            </p:cNvPr>
            <p:cNvSpPr/>
            <p:nvPr/>
          </p:nvSpPr>
          <p:spPr>
            <a:xfrm>
              <a:off x="1055940" y="-71006"/>
              <a:ext cx="370958" cy="330283"/>
            </a:xfrm>
            <a:custGeom>
              <a:avLst/>
              <a:gdLst/>
              <a:ahLst/>
              <a:cxnLst/>
              <a:rect l="l" t="t" r="r" b="b"/>
              <a:pathLst>
                <a:path w="370958" h="330283" extrusionOk="0">
                  <a:moveTo>
                    <a:pt x="367317" y="231254"/>
                  </a:moveTo>
                  <a:cubicBezTo>
                    <a:pt x="368551" y="236385"/>
                    <a:pt x="369778" y="241562"/>
                    <a:pt x="370958" y="246692"/>
                  </a:cubicBezTo>
                  <a:cubicBezTo>
                    <a:pt x="257943" y="221691"/>
                    <a:pt x="130354" y="251577"/>
                    <a:pt x="44753" y="330283"/>
                  </a:cubicBezTo>
                  <a:cubicBezTo>
                    <a:pt x="43573" y="325698"/>
                    <a:pt x="42492" y="321112"/>
                    <a:pt x="41403" y="316473"/>
                  </a:cubicBezTo>
                  <a:cubicBezTo>
                    <a:pt x="41058" y="315090"/>
                    <a:pt x="40713" y="313708"/>
                    <a:pt x="40422" y="312333"/>
                  </a:cubicBezTo>
                  <a:cubicBezTo>
                    <a:pt x="39931" y="310359"/>
                    <a:pt x="39440" y="308339"/>
                    <a:pt x="38996" y="306365"/>
                  </a:cubicBezTo>
                  <a:cubicBezTo>
                    <a:pt x="29053" y="265334"/>
                    <a:pt x="19156" y="224349"/>
                    <a:pt x="9312" y="183317"/>
                  </a:cubicBezTo>
                  <a:cubicBezTo>
                    <a:pt x="7932" y="174538"/>
                    <a:pt x="6307" y="165813"/>
                    <a:pt x="4935" y="156980"/>
                  </a:cubicBezTo>
                  <a:cubicBezTo>
                    <a:pt x="4045" y="151403"/>
                    <a:pt x="3363" y="145781"/>
                    <a:pt x="2474" y="140159"/>
                  </a:cubicBezTo>
                  <a:cubicBezTo>
                    <a:pt x="1638" y="134836"/>
                    <a:pt x="849" y="129505"/>
                    <a:pt x="304" y="124129"/>
                  </a:cubicBezTo>
                  <a:cubicBezTo>
                    <a:pt x="304" y="124029"/>
                    <a:pt x="258" y="123929"/>
                    <a:pt x="258" y="123829"/>
                  </a:cubicBezTo>
                  <a:cubicBezTo>
                    <a:pt x="59" y="121118"/>
                    <a:pt x="-87" y="118453"/>
                    <a:pt x="59" y="115741"/>
                  </a:cubicBezTo>
                  <a:cubicBezTo>
                    <a:pt x="159" y="114505"/>
                    <a:pt x="205" y="113276"/>
                    <a:pt x="304" y="112039"/>
                  </a:cubicBezTo>
                  <a:lnTo>
                    <a:pt x="304" y="111993"/>
                  </a:lnTo>
                  <a:cubicBezTo>
                    <a:pt x="404" y="110710"/>
                    <a:pt x="550" y="109481"/>
                    <a:pt x="695" y="108245"/>
                  </a:cubicBezTo>
                  <a:cubicBezTo>
                    <a:pt x="695" y="108199"/>
                    <a:pt x="695" y="108099"/>
                    <a:pt x="741" y="108045"/>
                  </a:cubicBezTo>
                  <a:cubicBezTo>
                    <a:pt x="1378" y="104496"/>
                    <a:pt x="2313" y="101186"/>
                    <a:pt x="3402" y="97783"/>
                  </a:cubicBezTo>
                  <a:cubicBezTo>
                    <a:pt x="3356" y="98083"/>
                    <a:pt x="3256" y="98375"/>
                    <a:pt x="3156" y="98720"/>
                  </a:cubicBezTo>
                  <a:cubicBezTo>
                    <a:pt x="3946" y="96155"/>
                    <a:pt x="4927" y="93689"/>
                    <a:pt x="5763" y="91178"/>
                  </a:cubicBezTo>
                  <a:cubicBezTo>
                    <a:pt x="57257" y="7840"/>
                    <a:pt x="223629" y="-27714"/>
                    <a:pt x="303227" y="24416"/>
                  </a:cubicBezTo>
                  <a:cubicBezTo>
                    <a:pt x="303427" y="24562"/>
                    <a:pt x="303572" y="24715"/>
                    <a:pt x="303718" y="24861"/>
                  </a:cubicBezTo>
                  <a:cubicBezTo>
                    <a:pt x="303963" y="25061"/>
                    <a:pt x="304262" y="25307"/>
                    <a:pt x="304508" y="25552"/>
                  </a:cubicBezTo>
                  <a:cubicBezTo>
                    <a:pt x="305244" y="26144"/>
                    <a:pt x="305987" y="26735"/>
                    <a:pt x="306677" y="27381"/>
                  </a:cubicBezTo>
                  <a:cubicBezTo>
                    <a:pt x="306723" y="27381"/>
                    <a:pt x="306723" y="27381"/>
                    <a:pt x="306723" y="27480"/>
                  </a:cubicBezTo>
                  <a:cubicBezTo>
                    <a:pt x="306769" y="27480"/>
                    <a:pt x="306823" y="27526"/>
                    <a:pt x="306869" y="27580"/>
                  </a:cubicBezTo>
                  <a:cubicBezTo>
                    <a:pt x="307904" y="28172"/>
                    <a:pt x="308885" y="29063"/>
                    <a:pt x="309721" y="30146"/>
                  </a:cubicBezTo>
                  <a:cubicBezTo>
                    <a:pt x="309767" y="30146"/>
                    <a:pt x="309767" y="30192"/>
                    <a:pt x="309820" y="30292"/>
                  </a:cubicBezTo>
                  <a:cubicBezTo>
                    <a:pt x="309866" y="30292"/>
                    <a:pt x="309866" y="30292"/>
                    <a:pt x="309866" y="30338"/>
                  </a:cubicBezTo>
                  <a:cubicBezTo>
                    <a:pt x="310756" y="31129"/>
                    <a:pt x="311591" y="31966"/>
                    <a:pt x="312373" y="32803"/>
                  </a:cubicBezTo>
                  <a:lnTo>
                    <a:pt x="312419" y="32803"/>
                  </a:lnTo>
                  <a:cubicBezTo>
                    <a:pt x="312565" y="33003"/>
                    <a:pt x="312764" y="33195"/>
                    <a:pt x="312910" y="33395"/>
                  </a:cubicBezTo>
                  <a:cubicBezTo>
                    <a:pt x="313500" y="34286"/>
                    <a:pt x="314090" y="35169"/>
                    <a:pt x="314635" y="36106"/>
                  </a:cubicBezTo>
                  <a:cubicBezTo>
                    <a:pt x="314635" y="36152"/>
                    <a:pt x="314681" y="36206"/>
                    <a:pt x="314780" y="36306"/>
                  </a:cubicBezTo>
                  <a:cubicBezTo>
                    <a:pt x="314780" y="36306"/>
                    <a:pt x="314780" y="36352"/>
                    <a:pt x="314826" y="36352"/>
                  </a:cubicBezTo>
                  <a:cubicBezTo>
                    <a:pt x="316697" y="38717"/>
                    <a:pt x="318322" y="41183"/>
                    <a:pt x="319848" y="43748"/>
                  </a:cubicBezTo>
                  <a:cubicBezTo>
                    <a:pt x="330481" y="61599"/>
                    <a:pt x="333877" y="83597"/>
                    <a:pt x="337472" y="104804"/>
                  </a:cubicBezTo>
                  <a:cubicBezTo>
                    <a:pt x="346725" y="143961"/>
                    <a:pt x="355979" y="183218"/>
                    <a:pt x="365232" y="222375"/>
                  </a:cubicBezTo>
                  <a:cubicBezTo>
                    <a:pt x="365676" y="224349"/>
                    <a:pt x="366167" y="226323"/>
                    <a:pt x="366612" y="228297"/>
                  </a:cubicBezTo>
                  <a:lnTo>
                    <a:pt x="366566" y="228297"/>
                  </a:lnTo>
                  <a:cubicBezTo>
                    <a:pt x="366711" y="229034"/>
                    <a:pt x="366865" y="229779"/>
                    <a:pt x="366957" y="230516"/>
                  </a:cubicBezTo>
                  <a:cubicBezTo>
                    <a:pt x="367003" y="230516"/>
                    <a:pt x="367003" y="230516"/>
                    <a:pt x="366957" y="230563"/>
                  </a:cubicBezTo>
                  <a:cubicBezTo>
                    <a:pt x="367056" y="230808"/>
                    <a:pt x="367156" y="231008"/>
                    <a:pt x="367202" y="231254"/>
                  </a:cubicBezTo>
                  <a:cubicBezTo>
                    <a:pt x="367271" y="231254"/>
                    <a:pt x="367271" y="231254"/>
                    <a:pt x="367317" y="231254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7" name="Google Shape;1797;p17">
            <a:extLst>
              <a:ext uri="{FF2B5EF4-FFF2-40B4-BE49-F238E27FC236}">
                <a16:creationId xmlns:a16="http://schemas.microsoft.com/office/drawing/2014/main" id="{81AFD398-C9AD-9A00-D34E-B82684A4E09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798" name="Google Shape;1798;p17">
            <a:extLst>
              <a:ext uri="{FF2B5EF4-FFF2-40B4-BE49-F238E27FC236}">
                <a16:creationId xmlns:a16="http://schemas.microsoft.com/office/drawing/2014/main" id="{64D022E1-2425-16A1-B834-CD4FC535B779}"/>
              </a:ext>
            </a:extLst>
          </p:cNvPr>
          <p:cNvSpPr txBox="1">
            <a:spLocks noGrp="1"/>
          </p:cNvSpPr>
          <p:nvPr>
            <p:ph type="sldNum" idx="3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6ADD773-849D-C8C8-80FD-1475E26DA6DF}"/>
              </a:ext>
            </a:extLst>
          </p:cNvPr>
          <p:cNvSpPr/>
          <p:nvPr/>
        </p:nvSpPr>
        <p:spPr>
          <a:xfrm>
            <a:off x="1253625" y="2521292"/>
            <a:ext cx="3468959" cy="57327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Regular 1-1 meetings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DECB2DB-5023-3728-11D0-7828E9311D6A}"/>
              </a:ext>
            </a:extLst>
          </p:cNvPr>
          <p:cNvSpPr/>
          <p:nvPr/>
        </p:nvSpPr>
        <p:spPr>
          <a:xfrm>
            <a:off x="1253624" y="3225016"/>
            <a:ext cx="3468959" cy="57327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Reciprocal Feedback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E5E3D96-664B-E1DA-6AE6-25A53F206092}"/>
              </a:ext>
            </a:extLst>
          </p:cNvPr>
          <p:cNvSpPr/>
          <p:nvPr/>
        </p:nvSpPr>
        <p:spPr>
          <a:xfrm>
            <a:off x="1249194" y="3928740"/>
            <a:ext cx="3468959" cy="57327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Noticing the small things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0B3CAAF-212B-7F78-0E70-43979DC2C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65274">
            <a:off x="5255695" y="3554693"/>
            <a:ext cx="1326916" cy="11829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BA20EA-F48C-60A2-8450-7107F4A41C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7567" y="772346"/>
            <a:ext cx="2962138" cy="26302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0B7B68-7547-D417-7724-121097FF22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4889" y="2972151"/>
            <a:ext cx="2159111" cy="21591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891A3C-83D8-3C9F-217D-1B2E111B80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5070" y="1036533"/>
            <a:ext cx="1379361" cy="432713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F91A715-9D47-2A7F-0055-5C3DCF901ABE}"/>
              </a:ext>
            </a:extLst>
          </p:cNvPr>
          <p:cNvSpPr/>
          <p:nvPr/>
        </p:nvSpPr>
        <p:spPr>
          <a:xfrm>
            <a:off x="1268736" y="4617584"/>
            <a:ext cx="3468959" cy="57327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 focus on individual needs and building confidence</a:t>
            </a:r>
          </a:p>
        </p:txBody>
      </p:sp>
    </p:spTree>
    <p:extLst>
      <p:ext uri="{BB962C8B-B14F-4D97-AF65-F5344CB8AC3E}">
        <p14:creationId xmlns:p14="http://schemas.microsoft.com/office/powerpoint/2010/main" val="364139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752">
          <a:extLst>
            <a:ext uri="{FF2B5EF4-FFF2-40B4-BE49-F238E27FC236}">
              <a16:creationId xmlns:a16="http://schemas.microsoft.com/office/drawing/2014/main" id="{8224593F-AE44-6B78-CAB5-7B98C0F39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9" name="Google Shape;1769;p17">
            <a:extLst>
              <a:ext uri="{FF2B5EF4-FFF2-40B4-BE49-F238E27FC236}">
                <a16:creationId xmlns:a16="http://schemas.microsoft.com/office/drawing/2014/main" id="{283FA92E-6820-E05E-555D-B0022595431D}"/>
              </a:ext>
            </a:extLst>
          </p:cNvPr>
          <p:cNvGrpSpPr/>
          <p:nvPr/>
        </p:nvGrpSpPr>
        <p:grpSpPr>
          <a:xfrm>
            <a:off x="1344298" y="985146"/>
            <a:ext cx="3411782" cy="2287379"/>
            <a:chOff x="-449341" y="14439"/>
            <a:chExt cx="7591741" cy="6099677"/>
          </a:xfrm>
        </p:grpSpPr>
        <p:sp>
          <p:nvSpPr>
            <p:cNvPr id="1770" name="Google Shape;1770;p17">
              <a:extLst>
                <a:ext uri="{FF2B5EF4-FFF2-40B4-BE49-F238E27FC236}">
                  <a16:creationId xmlns:a16="http://schemas.microsoft.com/office/drawing/2014/main" id="{1E823BA3-6493-A5EB-FC38-250E23FDD149}"/>
                </a:ext>
              </a:extLst>
            </p:cNvPr>
            <p:cNvSpPr txBox="1"/>
            <p:nvPr/>
          </p:nvSpPr>
          <p:spPr>
            <a:xfrm>
              <a:off x="-449341" y="14439"/>
              <a:ext cx="7142400" cy="39395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dirty="0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rPr>
                <a:t>Creating a positive, team like atmosphere </a:t>
              </a:r>
              <a:endParaRPr sz="700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  <p:sp>
          <p:nvSpPr>
            <p:cNvPr id="1771" name="Google Shape;1771;p17">
              <a:extLst>
                <a:ext uri="{FF2B5EF4-FFF2-40B4-BE49-F238E27FC236}">
                  <a16:creationId xmlns:a16="http://schemas.microsoft.com/office/drawing/2014/main" id="{CB7A2515-EA42-7242-80BC-B9E3ED0ADC40}"/>
                </a:ext>
              </a:extLst>
            </p:cNvPr>
            <p:cNvSpPr txBox="1"/>
            <p:nvPr/>
          </p:nvSpPr>
          <p:spPr>
            <a:xfrm>
              <a:off x="0" y="5826857"/>
              <a:ext cx="7142400" cy="2872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1772" name="Google Shape;1772;p17">
            <a:extLst>
              <a:ext uri="{FF2B5EF4-FFF2-40B4-BE49-F238E27FC236}">
                <a16:creationId xmlns:a16="http://schemas.microsoft.com/office/drawing/2014/main" id="{BBAD8B56-E282-4FE5-1873-CF833B1E06CB}"/>
              </a:ext>
            </a:extLst>
          </p:cNvPr>
          <p:cNvGrpSpPr/>
          <p:nvPr/>
        </p:nvGrpSpPr>
        <p:grpSpPr>
          <a:xfrm rot="2997405">
            <a:off x="528074" y="-35352"/>
            <a:ext cx="547327" cy="1920024"/>
            <a:chOff x="1055940" y="-71006"/>
            <a:chExt cx="1094595" cy="3840431"/>
          </a:xfrm>
        </p:grpSpPr>
        <p:sp>
          <p:nvSpPr>
            <p:cNvPr id="1773" name="Google Shape;1773;p17">
              <a:extLst>
                <a:ext uri="{FF2B5EF4-FFF2-40B4-BE49-F238E27FC236}">
                  <a16:creationId xmlns:a16="http://schemas.microsoft.com/office/drawing/2014/main" id="{41B0B1C3-F825-4A80-33FF-B6B80B8B2CD5}"/>
                </a:ext>
              </a:extLst>
            </p:cNvPr>
            <p:cNvSpPr/>
            <p:nvPr/>
          </p:nvSpPr>
          <p:spPr>
            <a:xfrm>
              <a:off x="1094951" y="144389"/>
              <a:ext cx="327615" cy="96937"/>
            </a:xfrm>
            <a:custGeom>
              <a:avLst/>
              <a:gdLst/>
              <a:ahLst/>
              <a:cxnLst/>
              <a:rect l="l" t="t" r="r" b="b"/>
              <a:pathLst>
                <a:path w="327615" h="96937" extrusionOk="0">
                  <a:moveTo>
                    <a:pt x="326236" y="6979"/>
                  </a:moveTo>
                  <a:cubicBezTo>
                    <a:pt x="326681" y="8953"/>
                    <a:pt x="327171" y="10927"/>
                    <a:pt x="327616" y="12901"/>
                  </a:cubicBezTo>
                  <a:lnTo>
                    <a:pt x="327570" y="12901"/>
                  </a:lnTo>
                  <a:cubicBezTo>
                    <a:pt x="327470" y="12901"/>
                    <a:pt x="327324" y="12901"/>
                    <a:pt x="327225" y="12947"/>
                  </a:cubicBezTo>
                  <a:cubicBezTo>
                    <a:pt x="327179" y="12947"/>
                    <a:pt x="327125" y="12947"/>
                    <a:pt x="327079" y="12947"/>
                  </a:cubicBezTo>
                  <a:cubicBezTo>
                    <a:pt x="326880" y="12947"/>
                    <a:pt x="326688" y="12947"/>
                    <a:pt x="326489" y="12993"/>
                  </a:cubicBezTo>
                  <a:cubicBezTo>
                    <a:pt x="323238" y="13239"/>
                    <a:pt x="319942" y="13539"/>
                    <a:pt x="316645" y="13884"/>
                  </a:cubicBezTo>
                  <a:cubicBezTo>
                    <a:pt x="316546" y="13884"/>
                    <a:pt x="316446" y="13884"/>
                    <a:pt x="316346" y="13884"/>
                  </a:cubicBezTo>
                  <a:cubicBezTo>
                    <a:pt x="316101" y="13930"/>
                    <a:pt x="315802" y="13930"/>
                    <a:pt x="315557" y="13984"/>
                  </a:cubicBezTo>
                  <a:cubicBezTo>
                    <a:pt x="315066" y="14030"/>
                    <a:pt x="314622" y="14084"/>
                    <a:pt x="314131" y="14130"/>
                  </a:cubicBezTo>
                  <a:cubicBezTo>
                    <a:pt x="311225" y="13785"/>
                    <a:pt x="308274" y="13493"/>
                    <a:pt x="305368" y="13239"/>
                  </a:cubicBezTo>
                  <a:cubicBezTo>
                    <a:pt x="301382" y="12894"/>
                    <a:pt x="297396" y="12548"/>
                    <a:pt x="293455" y="12256"/>
                  </a:cubicBezTo>
                  <a:cubicBezTo>
                    <a:pt x="293256" y="12256"/>
                    <a:pt x="293110" y="12256"/>
                    <a:pt x="292964" y="12210"/>
                  </a:cubicBezTo>
                  <a:cubicBezTo>
                    <a:pt x="289124" y="11964"/>
                    <a:pt x="285283" y="11764"/>
                    <a:pt x="281496" y="11572"/>
                  </a:cubicBezTo>
                  <a:cubicBezTo>
                    <a:pt x="273469" y="11181"/>
                    <a:pt x="265496" y="10981"/>
                    <a:pt x="257478" y="10981"/>
                  </a:cubicBezTo>
                  <a:cubicBezTo>
                    <a:pt x="250785" y="10981"/>
                    <a:pt x="244138" y="11127"/>
                    <a:pt x="237446" y="11373"/>
                  </a:cubicBezTo>
                  <a:cubicBezTo>
                    <a:pt x="230853" y="11672"/>
                    <a:pt x="224252" y="12064"/>
                    <a:pt x="217659" y="12609"/>
                  </a:cubicBezTo>
                  <a:cubicBezTo>
                    <a:pt x="211013" y="13201"/>
                    <a:pt x="204366" y="13892"/>
                    <a:pt x="197773" y="14683"/>
                  </a:cubicBezTo>
                  <a:cubicBezTo>
                    <a:pt x="187930" y="15966"/>
                    <a:pt x="178132" y="17494"/>
                    <a:pt x="168434" y="19415"/>
                  </a:cubicBezTo>
                  <a:cubicBezTo>
                    <a:pt x="161934" y="20697"/>
                    <a:pt x="155440" y="22126"/>
                    <a:pt x="149039" y="23654"/>
                  </a:cubicBezTo>
                  <a:cubicBezTo>
                    <a:pt x="142638" y="25229"/>
                    <a:pt x="136290" y="26957"/>
                    <a:pt x="129988" y="28831"/>
                  </a:cubicBezTo>
                  <a:lnTo>
                    <a:pt x="129942" y="28831"/>
                  </a:lnTo>
                  <a:cubicBezTo>
                    <a:pt x="123641" y="30752"/>
                    <a:pt x="117393" y="32779"/>
                    <a:pt x="111191" y="34945"/>
                  </a:cubicBezTo>
                  <a:cubicBezTo>
                    <a:pt x="108086" y="36028"/>
                    <a:pt x="104989" y="37165"/>
                    <a:pt x="101938" y="38348"/>
                  </a:cubicBezTo>
                  <a:cubicBezTo>
                    <a:pt x="68268" y="51221"/>
                    <a:pt x="36422" y="68925"/>
                    <a:pt x="7628" y="91953"/>
                  </a:cubicBezTo>
                  <a:cubicBezTo>
                    <a:pt x="5512" y="93527"/>
                    <a:pt x="3442" y="95209"/>
                    <a:pt x="1426" y="96938"/>
                  </a:cubicBezTo>
                  <a:cubicBezTo>
                    <a:pt x="935" y="94964"/>
                    <a:pt x="445" y="92944"/>
                    <a:pt x="0" y="90970"/>
                  </a:cubicBezTo>
                  <a:cubicBezTo>
                    <a:pt x="8073" y="82981"/>
                    <a:pt x="16835" y="75777"/>
                    <a:pt x="25843" y="68925"/>
                  </a:cubicBezTo>
                  <a:cubicBezTo>
                    <a:pt x="108584" y="12947"/>
                    <a:pt x="214662" y="-11017"/>
                    <a:pt x="313556" y="4760"/>
                  </a:cubicBezTo>
                  <a:cubicBezTo>
                    <a:pt x="314001" y="4268"/>
                    <a:pt x="314392" y="3869"/>
                    <a:pt x="314790" y="3523"/>
                  </a:cubicBezTo>
                  <a:cubicBezTo>
                    <a:pt x="315235" y="2194"/>
                    <a:pt x="316170" y="1057"/>
                    <a:pt x="317987" y="320"/>
                  </a:cubicBezTo>
                  <a:cubicBezTo>
                    <a:pt x="322909" y="-917"/>
                    <a:pt x="324733" y="2686"/>
                    <a:pt x="325814" y="6879"/>
                  </a:cubicBezTo>
                  <a:cubicBezTo>
                    <a:pt x="325945" y="6926"/>
                    <a:pt x="326090" y="6926"/>
                    <a:pt x="326236" y="6979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4" name="Google Shape;1774;p17">
              <a:extLst>
                <a:ext uri="{FF2B5EF4-FFF2-40B4-BE49-F238E27FC236}">
                  <a16:creationId xmlns:a16="http://schemas.microsoft.com/office/drawing/2014/main" id="{E83D85A3-BD04-00EE-10FC-799A69E06DA0}"/>
                </a:ext>
              </a:extLst>
            </p:cNvPr>
            <p:cNvSpPr/>
            <p:nvPr/>
          </p:nvSpPr>
          <p:spPr>
            <a:xfrm>
              <a:off x="1375787" y="-27250"/>
              <a:ext cx="22" cy="46"/>
            </a:xfrm>
            <a:custGeom>
              <a:avLst/>
              <a:gdLst/>
              <a:ahLst/>
              <a:cxnLst/>
              <a:rect l="l" t="t" r="r" b="b"/>
              <a:pathLst>
                <a:path w="22" h="46" extrusionOk="0">
                  <a:moveTo>
                    <a:pt x="0" y="0"/>
                  </a:moveTo>
                  <a:cubicBezTo>
                    <a:pt x="23" y="0"/>
                    <a:pt x="23" y="8"/>
                    <a:pt x="23" y="46"/>
                  </a:cubicBezTo>
                  <a:cubicBezTo>
                    <a:pt x="15" y="31"/>
                    <a:pt x="8" y="15"/>
                    <a:pt x="0" y="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5" name="Google Shape;1775;p17">
              <a:extLst>
                <a:ext uri="{FF2B5EF4-FFF2-40B4-BE49-F238E27FC236}">
                  <a16:creationId xmlns:a16="http://schemas.microsoft.com/office/drawing/2014/main" id="{CAA24E3A-A07D-7416-7D4B-1855806A04F9}"/>
                </a:ext>
              </a:extLst>
            </p:cNvPr>
            <p:cNvSpPr/>
            <p:nvPr/>
          </p:nvSpPr>
          <p:spPr>
            <a:xfrm>
              <a:off x="1056160" y="52300"/>
              <a:ext cx="46" cy="545"/>
            </a:xfrm>
            <a:custGeom>
              <a:avLst/>
              <a:gdLst/>
              <a:ahLst/>
              <a:cxnLst/>
              <a:rect l="l" t="t" r="r" b="b"/>
              <a:pathLst>
                <a:path w="46" h="545" extrusionOk="0">
                  <a:moveTo>
                    <a:pt x="0" y="0"/>
                  </a:moveTo>
                  <a:cubicBezTo>
                    <a:pt x="46" y="200"/>
                    <a:pt x="46" y="392"/>
                    <a:pt x="46" y="545"/>
                  </a:cubicBezTo>
                  <a:cubicBezTo>
                    <a:pt x="54" y="392"/>
                    <a:pt x="0" y="200"/>
                    <a:pt x="0" y="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6" name="Google Shape;1776;p17">
              <a:extLst>
                <a:ext uri="{FF2B5EF4-FFF2-40B4-BE49-F238E27FC236}">
                  <a16:creationId xmlns:a16="http://schemas.microsoft.com/office/drawing/2014/main" id="{91468733-7845-0BA7-7D44-DB351DA11DC6}"/>
                </a:ext>
              </a:extLst>
            </p:cNvPr>
            <p:cNvSpPr/>
            <p:nvPr/>
          </p:nvSpPr>
          <p:spPr>
            <a:xfrm>
              <a:off x="1849046" y="3249769"/>
              <a:ext cx="301489" cy="339409"/>
            </a:xfrm>
            <a:custGeom>
              <a:avLst/>
              <a:gdLst/>
              <a:ahLst/>
              <a:cxnLst/>
              <a:rect l="l" t="t" r="r" b="b"/>
              <a:pathLst>
                <a:path w="301489" h="339409" extrusionOk="0">
                  <a:moveTo>
                    <a:pt x="301489" y="52668"/>
                  </a:moveTo>
                  <a:cubicBezTo>
                    <a:pt x="301489" y="53705"/>
                    <a:pt x="301443" y="54742"/>
                    <a:pt x="301443" y="55778"/>
                  </a:cubicBezTo>
                  <a:cubicBezTo>
                    <a:pt x="300508" y="62684"/>
                    <a:pt x="299772" y="69535"/>
                    <a:pt x="299427" y="76394"/>
                  </a:cubicBezTo>
                  <a:cubicBezTo>
                    <a:pt x="293125" y="153279"/>
                    <a:pt x="286824" y="230065"/>
                    <a:pt x="280377" y="306859"/>
                  </a:cubicBezTo>
                  <a:cubicBezTo>
                    <a:pt x="235383" y="312873"/>
                    <a:pt x="189808" y="320715"/>
                    <a:pt x="149392" y="339410"/>
                  </a:cubicBezTo>
                  <a:cubicBezTo>
                    <a:pt x="98787" y="253354"/>
                    <a:pt x="46074" y="168426"/>
                    <a:pt x="0" y="80142"/>
                  </a:cubicBezTo>
                  <a:cubicBezTo>
                    <a:pt x="13094" y="62538"/>
                    <a:pt x="25597" y="44733"/>
                    <a:pt x="39673" y="27375"/>
                  </a:cubicBezTo>
                  <a:cubicBezTo>
                    <a:pt x="80679" y="48582"/>
                    <a:pt x="94655" y="90258"/>
                    <a:pt x="115231" y="19387"/>
                  </a:cubicBezTo>
                  <a:cubicBezTo>
                    <a:pt x="140583" y="25746"/>
                    <a:pt x="162585" y="42467"/>
                    <a:pt x="188374" y="45870"/>
                  </a:cubicBezTo>
                  <a:cubicBezTo>
                    <a:pt x="204964" y="41139"/>
                    <a:pt x="206980" y="20124"/>
                    <a:pt x="211902" y="6068"/>
                  </a:cubicBezTo>
                  <a:cubicBezTo>
                    <a:pt x="243648" y="26975"/>
                    <a:pt x="265404" y="49910"/>
                    <a:pt x="285045" y="0"/>
                  </a:cubicBezTo>
                  <a:cubicBezTo>
                    <a:pt x="290611" y="2957"/>
                    <a:pt x="296069" y="6168"/>
                    <a:pt x="301336" y="9617"/>
                  </a:cubicBezTo>
                  <a:cubicBezTo>
                    <a:pt x="301098" y="23964"/>
                    <a:pt x="301397" y="38312"/>
                    <a:pt x="301489" y="526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7" name="Google Shape;1777;p17">
              <a:extLst>
                <a:ext uri="{FF2B5EF4-FFF2-40B4-BE49-F238E27FC236}">
                  <a16:creationId xmlns:a16="http://schemas.microsoft.com/office/drawing/2014/main" id="{6A2BE45E-778E-4195-C254-6E0D3AC6B224}"/>
                </a:ext>
              </a:extLst>
            </p:cNvPr>
            <p:cNvSpPr/>
            <p:nvPr/>
          </p:nvSpPr>
          <p:spPr>
            <a:xfrm>
              <a:off x="1184968" y="537543"/>
              <a:ext cx="965521" cy="2792360"/>
            </a:xfrm>
            <a:custGeom>
              <a:avLst/>
              <a:gdLst/>
              <a:ahLst/>
              <a:cxnLst/>
              <a:rect l="l" t="t" r="r" b="b"/>
              <a:pathLst>
                <a:path w="965521" h="2792360" extrusionOk="0">
                  <a:moveTo>
                    <a:pt x="965322" y="2714984"/>
                  </a:moveTo>
                  <a:cubicBezTo>
                    <a:pt x="965368" y="2715375"/>
                    <a:pt x="965468" y="2715775"/>
                    <a:pt x="965522" y="2716166"/>
                  </a:cubicBezTo>
                  <a:cubicBezTo>
                    <a:pt x="965476" y="2718041"/>
                    <a:pt x="965422" y="2719961"/>
                    <a:pt x="965422" y="2721835"/>
                  </a:cubicBezTo>
                  <a:cubicBezTo>
                    <a:pt x="960155" y="2718386"/>
                    <a:pt x="954689" y="2715176"/>
                    <a:pt x="949131" y="2712218"/>
                  </a:cubicBezTo>
                  <a:cubicBezTo>
                    <a:pt x="929491" y="2762129"/>
                    <a:pt x="907734" y="2739194"/>
                    <a:pt x="875988" y="2718286"/>
                  </a:cubicBezTo>
                  <a:cubicBezTo>
                    <a:pt x="871066" y="2732342"/>
                    <a:pt x="869050" y="2753349"/>
                    <a:pt x="852460" y="2758089"/>
                  </a:cubicBezTo>
                  <a:cubicBezTo>
                    <a:pt x="826664" y="2754686"/>
                    <a:pt x="804661" y="2737965"/>
                    <a:pt x="779317" y="2731605"/>
                  </a:cubicBezTo>
                  <a:cubicBezTo>
                    <a:pt x="758741" y="2802476"/>
                    <a:pt x="744765" y="2760800"/>
                    <a:pt x="703759" y="2739593"/>
                  </a:cubicBezTo>
                  <a:cubicBezTo>
                    <a:pt x="689684" y="2756952"/>
                    <a:pt x="677180" y="2774756"/>
                    <a:pt x="664086" y="2792361"/>
                  </a:cubicBezTo>
                  <a:cubicBezTo>
                    <a:pt x="662760" y="2789849"/>
                    <a:pt x="661426" y="2787330"/>
                    <a:pt x="660146" y="2784818"/>
                  </a:cubicBezTo>
                  <a:cubicBezTo>
                    <a:pt x="657685" y="2780033"/>
                    <a:pt x="655224" y="2775301"/>
                    <a:pt x="652809" y="2770516"/>
                  </a:cubicBezTo>
                  <a:cubicBezTo>
                    <a:pt x="652763" y="2770317"/>
                    <a:pt x="652709" y="2770071"/>
                    <a:pt x="652663" y="2769879"/>
                  </a:cubicBezTo>
                  <a:cubicBezTo>
                    <a:pt x="652173" y="2767659"/>
                    <a:pt x="651628" y="2765539"/>
                    <a:pt x="651092" y="2763419"/>
                  </a:cubicBezTo>
                  <a:cubicBezTo>
                    <a:pt x="650601" y="2759717"/>
                    <a:pt x="649520" y="2756069"/>
                    <a:pt x="648631" y="2752474"/>
                  </a:cubicBezTo>
                  <a:cubicBezTo>
                    <a:pt x="647795" y="2749117"/>
                    <a:pt x="647006" y="2745768"/>
                    <a:pt x="646170" y="2742412"/>
                  </a:cubicBezTo>
                  <a:cubicBezTo>
                    <a:pt x="644300" y="2735061"/>
                    <a:pt x="642674" y="2727565"/>
                    <a:pt x="640359" y="2720368"/>
                  </a:cubicBezTo>
                  <a:cubicBezTo>
                    <a:pt x="640359" y="2720368"/>
                    <a:pt x="640313" y="2720368"/>
                    <a:pt x="640259" y="2720414"/>
                  </a:cubicBezTo>
                  <a:cubicBezTo>
                    <a:pt x="640160" y="2720168"/>
                    <a:pt x="640114" y="2719968"/>
                    <a:pt x="640014" y="2719776"/>
                  </a:cubicBezTo>
                  <a:cubicBezTo>
                    <a:pt x="637254" y="2709223"/>
                    <a:pt x="634502" y="2698669"/>
                    <a:pt x="631796" y="2688116"/>
                  </a:cubicBezTo>
                  <a:cubicBezTo>
                    <a:pt x="623033" y="2653544"/>
                    <a:pt x="614470" y="2618973"/>
                    <a:pt x="605999" y="2584347"/>
                  </a:cubicBezTo>
                  <a:cubicBezTo>
                    <a:pt x="589900" y="2518653"/>
                    <a:pt x="574154" y="2452866"/>
                    <a:pt x="558300" y="2387126"/>
                  </a:cubicBezTo>
                  <a:cubicBezTo>
                    <a:pt x="525519" y="2251159"/>
                    <a:pt x="492731" y="2115138"/>
                    <a:pt x="459950" y="1979172"/>
                  </a:cubicBezTo>
                  <a:cubicBezTo>
                    <a:pt x="426870" y="1842114"/>
                    <a:pt x="393844" y="1705011"/>
                    <a:pt x="360811" y="1567961"/>
                  </a:cubicBezTo>
                  <a:cubicBezTo>
                    <a:pt x="327194" y="1428684"/>
                    <a:pt x="293670" y="1289414"/>
                    <a:pt x="260046" y="1150091"/>
                  </a:cubicBezTo>
                  <a:cubicBezTo>
                    <a:pt x="227802" y="1016536"/>
                    <a:pt x="195665" y="882989"/>
                    <a:pt x="163467" y="749380"/>
                  </a:cubicBezTo>
                  <a:cubicBezTo>
                    <a:pt x="129751" y="609565"/>
                    <a:pt x="95981" y="469797"/>
                    <a:pt x="62365" y="329982"/>
                  </a:cubicBezTo>
                  <a:cubicBezTo>
                    <a:pt x="41589" y="243772"/>
                    <a:pt x="20821" y="157469"/>
                    <a:pt x="0" y="71259"/>
                  </a:cubicBezTo>
                  <a:cubicBezTo>
                    <a:pt x="95743" y="9021"/>
                    <a:pt x="214317" y="-6763"/>
                    <a:pt x="327876" y="2408"/>
                  </a:cubicBezTo>
                  <a:cubicBezTo>
                    <a:pt x="350223" y="97244"/>
                    <a:pt x="372570" y="191987"/>
                    <a:pt x="394971" y="286823"/>
                  </a:cubicBezTo>
                  <a:cubicBezTo>
                    <a:pt x="427315" y="423926"/>
                    <a:pt x="459505" y="561076"/>
                    <a:pt x="491941" y="698180"/>
                  </a:cubicBezTo>
                  <a:cubicBezTo>
                    <a:pt x="525611" y="840514"/>
                    <a:pt x="558982" y="982894"/>
                    <a:pt x="592507" y="1125274"/>
                  </a:cubicBezTo>
                  <a:cubicBezTo>
                    <a:pt x="625188" y="1264252"/>
                    <a:pt x="657677" y="1403329"/>
                    <a:pt x="690466" y="1542307"/>
                  </a:cubicBezTo>
                  <a:cubicBezTo>
                    <a:pt x="723645" y="1683059"/>
                    <a:pt x="756916" y="1823711"/>
                    <a:pt x="789950" y="1964470"/>
                  </a:cubicBezTo>
                  <a:cubicBezTo>
                    <a:pt x="806440" y="2034896"/>
                    <a:pt x="822930" y="2105322"/>
                    <a:pt x="839466" y="2175702"/>
                  </a:cubicBezTo>
                  <a:cubicBezTo>
                    <a:pt x="855465" y="2244054"/>
                    <a:pt x="871756" y="2312360"/>
                    <a:pt x="887901" y="2380666"/>
                  </a:cubicBezTo>
                  <a:cubicBezTo>
                    <a:pt x="902222" y="2440984"/>
                    <a:pt x="916550" y="2501294"/>
                    <a:pt x="930725" y="2561666"/>
                  </a:cubicBezTo>
                  <a:cubicBezTo>
                    <a:pt x="937908" y="2592343"/>
                    <a:pt x="945145" y="2623021"/>
                    <a:pt x="952282" y="2653744"/>
                  </a:cubicBezTo>
                  <a:cubicBezTo>
                    <a:pt x="955042" y="2665580"/>
                    <a:pt x="957748" y="2677370"/>
                    <a:pt x="960401" y="2689206"/>
                  </a:cubicBezTo>
                  <a:cubicBezTo>
                    <a:pt x="960646" y="2690389"/>
                    <a:pt x="960891" y="2691572"/>
                    <a:pt x="961091" y="2692755"/>
                  </a:cubicBezTo>
                  <a:cubicBezTo>
                    <a:pt x="961482" y="2694629"/>
                    <a:pt x="961827" y="2696457"/>
                    <a:pt x="962172" y="2698278"/>
                  </a:cubicBezTo>
                  <a:cubicBezTo>
                    <a:pt x="963207" y="2703839"/>
                    <a:pt x="964287" y="2709407"/>
                    <a:pt x="965322" y="27149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8" name="Google Shape;1778;p17">
              <a:extLst>
                <a:ext uri="{FF2B5EF4-FFF2-40B4-BE49-F238E27FC236}">
                  <a16:creationId xmlns:a16="http://schemas.microsoft.com/office/drawing/2014/main" id="{BF9EDD78-12FE-0DBE-DC62-9D02D8EA0987}"/>
                </a:ext>
              </a:extLst>
            </p:cNvPr>
            <p:cNvSpPr/>
            <p:nvPr/>
          </p:nvSpPr>
          <p:spPr>
            <a:xfrm>
              <a:off x="1096361" y="155379"/>
              <a:ext cx="407459" cy="437777"/>
            </a:xfrm>
            <a:custGeom>
              <a:avLst/>
              <a:gdLst/>
              <a:ahLst/>
              <a:cxnLst/>
              <a:rect l="l" t="t" r="r" b="b"/>
              <a:pathLst>
                <a:path w="407459" h="437777" extrusionOk="0">
                  <a:moveTo>
                    <a:pt x="407459" y="346067"/>
                  </a:moveTo>
                  <a:cubicBezTo>
                    <a:pt x="364605" y="334930"/>
                    <a:pt x="319758" y="333240"/>
                    <a:pt x="275984" y="343610"/>
                  </a:cubicBezTo>
                  <a:cubicBezTo>
                    <a:pt x="208291" y="355054"/>
                    <a:pt x="127259" y="380555"/>
                    <a:pt x="84788" y="437777"/>
                  </a:cubicBezTo>
                  <a:cubicBezTo>
                    <a:pt x="82565" y="428406"/>
                    <a:pt x="80265" y="419036"/>
                    <a:pt x="78042" y="409665"/>
                  </a:cubicBezTo>
                  <a:cubicBezTo>
                    <a:pt x="76892" y="404749"/>
                    <a:pt x="75666" y="399987"/>
                    <a:pt x="74516" y="395071"/>
                  </a:cubicBezTo>
                  <a:cubicBezTo>
                    <a:pt x="72676" y="387544"/>
                    <a:pt x="70913" y="380094"/>
                    <a:pt x="69073" y="372643"/>
                  </a:cubicBezTo>
                  <a:cubicBezTo>
                    <a:pt x="63706" y="350215"/>
                    <a:pt x="58263" y="327787"/>
                    <a:pt x="52897" y="305282"/>
                  </a:cubicBezTo>
                  <a:cubicBezTo>
                    <a:pt x="37334" y="240993"/>
                    <a:pt x="21849" y="176704"/>
                    <a:pt x="6363" y="112415"/>
                  </a:cubicBezTo>
                  <a:cubicBezTo>
                    <a:pt x="6286" y="112108"/>
                    <a:pt x="6210" y="111801"/>
                    <a:pt x="6133" y="111494"/>
                  </a:cubicBezTo>
                  <a:cubicBezTo>
                    <a:pt x="4370" y="104351"/>
                    <a:pt x="2683" y="97207"/>
                    <a:pt x="997" y="90064"/>
                  </a:cubicBezTo>
                  <a:cubicBezTo>
                    <a:pt x="613" y="88682"/>
                    <a:pt x="307" y="87299"/>
                    <a:pt x="0" y="85916"/>
                  </a:cubicBezTo>
                  <a:cubicBezTo>
                    <a:pt x="1993" y="84227"/>
                    <a:pt x="4063" y="82537"/>
                    <a:pt x="6210" y="81001"/>
                  </a:cubicBezTo>
                  <a:cubicBezTo>
                    <a:pt x="92071" y="12257"/>
                    <a:pt x="204611" y="-8712"/>
                    <a:pt x="312705" y="3117"/>
                  </a:cubicBezTo>
                  <a:cubicBezTo>
                    <a:pt x="317458" y="3654"/>
                    <a:pt x="322134" y="4192"/>
                    <a:pt x="326887" y="4883"/>
                  </a:cubicBezTo>
                  <a:cubicBezTo>
                    <a:pt x="328497" y="11566"/>
                    <a:pt x="330107" y="18248"/>
                    <a:pt x="331641" y="25007"/>
                  </a:cubicBezTo>
                  <a:cubicBezTo>
                    <a:pt x="331947" y="26236"/>
                    <a:pt x="332254" y="27465"/>
                    <a:pt x="332561" y="28694"/>
                  </a:cubicBezTo>
                  <a:cubicBezTo>
                    <a:pt x="349043" y="98590"/>
                    <a:pt x="365449" y="168409"/>
                    <a:pt x="382008" y="238305"/>
                  </a:cubicBezTo>
                  <a:cubicBezTo>
                    <a:pt x="385841" y="254742"/>
                    <a:pt x="389750" y="271179"/>
                    <a:pt x="393584" y="287616"/>
                  </a:cubicBezTo>
                  <a:cubicBezTo>
                    <a:pt x="395347" y="294990"/>
                    <a:pt x="397110" y="302287"/>
                    <a:pt x="398797" y="309660"/>
                  </a:cubicBezTo>
                  <a:cubicBezTo>
                    <a:pt x="399717" y="313577"/>
                    <a:pt x="400713" y="317571"/>
                    <a:pt x="401633" y="321565"/>
                  </a:cubicBezTo>
                  <a:cubicBezTo>
                    <a:pt x="403550" y="329707"/>
                    <a:pt x="405466" y="337926"/>
                    <a:pt x="407459" y="346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9" name="Google Shape;1779;p17">
              <a:extLst>
                <a:ext uri="{FF2B5EF4-FFF2-40B4-BE49-F238E27FC236}">
                  <a16:creationId xmlns:a16="http://schemas.microsoft.com/office/drawing/2014/main" id="{6A23284D-A180-AC3D-BA27-24576DFF8EF5}"/>
                </a:ext>
              </a:extLst>
            </p:cNvPr>
            <p:cNvSpPr/>
            <p:nvPr/>
          </p:nvSpPr>
          <p:spPr>
            <a:xfrm>
              <a:off x="1998438" y="3556619"/>
              <a:ext cx="130984" cy="212806"/>
            </a:xfrm>
            <a:custGeom>
              <a:avLst/>
              <a:gdLst/>
              <a:ahLst/>
              <a:cxnLst/>
              <a:rect l="l" t="t" r="r" b="b"/>
              <a:pathLst>
                <a:path w="130984" h="212806" extrusionOk="0">
                  <a:moveTo>
                    <a:pt x="130985" y="0"/>
                  </a:moveTo>
                  <a:cubicBezTo>
                    <a:pt x="130540" y="5131"/>
                    <a:pt x="130096" y="10262"/>
                    <a:pt x="129659" y="15339"/>
                  </a:cubicBezTo>
                  <a:cubicBezTo>
                    <a:pt x="127343" y="43059"/>
                    <a:pt x="124982" y="70725"/>
                    <a:pt x="122621" y="98392"/>
                  </a:cubicBezTo>
                  <a:cubicBezTo>
                    <a:pt x="120605" y="125513"/>
                    <a:pt x="118926" y="152642"/>
                    <a:pt x="116764" y="179717"/>
                  </a:cubicBezTo>
                  <a:cubicBezTo>
                    <a:pt x="114648" y="191008"/>
                    <a:pt x="118980" y="212806"/>
                    <a:pt x="102689" y="212806"/>
                  </a:cubicBezTo>
                  <a:cubicBezTo>
                    <a:pt x="102444" y="212806"/>
                    <a:pt x="102145" y="212806"/>
                    <a:pt x="101899" y="212806"/>
                  </a:cubicBezTo>
                  <a:cubicBezTo>
                    <a:pt x="95153" y="211324"/>
                    <a:pt x="92646" y="206247"/>
                    <a:pt x="92102" y="199641"/>
                  </a:cubicBezTo>
                  <a:cubicBezTo>
                    <a:pt x="66014" y="147219"/>
                    <a:pt x="37265" y="96172"/>
                    <a:pt x="7682" y="45570"/>
                  </a:cubicBezTo>
                  <a:cubicBezTo>
                    <a:pt x="5121" y="41231"/>
                    <a:pt x="2561" y="36891"/>
                    <a:pt x="0" y="32552"/>
                  </a:cubicBezTo>
                  <a:cubicBezTo>
                    <a:pt x="40409" y="13856"/>
                    <a:pt x="85992" y="6014"/>
                    <a:pt x="130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0" name="Google Shape;1780;p17">
              <a:extLst>
                <a:ext uri="{FF2B5EF4-FFF2-40B4-BE49-F238E27FC236}">
                  <a16:creationId xmlns:a16="http://schemas.microsoft.com/office/drawing/2014/main" id="{3F8742B3-4223-60C3-0199-D3F68B3A57CB}"/>
                </a:ext>
              </a:extLst>
            </p:cNvPr>
            <p:cNvSpPr/>
            <p:nvPr/>
          </p:nvSpPr>
          <p:spPr>
            <a:xfrm>
              <a:off x="1418342" y="579223"/>
              <a:ext cx="649251" cy="2614167"/>
            </a:xfrm>
            <a:custGeom>
              <a:avLst/>
              <a:gdLst/>
              <a:ahLst/>
              <a:cxnLst/>
              <a:rect l="l" t="t" r="r" b="b"/>
              <a:pathLst>
                <a:path w="649251" h="2614167" extrusionOk="0">
                  <a:moveTo>
                    <a:pt x="649061" y="2605143"/>
                  </a:moveTo>
                  <a:cubicBezTo>
                    <a:pt x="650043" y="2609137"/>
                    <a:pt x="647091" y="2613231"/>
                    <a:pt x="643204" y="2614022"/>
                  </a:cubicBezTo>
                  <a:cubicBezTo>
                    <a:pt x="642714" y="2614122"/>
                    <a:pt x="642223" y="2614168"/>
                    <a:pt x="641725" y="2614168"/>
                  </a:cubicBezTo>
                  <a:cubicBezTo>
                    <a:pt x="638183" y="2614168"/>
                    <a:pt x="635178" y="2611603"/>
                    <a:pt x="634342" y="2608100"/>
                  </a:cubicBezTo>
                  <a:cubicBezTo>
                    <a:pt x="606974" y="2496152"/>
                    <a:pt x="579605" y="2384195"/>
                    <a:pt x="552237" y="2272247"/>
                  </a:cubicBezTo>
                  <a:cubicBezTo>
                    <a:pt x="523834" y="2155805"/>
                    <a:pt x="495384" y="2039416"/>
                    <a:pt x="466935" y="1922974"/>
                  </a:cubicBezTo>
                  <a:cubicBezTo>
                    <a:pt x="439613" y="1811072"/>
                    <a:pt x="412244" y="1699169"/>
                    <a:pt x="384929" y="1587221"/>
                  </a:cubicBezTo>
                  <a:cubicBezTo>
                    <a:pt x="359432" y="1482861"/>
                    <a:pt x="333934" y="1378508"/>
                    <a:pt x="308436" y="1274148"/>
                  </a:cubicBezTo>
                  <a:cubicBezTo>
                    <a:pt x="281612" y="1164419"/>
                    <a:pt x="254780" y="1054683"/>
                    <a:pt x="228002" y="944900"/>
                  </a:cubicBezTo>
                  <a:cubicBezTo>
                    <a:pt x="199599" y="828558"/>
                    <a:pt x="171149" y="712170"/>
                    <a:pt x="142700" y="595828"/>
                  </a:cubicBezTo>
                  <a:cubicBezTo>
                    <a:pt x="114642" y="480768"/>
                    <a:pt x="86537" y="365663"/>
                    <a:pt x="58479" y="250550"/>
                  </a:cubicBezTo>
                  <a:cubicBezTo>
                    <a:pt x="48981" y="211638"/>
                    <a:pt x="39482" y="172727"/>
                    <a:pt x="30030" y="133762"/>
                  </a:cubicBezTo>
                  <a:cubicBezTo>
                    <a:pt x="24372" y="110481"/>
                    <a:pt x="18707" y="87155"/>
                    <a:pt x="13095" y="63828"/>
                  </a:cubicBezTo>
                  <a:cubicBezTo>
                    <a:pt x="10488" y="53029"/>
                    <a:pt x="7874" y="42229"/>
                    <a:pt x="5321" y="31422"/>
                  </a:cubicBezTo>
                  <a:cubicBezTo>
                    <a:pt x="4187" y="26537"/>
                    <a:pt x="3060" y="21660"/>
                    <a:pt x="1925" y="16775"/>
                  </a:cubicBezTo>
                  <a:cubicBezTo>
                    <a:pt x="1235" y="13718"/>
                    <a:pt x="354" y="10561"/>
                    <a:pt x="101" y="7450"/>
                  </a:cubicBezTo>
                  <a:cubicBezTo>
                    <a:pt x="-536" y="4094"/>
                    <a:pt x="1925" y="745"/>
                    <a:pt x="5168" y="153"/>
                  </a:cubicBezTo>
                  <a:cubicBezTo>
                    <a:pt x="8273" y="-538"/>
                    <a:pt x="11125" y="1190"/>
                    <a:pt x="12206" y="3656"/>
                  </a:cubicBezTo>
                  <a:cubicBezTo>
                    <a:pt x="13977" y="7650"/>
                    <a:pt x="14866" y="12136"/>
                    <a:pt x="15947" y="16329"/>
                  </a:cubicBezTo>
                  <a:cubicBezTo>
                    <a:pt x="17817" y="23626"/>
                    <a:pt x="19642" y="30977"/>
                    <a:pt x="21512" y="38274"/>
                  </a:cubicBezTo>
                  <a:cubicBezTo>
                    <a:pt x="25154" y="52921"/>
                    <a:pt x="28749" y="67614"/>
                    <a:pt x="32391" y="82262"/>
                  </a:cubicBezTo>
                  <a:cubicBezTo>
                    <a:pt x="38393" y="106526"/>
                    <a:pt x="44350" y="130843"/>
                    <a:pt x="50307" y="155153"/>
                  </a:cubicBezTo>
                  <a:cubicBezTo>
                    <a:pt x="65026" y="215172"/>
                    <a:pt x="79745" y="275190"/>
                    <a:pt x="94411" y="335262"/>
                  </a:cubicBezTo>
                  <a:cubicBezTo>
                    <a:pt x="120108" y="440260"/>
                    <a:pt x="145751" y="545303"/>
                    <a:pt x="171448" y="650308"/>
                  </a:cubicBezTo>
                  <a:cubicBezTo>
                    <a:pt x="198226" y="759699"/>
                    <a:pt x="224951" y="869082"/>
                    <a:pt x="251683" y="978519"/>
                  </a:cubicBezTo>
                  <a:cubicBezTo>
                    <a:pt x="280477" y="1096490"/>
                    <a:pt x="309226" y="1214506"/>
                    <a:pt x="338120" y="1332423"/>
                  </a:cubicBezTo>
                  <a:cubicBezTo>
                    <a:pt x="366814" y="1449456"/>
                    <a:pt x="395363" y="1566536"/>
                    <a:pt x="423966" y="1683615"/>
                  </a:cubicBezTo>
                  <a:cubicBezTo>
                    <a:pt x="450844" y="1793844"/>
                    <a:pt x="477813" y="1904064"/>
                    <a:pt x="504745" y="2014292"/>
                  </a:cubicBezTo>
                  <a:cubicBezTo>
                    <a:pt x="531178" y="2122493"/>
                    <a:pt x="557611" y="2230701"/>
                    <a:pt x="584044" y="2338901"/>
                  </a:cubicBezTo>
                  <a:cubicBezTo>
                    <a:pt x="605740" y="2427646"/>
                    <a:pt x="627397" y="2516421"/>
                    <a:pt x="649061" y="26051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1" name="Google Shape;1781;p17">
              <a:extLst>
                <a:ext uri="{FF2B5EF4-FFF2-40B4-BE49-F238E27FC236}">
                  <a16:creationId xmlns:a16="http://schemas.microsoft.com/office/drawing/2014/main" id="{1C685F9F-A438-0324-A634-EBB2AB9A409D}"/>
                </a:ext>
              </a:extLst>
            </p:cNvPr>
            <p:cNvSpPr/>
            <p:nvPr/>
          </p:nvSpPr>
          <p:spPr>
            <a:xfrm>
              <a:off x="1287796" y="617781"/>
              <a:ext cx="643933" cy="2613852"/>
            </a:xfrm>
            <a:custGeom>
              <a:avLst/>
              <a:gdLst/>
              <a:ahLst/>
              <a:cxnLst/>
              <a:rect l="l" t="t" r="r" b="b"/>
              <a:pathLst>
                <a:path w="643933" h="2613852" extrusionOk="0">
                  <a:moveTo>
                    <a:pt x="629080" y="2608054"/>
                  </a:moveTo>
                  <a:cubicBezTo>
                    <a:pt x="614415" y="2547544"/>
                    <a:pt x="599742" y="2486980"/>
                    <a:pt x="585076" y="2426463"/>
                  </a:cubicBezTo>
                  <a:cubicBezTo>
                    <a:pt x="571783" y="2371821"/>
                    <a:pt x="558444" y="2317172"/>
                    <a:pt x="545304" y="2262484"/>
                  </a:cubicBezTo>
                  <a:cubicBezTo>
                    <a:pt x="532356" y="2208580"/>
                    <a:pt x="519116" y="2154721"/>
                    <a:pt x="506122" y="2100817"/>
                  </a:cubicBezTo>
                  <a:cubicBezTo>
                    <a:pt x="492093" y="2042865"/>
                    <a:pt x="478017" y="1984966"/>
                    <a:pt x="463988" y="1927022"/>
                  </a:cubicBezTo>
                  <a:cubicBezTo>
                    <a:pt x="436421" y="1813345"/>
                    <a:pt x="408861" y="1699668"/>
                    <a:pt x="381293" y="1585991"/>
                  </a:cubicBezTo>
                  <a:cubicBezTo>
                    <a:pt x="355205" y="1478482"/>
                    <a:pt x="329117" y="1370966"/>
                    <a:pt x="303074" y="1263503"/>
                  </a:cubicBezTo>
                  <a:cubicBezTo>
                    <a:pt x="275606" y="1150118"/>
                    <a:pt x="248092" y="1036740"/>
                    <a:pt x="220624" y="923355"/>
                  </a:cubicBezTo>
                  <a:cubicBezTo>
                    <a:pt x="192865" y="808741"/>
                    <a:pt x="165052" y="694174"/>
                    <a:pt x="137285" y="579613"/>
                  </a:cubicBezTo>
                  <a:cubicBezTo>
                    <a:pt x="110606" y="469631"/>
                    <a:pt x="83974" y="359656"/>
                    <a:pt x="57395" y="249628"/>
                  </a:cubicBezTo>
                  <a:cubicBezTo>
                    <a:pt x="47352" y="208197"/>
                    <a:pt x="37310" y="166728"/>
                    <a:pt x="27367" y="125252"/>
                  </a:cubicBezTo>
                  <a:cubicBezTo>
                    <a:pt x="21709" y="101679"/>
                    <a:pt x="16044" y="78053"/>
                    <a:pt x="10432" y="54480"/>
                  </a:cubicBezTo>
                  <a:cubicBezTo>
                    <a:pt x="7925" y="44073"/>
                    <a:pt x="5510" y="33665"/>
                    <a:pt x="3095" y="23265"/>
                  </a:cubicBezTo>
                  <a:cubicBezTo>
                    <a:pt x="2704" y="21537"/>
                    <a:pt x="2306" y="19763"/>
                    <a:pt x="1915" y="18034"/>
                  </a:cubicBezTo>
                  <a:cubicBezTo>
                    <a:pt x="1424" y="15669"/>
                    <a:pt x="780" y="13303"/>
                    <a:pt x="435" y="10884"/>
                  </a:cubicBezTo>
                  <a:cubicBezTo>
                    <a:pt x="44" y="8118"/>
                    <a:pt x="-546" y="5215"/>
                    <a:pt x="1071" y="2696"/>
                  </a:cubicBezTo>
                  <a:cubicBezTo>
                    <a:pt x="2697" y="130"/>
                    <a:pt x="5894" y="-807"/>
                    <a:pt x="8554" y="775"/>
                  </a:cubicBezTo>
                  <a:cubicBezTo>
                    <a:pt x="11559" y="2450"/>
                    <a:pt x="12540" y="6098"/>
                    <a:pt x="13429" y="9209"/>
                  </a:cubicBezTo>
                  <a:cubicBezTo>
                    <a:pt x="15254" y="16114"/>
                    <a:pt x="17071" y="22966"/>
                    <a:pt x="18796" y="29871"/>
                  </a:cubicBezTo>
                  <a:cubicBezTo>
                    <a:pt x="22537" y="44664"/>
                    <a:pt x="26178" y="59511"/>
                    <a:pt x="29820" y="74358"/>
                  </a:cubicBezTo>
                  <a:cubicBezTo>
                    <a:pt x="35776" y="98422"/>
                    <a:pt x="41633" y="122440"/>
                    <a:pt x="47490" y="146512"/>
                  </a:cubicBezTo>
                  <a:cubicBezTo>
                    <a:pt x="60730" y="200808"/>
                    <a:pt x="73924" y="255112"/>
                    <a:pt x="87117" y="309462"/>
                  </a:cubicBezTo>
                  <a:cubicBezTo>
                    <a:pt x="114485" y="422002"/>
                    <a:pt x="141808" y="534596"/>
                    <a:pt x="169077" y="647190"/>
                  </a:cubicBezTo>
                  <a:cubicBezTo>
                    <a:pt x="196345" y="759638"/>
                    <a:pt x="223614" y="872032"/>
                    <a:pt x="250883" y="984472"/>
                  </a:cubicBezTo>
                  <a:cubicBezTo>
                    <a:pt x="278696" y="1099186"/>
                    <a:pt x="306555" y="1213900"/>
                    <a:pt x="334368" y="1328613"/>
                  </a:cubicBezTo>
                  <a:cubicBezTo>
                    <a:pt x="362426" y="1444556"/>
                    <a:pt x="390531" y="1560553"/>
                    <a:pt x="418689" y="1676503"/>
                  </a:cubicBezTo>
                  <a:cubicBezTo>
                    <a:pt x="432227" y="1732281"/>
                    <a:pt x="445758" y="1788106"/>
                    <a:pt x="459297" y="1843938"/>
                  </a:cubicBezTo>
                  <a:cubicBezTo>
                    <a:pt x="471409" y="1894048"/>
                    <a:pt x="483468" y="1944104"/>
                    <a:pt x="495719" y="1994161"/>
                  </a:cubicBezTo>
                  <a:cubicBezTo>
                    <a:pt x="510139" y="2053142"/>
                    <a:pt x="524321" y="2112177"/>
                    <a:pt x="538642" y="2171212"/>
                  </a:cubicBezTo>
                  <a:cubicBezTo>
                    <a:pt x="552027" y="2226499"/>
                    <a:pt x="565466" y="2281832"/>
                    <a:pt x="578859" y="2337119"/>
                  </a:cubicBezTo>
                  <a:cubicBezTo>
                    <a:pt x="600470" y="2426286"/>
                    <a:pt x="622127" y="2515400"/>
                    <a:pt x="643738" y="2604521"/>
                  </a:cubicBezTo>
                  <a:cubicBezTo>
                    <a:pt x="644673" y="2608515"/>
                    <a:pt x="642167" y="2612655"/>
                    <a:pt x="638172" y="2613646"/>
                  </a:cubicBezTo>
                  <a:cubicBezTo>
                    <a:pt x="637590" y="2613792"/>
                    <a:pt x="637015" y="2613853"/>
                    <a:pt x="636440" y="2613853"/>
                  </a:cubicBezTo>
                  <a:cubicBezTo>
                    <a:pt x="633067" y="2613838"/>
                    <a:pt x="629924" y="2611464"/>
                    <a:pt x="629080" y="2608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2" name="Google Shape;1782;p17">
              <a:extLst>
                <a:ext uri="{FF2B5EF4-FFF2-40B4-BE49-F238E27FC236}">
                  <a16:creationId xmlns:a16="http://schemas.microsoft.com/office/drawing/2014/main" id="{DD92EC03-1A0E-41C0-DC8B-017BBC2C7B45}"/>
                </a:ext>
              </a:extLst>
            </p:cNvPr>
            <p:cNvSpPr/>
            <p:nvPr/>
          </p:nvSpPr>
          <p:spPr>
            <a:xfrm>
              <a:off x="1181180" y="492086"/>
              <a:ext cx="331663" cy="116708"/>
            </a:xfrm>
            <a:custGeom>
              <a:avLst/>
              <a:gdLst/>
              <a:ahLst/>
              <a:cxnLst/>
              <a:rect l="l" t="t" r="r" b="b"/>
              <a:pathLst>
                <a:path w="331663" h="116708" extrusionOk="0">
                  <a:moveTo>
                    <a:pt x="327968" y="32127"/>
                  </a:moveTo>
                  <a:cubicBezTo>
                    <a:pt x="329203" y="37403"/>
                    <a:pt x="330429" y="42634"/>
                    <a:pt x="331664" y="47857"/>
                  </a:cubicBezTo>
                  <a:cubicBezTo>
                    <a:pt x="218104" y="38686"/>
                    <a:pt x="99523" y="54463"/>
                    <a:pt x="3787" y="116708"/>
                  </a:cubicBezTo>
                  <a:cubicBezTo>
                    <a:pt x="2507" y="111577"/>
                    <a:pt x="1280" y="106401"/>
                    <a:pt x="46" y="101270"/>
                  </a:cubicBezTo>
                  <a:cubicBezTo>
                    <a:pt x="46" y="101224"/>
                    <a:pt x="0" y="101124"/>
                    <a:pt x="0" y="101070"/>
                  </a:cubicBezTo>
                  <a:cubicBezTo>
                    <a:pt x="42479" y="43809"/>
                    <a:pt x="123503" y="18362"/>
                    <a:pt x="191134" y="6926"/>
                  </a:cubicBezTo>
                  <a:cubicBezTo>
                    <a:pt x="234947" y="-3482"/>
                    <a:pt x="279786" y="-1754"/>
                    <a:pt x="322610" y="9391"/>
                  </a:cubicBezTo>
                  <a:cubicBezTo>
                    <a:pt x="324381" y="16980"/>
                    <a:pt x="326198" y="24530"/>
                    <a:pt x="327968" y="321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3" name="Google Shape;1783;p17">
              <a:extLst>
                <a:ext uri="{FF2B5EF4-FFF2-40B4-BE49-F238E27FC236}">
                  <a16:creationId xmlns:a16="http://schemas.microsoft.com/office/drawing/2014/main" id="{405476F6-6359-E8AA-C544-F88C76721FBA}"/>
                </a:ext>
              </a:extLst>
            </p:cNvPr>
            <p:cNvSpPr/>
            <p:nvPr/>
          </p:nvSpPr>
          <p:spPr>
            <a:xfrm>
              <a:off x="1055940" y="-71006"/>
              <a:ext cx="370958" cy="330283"/>
            </a:xfrm>
            <a:custGeom>
              <a:avLst/>
              <a:gdLst/>
              <a:ahLst/>
              <a:cxnLst/>
              <a:rect l="l" t="t" r="r" b="b"/>
              <a:pathLst>
                <a:path w="370958" h="330283" extrusionOk="0">
                  <a:moveTo>
                    <a:pt x="367317" y="231254"/>
                  </a:moveTo>
                  <a:cubicBezTo>
                    <a:pt x="368551" y="236385"/>
                    <a:pt x="369778" y="241562"/>
                    <a:pt x="370958" y="246692"/>
                  </a:cubicBezTo>
                  <a:cubicBezTo>
                    <a:pt x="257943" y="221691"/>
                    <a:pt x="130354" y="251577"/>
                    <a:pt x="44753" y="330283"/>
                  </a:cubicBezTo>
                  <a:cubicBezTo>
                    <a:pt x="43573" y="325698"/>
                    <a:pt x="42492" y="321112"/>
                    <a:pt x="41403" y="316473"/>
                  </a:cubicBezTo>
                  <a:cubicBezTo>
                    <a:pt x="41058" y="315090"/>
                    <a:pt x="40713" y="313708"/>
                    <a:pt x="40422" y="312333"/>
                  </a:cubicBezTo>
                  <a:cubicBezTo>
                    <a:pt x="39931" y="310359"/>
                    <a:pt x="39440" y="308339"/>
                    <a:pt x="38996" y="306365"/>
                  </a:cubicBezTo>
                  <a:cubicBezTo>
                    <a:pt x="29053" y="265334"/>
                    <a:pt x="19156" y="224349"/>
                    <a:pt x="9312" y="183317"/>
                  </a:cubicBezTo>
                  <a:cubicBezTo>
                    <a:pt x="7932" y="174538"/>
                    <a:pt x="6307" y="165813"/>
                    <a:pt x="4935" y="156980"/>
                  </a:cubicBezTo>
                  <a:cubicBezTo>
                    <a:pt x="4045" y="151403"/>
                    <a:pt x="3363" y="145781"/>
                    <a:pt x="2474" y="140159"/>
                  </a:cubicBezTo>
                  <a:cubicBezTo>
                    <a:pt x="1638" y="134836"/>
                    <a:pt x="849" y="129505"/>
                    <a:pt x="304" y="124129"/>
                  </a:cubicBezTo>
                  <a:cubicBezTo>
                    <a:pt x="304" y="124029"/>
                    <a:pt x="258" y="123929"/>
                    <a:pt x="258" y="123829"/>
                  </a:cubicBezTo>
                  <a:cubicBezTo>
                    <a:pt x="59" y="121118"/>
                    <a:pt x="-87" y="118453"/>
                    <a:pt x="59" y="115741"/>
                  </a:cubicBezTo>
                  <a:cubicBezTo>
                    <a:pt x="159" y="114505"/>
                    <a:pt x="205" y="113276"/>
                    <a:pt x="304" y="112039"/>
                  </a:cubicBezTo>
                  <a:lnTo>
                    <a:pt x="304" y="111993"/>
                  </a:lnTo>
                  <a:cubicBezTo>
                    <a:pt x="404" y="110710"/>
                    <a:pt x="550" y="109481"/>
                    <a:pt x="695" y="108245"/>
                  </a:cubicBezTo>
                  <a:cubicBezTo>
                    <a:pt x="695" y="108199"/>
                    <a:pt x="695" y="108099"/>
                    <a:pt x="741" y="108045"/>
                  </a:cubicBezTo>
                  <a:cubicBezTo>
                    <a:pt x="1378" y="104496"/>
                    <a:pt x="2313" y="101186"/>
                    <a:pt x="3402" y="97783"/>
                  </a:cubicBezTo>
                  <a:cubicBezTo>
                    <a:pt x="3356" y="98083"/>
                    <a:pt x="3256" y="98375"/>
                    <a:pt x="3156" y="98720"/>
                  </a:cubicBezTo>
                  <a:cubicBezTo>
                    <a:pt x="3946" y="96155"/>
                    <a:pt x="4927" y="93689"/>
                    <a:pt x="5763" y="91178"/>
                  </a:cubicBezTo>
                  <a:cubicBezTo>
                    <a:pt x="57257" y="7840"/>
                    <a:pt x="223629" y="-27714"/>
                    <a:pt x="303227" y="24416"/>
                  </a:cubicBezTo>
                  <a:cubicBezTo>
                    <a:pt x="303427" y="24562"/>
                    <a:pt x="303572" y="24715"/>
                    <a:pt x="303718" y="24861"/>
                  </a:cubicBezTo>
                  <a:cubicBezTo>
                    <a:pt x="303963" y="25061"/>
                    <a:pt x="304262" y="25307"/>
                    <a:pt x="304508" y="25552"/>
                  </a:cubicBezTo>
                  <a:cubicBezTo>
                    <a:pt x="305244" y="26144"/>
                    <a:pt x="305987" y="26735"/>
                    <a:pt x="306677" y="27381"/>
                  </a:cubicBezTo>
                  <a:cubicBezTo>
                    <a:pt x="306723" y="27381"/>
                    <a:pt x="306723" y="27381"/>
                    <a:pt x="306723" y="27480"/>
                  </a:cubicBezTo>
                  <a:cubicBezTo>
                    <a:pt x="306769" y="27480"/>
                    <a:pt x="306823" y="27526"/>
                    <a:pt x="306869" y="27580"/>
                  </a:cubicBezTo>
                  <a:cubicBezTo>
                    <a:pt x="307904" y="28172"/>
                    <a:pt x="308885" y="29063"/>
                    <a:pt x="309721" y="30146"/>
                  </a:cubicBezTo>
                  <a:cubicBezTo>
                    <a:pt x="309767" y="30146"/>
                    <a:pt x="309767" y="30192"/>
                    <a:pt x="309820" y="30292"/>
                  </a:cubicBezTo>
                  <a:cubicBezTo>
                    <a:pt x="309866" y="30292"/>
                    <a:pt x="309866" y="30292"/>
                    <a:pt x="309866" y="30338"/>
                  </a:cubicBezTo>
                  <a:cubicBezTo>
                    <a:pt x="310756" y="31129"/>
                    <a:pt x="311591" y="31966"/>
                    <a:pt x="312373" y="32803"/>
                  </a:cubicBezTo>
                  <a:lnTo>
                    <a:pt x="312419" y="32803"/>
                  </a:lnTo>
                  <a:cubicBezTo>
                    <a:pt x="312565" y="33003"/>
                    <a:pt x="312764" y="33195"/>
                    <a:pt x="312910" y="33395"/>
                  </a:cubicBezTo>
                  <a:cubicBezTo>
                    <a:pt x="313500" y="34286"/>
                    <a:pt x="314090" y="35169"/>
                    <a:pt x="314635" y="36106"/>
                  </a:cubicBezTo>
                  <a:cubicBezTo>
                    <a:pt x="314635" y="36152"/>
                    <a:pt x="314681" y="36206"/>
                    <a:pt x="314780" y="36306"/>
                  </a:cubicBezTo>
                  <a:cubicBezTo>
                    <a:pt x="314780" y="36306"/>
                    <a:pt x="314780" y="36352"/>
                    <a:pt x="314826" y="36352"/>
                  </a:cubicBezTo>
                  <a:cubicBezTo>
                    <a:pt x="316697" y="38717"/>
                    <a:pt x="318322" y="41183"/>
                    <a:pt x="319848" y="43748"/>
                  </a:cubicBezTo>
                  <a:cubicBezTo>
                    <a:pt x="330481" y="61599"/>
                    <a:pt x="333877" y="83597"/>
                    <a:pt x="337472" y="104804"/>
                  </a:cubicBezTo>
                  <a:cubicBezTo>
                    <a:pt x="346725" y="143961"/>
                    <a:pt x="355979" y="183218"/>
                    <a:pt x="365232" y="222375"/>
                  </a:cubicBezTo>
                  <a:cubicBezTo>
                    <a:pt x="365676" y="224349"/>
                    <a:pt x="366167" y="226323"/>
                    <a:pt x="366612" y="228297"/>
                  </a:cubicBezTo>
                  <a:lnTo>
                    <a:pt x="366566" y="228297"/>
                  </a:lnTo>
                  <a:cubicBezTo>
                    <a:pt x="366711" y="229034"/>
                    <a:pt x="366865" y="229779"/>
                    <a:pt x="366957" y="230516"/>
                  </a:cubicBezTo>
                  <a:cubicBezTo>
                    <a:pt x="367003" y="230516"/>
                    <a:pt x="367003" y="230516"/>
                    <a:pt x="366957" y="230563"/>
                  </a:cubicBezTo>
                  <a:cubicBezTo>
                    <a:pt x="367056" y="230808"/>
                    <a:pt x="367156" y="231008"/>
                    <a:pt x="367202" y="231254"/>
                  </a:cubicBezTo>
                  <a:cubicBezTo>
                    <a:pt x="367271" y="231254"/>
                    <a:pt x="367271" y="231254"/>
                    <a:pt x="367317" y="231254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7" name="Google Shape;1797;p17">
            <a:extLst>
              <a:ext uri="{FF2B5EF4-FFF2-40B4-BE49-F238E27FC236}">
                <a16:creationId xmlns:a16="http://schemas.microsoft.com/office/drawing/2014/main" id="{41FB1F80-9EBE-F5A4-9CA1-DA77D980638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798" name="Google Shape;1798;p17">
            <a:extLst>
              <a:ext uri="{FF2B5EF4-FFF2-40B4-BE49-F238E27FC236}">
                <a16:creationId xmlns:a16="http://schemas.microsoft.com/office/drawing/2014/main" id="{70A29AE2-0A90-ED74-1459-59949C7A2B2B}"/>
              </a:ext>
            </a:extLst>
          </p:cNvPr>
          <p:cNvSpPr txBox="1">
            <a:spLocks noGrp="1"/>
          </p:cNvSpPr>
          <p:nvPr>
            <p:ph type="sldNum" idx="3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grpSp>
        <p:nvGrpSpPr>
          <p:cNvPr id="1799" name="Google Shape;1799;p17">
            <a:extLst>
              <a:ext uri="{FF2B5EF4-FFF2-40B4-BE49-F238E27FC236}">
                <a16:creationId xmlns:a16="http://schemas.microsoft.com/office/drawing/2014/main" id="{35F731EB-A394-100A-1783-352E9995FCF2}"/>
              </a:ext>
            </a:extLst>
          </p:cNvPr>
          <p:cNvGrpSpPr/>
          <p:nvPr/>
        </p:nvGrpSpPr>
        <p:grpSpPr>
          <a:xfrm rot="1074288">
            <a:off x="7878438" y="3724610"/>
            <a:ext cx="991663" cy="1246701"/>
            <a:chOff x="15647750" y="7178405"/>
            <a:chExt cx="2072557" cy="2605583"/>
          </a:xfrm>
        </p:grpSpPr>
        <p:sp>
          <p:nvSpPr>
            <p:cNvPr id="1800" name="Google Shape;1800;p17">
              <a:extLst>
                <a:ext uri="{FF2B5EF4-FFF2-40B4-BE49-F238E27FC236}">
                  <a16:creationId xmlns:a16="http://schemas.microsoft.com/office/drawing/2014/main" id="{926AC64F-4E7B-FD72-883C-372B58517BEC}"/>
                </a:ext>
              </a:extLst>
            </p:cNvPr>
            <p:cNvSpPr/>
            <p:nvPr/>
          </p:nvSpPr>
          <p:spPr>
            <a:xfrm>
              <a:off x="15647750" y="7178405"/>
              <a:ext cx="2072557" cy="2605583"/>
            </a:xfrm>
            <a:custGeom>
              <a:avLst/>
              <a:gdLst/>
              <a:ahLst/>
              <a:cxnLst/>
              <a:rect l="l" t="t" r="r" b="b"/>
              <a:pathLst>
                <a:path w="2072557" h="2605583" extrusionOk="0">
                  <a:moveTo>
                    <a:pt x="0" y="1301793"/>
                  </a:moveTo>
                  <a:cubicBezTo>
                    <a:pt x="442" y="1227882"/>
                    <a:pt x="3443" y="1147948"/>
                    <a:pt x="4067" y="1061441"/>
                  </a:cubicBezTo>
                  <a:cubicBezTo>
                    <a:pt x="4608" y="986396"/>
                    <a:pt x="9263" y="906431"/>
                    <a:pt x="9955" y="821131"/>
                  </a:cubicBezTo>
                  <a:cubicBezTo>
                    <a:pt x="10574" y="745295"/>
                    <a:pt x="8384" y="665237"/>
                    <a:pt x="9133" y="580758"/>
                  </a:cubicBezTo>
                  <a:cubicBezTo>
                    <a:pt x="9815" y="504340"/>
                    <a:pt x="11687" y="424292"/>
                    <a:pt x="12488" y="340406"/>
                  </a:cubicBezTo>
                  <a:cubicBezTo>
                    <a:pt x="13299" y="258117"/>
                    <a:pt x="10132" y="196696"/>
                    <a:pt x="10532" y="150814"/>
                  </a:cubicBezTo>
                  <a:cubicBezTo>
                    <a:pt x="10532" y="150611"/>
                    <a:pt x="10220" y="150622"/>
                    <a:pt x="10220" y="150419"/>
                  </a:cubicBezTo>
                  <a:cubicBezTo>
                    <a:pt x="10423" y="75186"/>
                    <a:pt x="71532" y="14572"/>
                    <a:pt x="145971" y="10807"/>
                  </a:cubicBezTo>
                  <a:cubicBezTo>
                    <a:pt x="213700" y="8227"/>
                    <a:pt x="288857" y="6699"/>
                    <a:pt x="368934" y="5367"/>
                  </a:cubicBezTo>
                  <a:cubicBezTo>
                    <a:pt x="440003" y="4187"/>
                    <a:pt x="514920" y="2200"/>
                    <a:pt x="591955" y="1852"/>
                  </a:cubicBezTo>
                  <a:cubicBezTo>
                    <a:pt x="664927" y="1524"/>
                    <a:pt x="739787" y="110"/>
                    <a:pt x="815017" y="411"/>
                  </a:cubicBezTo>
                  <a:cubicBezTo>
                    <a:pt x="889482" y="713"/>
                    <a:pt x="964311" y="287"/>
                    <a:pt x="1038064" y="1093"/>
                  </a:cubicBezTo>
                  <a:cubicBezTo>
                    <a:pt x="1111822" y="292"/>
                    <a:pt x="1186666" y="3110"/>
                    <a:pt x="1261131" y="2809"/>
                  </a:cubicBezTo>
                  <a:cubicBezTo>
                    <a:pt x="1336366" y="2507"/>
                    <a:pt x="1411227" y="-301"/>
                    <a:pt x="1484199" y="27"/>
                  </a:cubicBezTo>
                  <a:cubicBezTo>
                    <a:pt x="1561233" y="370"/>
                    <a:pt x="1636161" y="2902"/>
                    <a:pt x="1707230" y="4083"/>
                  </a:cubicBezTo>
                  <a:cubicBezTo>
                    <a:pt x="1787302" y="5414"/>
                    <a:pt x="1862537" y="5913"/>
                    <a:pt x="1930261" y="8493"/>
                  </a:cubicBezTo>
                  <a:cubicBezTo>
                    <a:pt x="2004700" y="12252"/>
                    <a:pt x="2064773" y="75186"/>
                    <a:pt x="2064976" y="150419"/>
                  </a:cubicBezTo>
                  <a:cubicBezTo>
                    <a:pt x="2064976" y="150622"/>
                    <a:pt x="2065923" y="150606"/>
                    <a:pt x="2065923" y="150809"/>
                  </a:cubicBezTo>
                  <a:cubicBezTo>
                    <a:pt x="2066329" y="196686"/>
                    <a:pt x="2060587" y="258138"/>
                    <a:pt x="2061393" y="340422"/>
                  </a:cubicBezTo>
                  <a:cubicBezTo>
                    <a:pt x="2062188" y="424307"/>
                    <a:pt x="2066786" y="504329"/>
                    <a:pt x="2067468" y="580748"/>
                  </a:cubicBezTo>
                  <a:cubicBezTo>
                    <a:pt x="2068222" y="665237"/>
                    <a:pt x="2071873" y="745254"/>
                    <a:pt x="2072492" y="821100"/>
                  </a:cubicBezTo>
                  <a:cubicBezTo>
                    <a:pt x="2073189" y="906400"/>
                    <a:pt x="2068071" y="986438"/>
                    <a:pt x="2068612" y="1061483"/>
                  </a:cubicBezTo>
                  <a:cubicBezTo>
                    <a:pt x="2069236" y="1147979"/>
                    <a:pt x="2068404" y="1227887"/>
                    <a:pt x="2068846" y="1301788"/>
                  </a:cubicBezTo>
                  <a:cubicBezTo>
                    <a:pt x="2068404" y="1375700"/>
                    <a:pt x="2069829" y="1455612"/>
                    <a:pt x="2069205" y="1542119"/>
                  </a:cubicBezTo>
                  <a:cubicBezTo>
                    <a:pt x="2068664" y="1617165"/>
                    <a:pt x="2070687" y="1697181"/>
                    <a:pt x="2069995" y="1782482"/>
                  </a:cubicBezTo>
                  <a:cubicBezTo>
                    <a:pt x="2069377" y="1858317"/>
                    <a:pt x="2071296" y="1938376"/>
                    <a:pt x="2070542" y="2022854"/>
                  </a:cubicBezTo>
                  <a:cubicBezTo>
                    <a:pt x="2069860" y="2099273"/>
                    <a:pt x="2069205" y="2179336"/>
                    <a:pt x="2068404" y="2263222"/>
                  </a:cubicBezTo>
                  <a:cubicBezTo>
                    <a:pt x="2066906" y="2416116"/>
                    <a:pt x="2092048" y="2588323"/>
                    <a:pt x="1930313" y="2596498"/>
                  </a:cubicBezTo>
                  <a:cubicBezTo>
                    <a:pt x="1862584" y="2599077"/>
                    <a:pt x="1787317" y="2600403"/>
                    <a:pt x="1707240" y="2601735"/>
                  </a:cubicBezTo>
                  <a:cubicBezTo>
                    <a:pt x="1636172" y="2602915"/>
                    <a:pt x="1561212" y="2605229"/>
                    <a:pt x="1484178" y="2605572"/>
                  </a:cubicBezTo>
                  <a:cubicBezTo>
                    <a:pt x="1411206" y="2605900"/>
                    <a:pt x="1336345" y="2599103"/>
                    <a:pt x="1261116" y="2598802"/>
                  </a:cubicBezTo>
                  <a:cubicBezTo>
                    <a:pt x="1186651" y="2598500"/>
                    <a:pt x="1111801" y="2601922"/>
                    <a:pt x="1038048" y="2601116"/>
                  </a:cubicBezTo>
                  <a:cubicBezTo>
                    <a:pt x="964291" y="2601917"/>
                    <a:pt x="889446" y="2600091"/>
                    <a:pt x="814975" y="2600393"/>
                  </a:cubicBezTo>
                  <a:cubicBezTo>
                    <a:pt x="739741" y="2600695"/>
                    <a:pt x="664901" y="2600497"/>
                    <a:pt x="591929" y="2600169"/>
                  </a:cubicBezTo>
                  <a:cubicBezTo>
                    <a:pt x="514894" y="2599826"/>
                    <a:pt x="440003" y="2597647"/>
                    <a:pt x="368929" y="2596461"/>
                  </a:cubicBezTo>
                  <a:cubicBezTo>
                    <a:pt x="288857" y="2595130"/>
                    <a:pt x="213695" y="2594896"/>
                    <a:pt x="145971" y="2592317"/>
                  </a:cubicBezTo>
                  <a:cubicBezTo>
                    <a:pt x="71552" y="2588562"/>
                    <a:pt x="16066" y="2528385"/>
                    <a:pt x="15864" y="2453152"/>
                  </a:cubicBezTo>
                  <a:cubicBezTo>
                    <a:pt x="15864" y="2452949"/>
                    <a:pt x="11942" y="2452960"/>
                    <a:pt x="11937" y="2452762"/>
                  </a:cubicBezTo>
                  <a:cubicBezTo>
                    <a:pt x="11536" y="2406885"/>
                    <a:pt x="7942" y="2345522"/>
                    <a:pt x="7136" y="2263238"/>
                  </a:cubicBezTo>
                  <a:cubicBezTo>
                    <a:pt x="6340" y="2179352"/>
                    <a:pt x="10496" y="2099247"/>
                    <a:pt x="9815" y="2022828"/>
                  </a:cubicBezTo>
                  <a:cubicBezTo>
                    <a:pt x="9066" y="1938339"/>
                    <a:pt x="6933" y="1858307"/>
                    <a:pt x="6314" y="1782461"/>
                  </a:cubicBezTo>
                  <a:cubicBezTo>
                    <a:pt x="5617" y="1697161"/>
                    <a:pt x="3542" y="1617180"/>
                    <a:pt x="3001" y="1542135"/>
                  </a:cubicBezTo>
                  <a:cubicBezTo>
                    <a:pt x="2382" y="1455633"/>
                    <a:pt x="442" y="1375694"/>
                    <a:pt x="0" y="13017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01" name="Google Shape;1801;p17">
              <a:extLst>
                <a:ext uri="{FF2B5EF4-FFF2-40B4-BE49-F238E27FC236}">
                  <a16:creationId xmlns:a16="http://schemas.microsoft.com/office/drawing/2014/main" id="{08673E90-D08D-CAD5-590C-4FBE27FB1A86}"/>
                </a:ext>
              </a:extLst>
            </p:cNvPr>
            <p:cNvGrpSpPr/>
            <p:nvPr/>
          </p:nvGrpSpPr>
          <p:grpSpPr>
            <a:xfrm>
              <a:off x="15814016" y="7370766"/>
              <a:ext cx="1779097" cy="2288009"/>
              <a:chOff x="15814016" y="7370766"/>
              <a:chExt cx="1779097" cy="2288009"/>
            </a:xfrm>
          </p:grpSpPr>
          <p:sp>
            <p:nvSpPr>
              <p:cNvPr id="1802" name="Google Shape;1802;p17">
                <a:extLst>
                  <a:ext uri="{FF2B5EF4-FFF2-40B4-BE49-F238E27FC236}">
                    <a16:creationId xmlns:a16="http://schemas.microsoft.com/office/drawing/2014/main" id="{F1548B3D-9B8D-4939-6348-C56A6C1E83EC}"/>
                  </a:ext>
                </a:extLst>
              </p:cNvPr>
              <p:cNvSpPr/>
              <p:nvPr/>
            </p:nvSpPr>
            <p:spPr>
              <a:xfrm>
                <a:off x="15814016" y="7370766"/>
                <a:ext cx="1763849" cy="378665"/>
              </a:xfrm>
              <a:custGeom>
                <a:avLst/>
                <a:gdLst/>
                <a:ahLst/>
                <a:cxnLst/>
                <a:rect l="l" t="t" r="r" b="b"/>
                <a:pathLst>
                  <a:path w="1763849" h="378665" extrusionOk="0">
                    <a:moveTo>
                      <a:pt x="1632728" y="378251"/>
                    </a:moveTo>
                    <a:cubicBezTo>
                      <a:pt x="1658328" y="377507"/>
                      <a:pt x="1684891" y="374086"/>
                      <a:pt x="1707869" y="362109"/>
                    </a:cubicBezTo>
                    <a:cubicBezTo>
                      <a:pt x="1733672" y="348687"/>
                      <a:pt x="1747731" y="324709"/>
                      <a:pt x="1751882" y="296357"/>
                    </a:cubicBezTo>
                    <a:cubicBezTo>
                      <a:pt x="1757150" y="260121"/>
                      <a:pt x="1760063" y="223428"/>
                      <a:pt x="1761774" y="186818"/>
                    </a:cubicBezTo>
                    <a:cubicBezTo>
                      <a:pt x="1763392" y="152117"/>
                      <a:pt x="1765124" y="116651"/>
                      <a:pt x="1762497" y="82022"/>
                    </a:cubicBezTo>
                    <a:cubicBezTo>
                      <a:pt x="1756407" y="1693"/>
                      <a:pt x="1681671" y="3076"/>
                      <a:pt x="1618774" y="2239"/>
                    </a:cubicBezTo>
                    <a:cubicBezTo>
                      <a:pt x="1388107" y="-824"/>
                      <a:pt x="363847" y="-668"/>
                      <a:pt x="145076" y="2239"/>
                    </a:cubicBezTo>
                    <a:cubicBezTo>
                      <a:pt x="82178" y="3076"/>
                      <a:pt x="7443" y="1688"/>
                      <a:pt x="1352" y="82022"/>
                    </a:cubicBezTo>
                    <a:cubicBezTo>
                      <a:pt x="-1275" y="116645"/>
                      <a:pt x="457" y="152111"/>
                      <a:pt x="2075" y="186818"/>
                    </a:cubicBezTo>
                    <a:cubicBezTo>
                      <a:pt x="3786" y="223428"/>
                      <a:pt x="6699" y="260121"/>
                      <a:pt x="11968" y="296357"/>
                    </a:cubicBezTo>
                    <a:cubicBezTo>
                      <a:pt x="16118" y="324709"/>
                      <a:pt x="30177" y="348687"/>
                      <a:pt x="55980" y="362109"/>
                    </a:cubicBezTo>
                    <a:cubicBezTo>
                      <a:pt x="78959" y="374086"/>
                      <a:pt x="105521" y="377507"/>
                      <a:pt x="131121" y="378251"/>
                    </a:cubicBezTo>
                    <a:cubicBezTo>
                      <a:pt x="205753" y="379676"/>
                      <a:pt x="280535" y="377029"/>
                      <a:pt x="355182" y="376290"/>
                    </a:cubicBezTo>
                    <a:cubicBezTo>
                      <a:pt x="355905" y="376285"/>
                      <a:pt x="1407981" y="376285"/>
                      <a:pt x="1408667" y="376290"/>
                    </a:cubicBezTo>
                    <a:cubicBezTo>
                      <a:pt x="1483309" y="377029"/>
                      <a:pt x="1558097" y="379676"/>
                      <a:pt x="1632728" y="3782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3" name="Google Shape;1803;p17">
                <a:extLst>
                  <a:ext uri="{FF2B5EF4-FFF2-40B4-BE49-F238E27FC236}">
                    <a16:creationId xmlns:a16="http://schemas.microsoft.com/office/drawing/2014/main" id="{888FDB45-6987-5484-38BC-6DC700D75D15}"/>
                  </a:ext>
                </a:extLst>
              </p:cNvPr>
              <p:cNvSpPr/>
              <p:nvPr/>
            </p:nvSpPr>
            <p:spPr>
              <a:xfrm>
                <a:off x="15836413" y="8364537"/>
                <a:ext cx="349634" cy="356615"/>
              </a:xfrm>
              <a:custGeom>
                <a:avLst/>
                <a:gdLst/>
                <a:ahLst/>
                <a:cxnLst/>
                <a:rect l="l" t="t" r="r" b="b"/>
                <a:pathLst>
                  <a:path w="349634" h="356615" extrusionOk="0">
                    <a:moveTo>
                      <a:pt x="211843" y="787"/>
                    </a:moveTo>
                    <a:cubicBezTo>
                      <a:pt x="92096" y="-1252"/>
                      <a:pt x="19405" y="-4897"/>
                      <a:pt x="3494" y="70445"/>
                    </a:cubicBezTo>
                    <a:cubicBezTo>
                      <a:pt x="-5264" y="112505"/>
                      <a:pt x="4800" y="258836"/>
                      <a:pt x="8129" y="280828"/>
                    </a:cubicBezTo>
                    <a:cubicBezTo>
                      <a:pt x="11483" y="303007"/>
                      <a:pt x="16529" y="325337"/>
                      <a:pt x="36558" y="338005"/>
                    </a:cubicBezTo>
                    <a:cubicBezTo>
                      <a:pt x="74922" y="362259"/>
                      <a:pt x="274798" y="362025"/>
                      <a:pt x="315060" y="341848"/>
                    </a:cubicBezTo>
                    <a:cubicBezTo>
                      <a:pt x="359010" y="319824"/>
                      <a:pt x="346131" y="248872"/>
                      <a:pt x="348659" y="173504"/>
                    </a:cubicBezTo>
                    <a:cubicBezTo>
                      <a:pt x="352799" y="50325"/>
                      <a:pt x="349861" y="2706"/>
                      <a:pt x="211843" y="78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4" name="Google Shape;1804;p17">
                <a:extLst>
                  <a:ext uri="{FF2B5EF4-FFF2-40B4-BE49-F238E27FC236}">
                    <a16:creationId xmlns:a16="http://schemas.microsoft.com/office/drawing/2014/main" id="{E453F5DE-744E-3AA4-EA12-0726D33913EB}"/>
                  </a:ext>
                </a:extLst>
              </p:cNvPr>
              <p:cNvSpPr/>
              <p:nvPr/>
            </p:nvSpPr>
            <p:spPr>
              <a:xfrm>
                <a:off x="15835916" y="8832746"/>
                <a:ext cx="349908" cy="356863"/>
              </a:xfrm>
              <a:custGeom>
                <a:avLst/>
                <a:gdLst/>
                <a:ahLst/>
                <a:cxnLst/>
                <a:rect l="l" t="t" r="r" b="b"/>
                <a:pathLst>
                  <a:path w="349908" h="356863" extrusionOk="0">
                    <a:moveTo>
                      <a:pt x="236993" y="2237"/>
                    </a:moveTo>
                    <a:cubicBezTo>
                      <a:pt x="106194" y="-2412"/>
                      <a:pt x="21285" y="-7389"/>
                      <a:pt x="4236" y="71759"/>
                    </a:cubicBezTo>
                    <a:cubicBezTo>
                      <a:pt x="-3400" y="107683"/>
                      <a:pt x="1313" y="269469"/>
                      <a:pt x="2857" y="283478"/>
                    </a:cubicBezTo>
                    <a:cubicBezTo>
                      <a:pt x="5520" y="307629"/>
                      <a:pt x="11174" y="330442"/>
                      <a:pt x="34428" y="342096"/>
                    </a:cubicBezTo>
                    <a:cubicBezTo>
                      <a:pt x="75023" y="362440"/>
                      <a:pt x="274857" y="362325"/>
                      <a:pt x="312930" y="338253"/>
                    </a:cubicBezTo>
                    <a:cubicBezTo>
                      <a:pt x="347128" y="316630"/>
                      <a:pt x="344137" y="252734"/>
                      <a:pt x="347299" y="189442"/>
                    </a:cubicBezTo>
                    <a:cubicBezTo>
                      <a:pt x="353348" y="68296"/>
                      <a:pt x="359257" y="6168"/>
                      <a:pt x="236993" y="22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5" name="Google Shape;1805;p17">
                <a:extLst>
                  <a:ext uri="{FF2B5EF4-FFF2-40B4-BE49-F238E27FC236}">
                    <a16:creationId xmlns:a16="http://schemas.microsoft.com/office/drawing/2014/main" id="{18C38369-969B-091F-F9CF-546D1A290A7A}"/>
                  </a:ext>
                </a:extLst>
              </p:cNvPr>
              <p:cNvSpPr/>
              <p:nvPr/>
            </p:nvSpPr>
            <p:spPr>
              <a:xfrm>
                <a:off x="15834119" y="7895976"/>
                <a:ext cx="353369" cy="357421"/>
              </a:xfrm>
              <a:custGeom>
                <a:avLst/>
                <a:gdLst/>
                <a:ahLst/>
                <a:cxnLst/>
                <a:rect l="l" t="t" r="r" b="b"/>
                <a:pathLst>
                  <a:path w="353369" h="357421" extrusionOk="0">
                    <a:moveTo>
                      <a:pt x="187907" y="1"/>
                    </a:moveTo>
                    <a:cubicBezTo>
                      <a:pt x="72743" y="173"/>
                      <a:pt x="18786" y="-2401"/>
                      <a:pt x="3973" y="69799"/>
                    </a:cubicBezTo>
                    <a:cubicBezTo>
                      <a:pt x="-6232" y="119551"/>
                      <a:pt x="5377" y="233931"/>
                      <a:pt x="14620" y="278846"/>
                    </a:cubicBezTo>
                    <a:cubicBezTo>
                      <a:pt x="25854" y="332955"/>
                      <a:pt x="37604" y="345155"/>
                      <a:pt x="98722" y="351618"/>
                    </a:cubicBezTo>
                    <a:cubicBezTo>
                      <a:pt x="163373" y="358384"/>
                      <a:pt x="211354" y="358509"/>
                      <a:pt x="250997" y="355670"/>
                    </a:cubicBezTo>
                    <a:cubicBezTo>
                      <a:pt x="382498" y="346486"/>
                      <a:pt x="348727" y="314436"/>
                      <a:pt x="351239" y="158225"/>
                    </a:cubicBezTo>
                    <a:cubicBezTo>
                      <a:pt x="353299" y="30272"/>
                      <a:pt x="332536" y="-212"/>
                      <a:pt x="1879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6" name="Google Shape;1806;p17">
                <a:extLst>
                  <a:ext uri="{FF2B5EF4-FFF2-40B4-BE49-F238E27FC236}">
                    <a16:creationId xmlns:a16="http://schemas.microsoft.com/office/drawing/2014/main" id="{A35226B7-AA91-74E0-B64A-39ABC2F95D08}"/>
                  </a:ext>
                </a:extLst>
              </p:cNvPr>
              <p:cNvSpPr/>
              <p:nvPr/>
            </p:nvSpPr>
            <p:spPr>
              <a:xfrm>
                <a:off x="15834323" y="9301353"/>
                <a:ext cx="353372" cy="357421"/>
              </a:xfrm>
              <a:custGeom>
                <a:avLst/>
                <a:gdLst/>
                <a:ahLst/>
                <a:cxnLst/>
                <a:rect l="l" t="t" r="r" b="b"/>
                <a:pathLst>
                  <a:path w="353372" h="357421" extrusionOk="0">
                    <a:moveTo>
                      <a:pt x="165467" y="1"/>
                    </a:moveTo>
                    <a:cubicBezTo>
                      <a:pt x="20839" y="-212"/>
                      <a:pt x="76" y="30277"/>
                      <a:pt x="2130" y="158225"/>
                    </a:cubicBezTo>
                    <a:cubicBezTo>
                      <a:pt x="4642" y="314436"/>
                      <a:pt x="-29129" y="346486"/>
                      <a:pt x="102372" y="355670"/>
                    </a:cubicBezTo>
                    <a:cubicBezTo>
                      <a:pt x="142015" y="358509"/>
                      <a:pt x="189996" y="358384"/>
                      <a:pt x="254647" y="351619"/>
                    </a:cubicBezTo>
                    <a:cubicBezTo>
                      <a:pt x="315760" y="345155"/>
                      <a:pt x="327515" y="332955"/>
                      <a:pt x="338749" y="278846"/>
                    </a:cubicBezTo>
                    <a:cubicBezTo>
                      <a:pt x="347997" y="233931"/>
                      <a:pt x="359606" y="119545"/>
                      <a:pt x="349396" y="69799"/>
                    </a:cubicBezTo>
                    <a:cubicBezTo>
                      <a:pt x="334588" y="-2401"/>
                      <a:pt x="280632" y="173"/>
                      <a:pt x="1654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7" name="Google Shape;1807;p17">
                <a:extLst>
                  <a:ext uri="{FF2B5EF4-FFF2-40B4-BE49-F238E27FC236}">
                    <a16:creationId xmlns:a16="http://schemas.microsoft.com/office/drawing/2014/main" id="{08EDCF98-228B-CA8A-3822-E5A38795F20A}"/>
                  </a:ext>
                </a:extLst>
              </p:cNvPr>
              <p:cNvSpPr/>
              <p:nvPr/>
            </p:nvSpPr>
            <p:spPr>
              <a:xfrm>
                <a:off x="17239741" y="7895976"/>
                <a:ext cx="353372" cy="357421"/>
              </a:xfrm>
              <a:custGeom>
                <a:avLst/>
                <a:gdLst/>
                <a:ahLst/>
                <a:cxnLst/>
                <a:rect l="l" t="t" r="r" b="b"/>
                <a:pathLst>
                  <a:path w="353372" h="357421" extrusionOk="0">
                    <a:moveTo>
                      <a:pt x="165467" y="1"/>
                    </a:moveTo>
                    <a:cubicBezTo>
                      <a:pt x="20839" y="-212"/>
                      <a:pt x="76" y="30277"/>
                      <a:pt x="2130" y="158225"/>
                    </a:cubicBezTo>
                    <a:cubicBezTo>
                      <a:pt x="4642" y="314436"/>
                      <a:pt x="-29129" y="346486"/>
                      <a:pt x="102372" y="355670"/>
                    </a:cubicBezTo>
                    <a:cubicBezTo>
                      <a:pt x="142015" y="358509"/>
                      <a:pt x="190001" y="358384"/>
                      <a:pt x="254647" y="351618"/>
                    </a:cubicBezTo>
                    <a:cubicBezTo>
                      <a:pt x="315760" y="345155"/>
                      <a:pt x="327515" y="332955"/>
                      <a:pt x="338749" y="278846"/>
                    </a:cubicBezTo>
                    <a:cubicBezTo>
                      <a:pt x="347997" y="233931"/>
                      <a:pt x="359606" y="119551"/>
                      <a:pt x="349396" y="69799"/>
                    </a:cubicBezTo>
                    <a:cubicBezTo>
                      <a:pt x="334588" y="-2407"/>
                      <a:pt x="280632" y="168"/>
                      <a:pt x="1654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8" name="Google Shape;1808;p17">
                <a:extLst>
                  <a:ext uri="{FF2B5EF4-FFF2-40B4-BE49-F238E27FC236}">
                    <a16:creationId xmlns:a16="http://schemas.microsoft.com/office/drawing/2014/main" id="{28DE8191-504D-6F08-72AB-E7DFFC8AFDA8}"/>
                  </a:ext>
                </a:extLst>
              </p:cNvPr>
              <p:cNvSpPr/>
              <p:nvPr/>
            </p:nvSpPr>
            <p:spPr>
              <a:xfrm>
                <a:off x="17241830" y="8832994"/>
                <a:ext cx="349632" cy="356629"/>
              </a:xfrm>
              <a:custGeom>
                <a:avLst/>
                <a:gdLst/>
                <a:ahLst/>
                <a:cxnLst/>
                <a:rect l="l" t="t" r="r" b="b"/>
                <a:pathLst>
                  <a:path w="349632" h="356629" extrusionOk="0">
                    <a:moveTo>
                      <a:pt x="98239" y="352555"/>
                    </a:moveTo>
                    <a:cubicBezTo>
                      <a:pt x="149449" y="357350"/>
                      <a:pt x="200249" y="358057"/>
                      <a:pt x="250513" y="353907"/>
                    </a:cubicBezTo>
                    <a:cubicBezTo>
                      <a:pt x="366385" y="344495"/>
                      <a:pt x="344030" y="311312"/>
                      <a:pt x="348659" y="173504"/>
                    </a:cubicBezTo>
                    <a:cubicBezTo>
                      <a:pt x="352794" y="50330"/>
                      <a:pt x="349861" y="2711"/>
                      <a:pt x="211843" y="787"/>
                    </a:cubicBezTo>
                    <a:cubicBezTo>
                      <a:pt x="92096" y="-1252"/>
                      <a:pt x="19405" y="-4897"/>
                      <a:pt x="3494" y="70445"/>
                    </a:cubicBezTo>
                    <a:cubicBezTo>
                      <a:pt x="-5264" y="112505"/>
                      <a:pt x="4800" y="258836"/>
                      <a:pt x="8129" y="280828"/>
                    </a:cubicBezTo>
                    <a:cubicBezTo>
                      <a:pt x="17043" y="339726"/>
                      <a:pt x="39414" y="347074"/>
                      <a:pt x="98239" y="3525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9" name="Google Shape;1809;p17">
                <a:extLst>
                  <a:ext uri="{FF2B5EF4-FFF2-40B4-BE49-F238E27FC236}">
                    <a16:creationId xmlns:a16="http://schemas.microsoft.com/office/drawing/2014/main" id="{8B16EECC-9D06-7E85-708E-D195E51966B9}"/>
                  </a:ext>
                </a:extLst>
              </p:cNvPr>
              <p:cNvSpPr/>
              <p:nvPr/>
            </p:nvSpPr>
            <p:spPr>
              <a:xfrm>
                <a:off x="16304361" y="7896386"/>
                <a:ext cx="349632" cy="356615"/>
              </a:xfrm>
              <a:custGeom>
                <a:avLst/>
                <a:gdLst/>
                <a:ahLst/>
                <a:cxnLst/>
                <a:rect l="l" t="t" r="r" b="b"/>
                <a:pathLst>
                  <a:path w="349632" h="356615" extrusionOk="0">
                    <a:moveTo>
                      <a:pt x="211843" y="787"/>
                    </a:moveTo>
                    <a:cubicBezTo>
                      <a:pt x="92096" y="-1252"/>
                      <a:pt x="19405" y="-4897"/>
                      <a:pt x="3494" y="70445"/>
                    </a:cubicBezTo>
                    <a:cubicBezTo>
                      <a:pt x="-5264" y="112505"/>
                      <a:pt x="4800" y="258836"/>
                      <a:pt x="8129" y="280828"/>
                    </a:cubicBezTo>
                    <a:cubicBezTo>
                      <a:pt x="11483" y="303007"/>
                      <a:pt x="16529" y="325337"/>
                      <a:pt x="36558" y="338005"/>
                    </a:cubicBezTo>
                    <a:cubicBezTo>
                      <a:pt x="74922" y="362259"/>
                      <a:pt x="274797" y="362025"/>
                      <a:pt x="315060" y="341848"/>
                    </a:cubicBezTo>
                    <a:cubicBezTo>
                      <a:pt x="359010" y="319819"/>
                      <a:pt x="346132" y="248872"/>
                      <a:pt x="348659" y="173504"/>
                    </a:cubicBezTo>
                    <a:cubicBezTo>
                      <a:pt x="352794" y="50330"/>
                      <a:pt x="349861" y="2711"/>
                      <a:pt x="211843" y="78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0" name="Google Shape;1810;p17">
                <a:extLst>
                  <a:ext uri="{FF2B5EF4-FFF2-40B4-BE49-F238E27FC236}">
                    <a16:creationId xmlns:a16="http://schemas.microsoft.com/office/drawing/2014/main" id="{E2BD1CCD-C7DF-2268-2D54-B367A8689BB1}"/>
                  </a:ext>
                </a:extLst>
              </p:cNvPr>
              <p:cNvSpPr/>
              <p:nvPr/>
            </p:nvSpPr>
            <p:spPr>
              <a:xfrm>
                <a:off x="17241331" y="8364283"/>
                <a:ext cx="349906" cy="356881"/>
              </a:xfrm>
              <a:custGeom>
                <a:avLst/>
                <a:gdLst/>
                <a:ahLst/>
                <a:cxnLst/>
                <a:rect l="l" t="t" r="r" b="b"/>
                <a:pathLst>
                  <a:path w="349906" h="356881" extrusionOk="0">
                    <a:moveTo>
                      <a:pt x="98970" y="354156"/>
                    </a:moveTo>
                    <a:cubicBezTo>
                      <a:pt x="149228" y="358310"/>
                      <a:pt x="200023" y="357603"/>
                      <a:pt x="251244" y="352803"/>
                    </a:cubicBezTo>
                    <a:cubicBezTo>
                      <a:pt x="345208" y="344046"/>
                      <a:pt x="340813" y="319028"/>
                      <a:pt x="347294" y="189442"/>
                    </a:cubicBezTo>
                    <a:cubicBezTo>
                      <a:pt x="353348" y="68296"/>
                      <a:pt x="359257" y="6168"/>
                      <a:pt x="236993" y="2237"/>
                    </a:cubicBezTo>
                    <a:cubicBezTo>
                      <a:pt x="106194" y="-2412"/>
                      <a:pt x="21285" y="-7389"/>
                      <a:pt x="4236" y="71759"/>
                    </a:cubicBezTo>
                    <a:cubicBezTo>
                      <a:pt x="-3400" y="107683"/>
                      <a:pt x="1313" y="269469"/>
                      <a:pt x="2857" y="283478"/>
                    </a:cubicBezTo>
                    <a:cubicBezTo>
                      <a:pt x="9645" y="345019"/>
                      <a:pt x="38121" y="349210"/>
                      <a:pt x="98970" y="35415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1" name="Google Shape;1811;p17">
                <a:extLst>
                  <a:ext uri="{FF2B5EF4-FFF2-40B4-BE49-F238E27FC236}">
                    <a16:creationId xmlns:a16="http://schemas.microsoft.com/office/drawing/2014/main" id="{B78ADF4F-0E5D-156E-A8FD-C98844A373EC}"/>
                  </a:ext>
                </a:extLst>
              </p:cNvPr>
              <p:cNvSpPr/>
              <p:nvPr/>
            </p:nvSpPr>
            <p:spPr>
              <a:xfrm>
                <a:off x="16773128" y="8364480"/>
                <a:ext cx="349677" cy="356623"/>
              </a:xfrm>
              <a:custGeom>
                <a:avLst/>
                <a:gdLst/>
                <a:ahLst/>
                <a:cxnLst/>
                <a:rect l="l" t="t" r="r" b="b"/>
                <a:pathLst>
                  <a:path w="349677" h="356623" extrusionOk="0">
                    <a:moveTo>
                      <a:pt x="35038" y="340620"/>
                    </a:moveTo>
                    <a:cubicBezTo>
                      <a:pt x="74691" y="362144"/>
                      <a:pt x="274577" y="362191"/>
                      <a:pt x="313539" y="339341"/>
                    </a:cubicBezTo>
                    <a:cubicBezTo>
                      <a:pt x="351123" y="317385"/>
                      <a:pt x="344653" y="252527"/>
                      <a:pt x="347654" y="184018"/>
                    </a:cubicBezTo>
                    <a:cubicBezTo>
                      <a:pt x="353141" y="62306"/>
                      <a:pt x="356647" y="4936"/>
                      <a:pt x="228511" y="1644"/>
                    </a:cubicBezTo>
                    <a:cubicBezTo>
                      <a:pt x="100396" y="-2115"/>
                      <a:pt x="20438" y="-6083"/>
                      <a:pt x="3888" y="71214"/>
                    </a:cubicBezTo>
                    <a:cubicBezTo>
                      <a:pt x="-4039" y="108791"/>
                      <a:pt x="2239" y="263905"/>
                      <a:pt x="4512" y="282486"/>
                    </a:cubicBezTo>
                    <a:cubicBezTo>
                      <a:pt x="7409" y="305976"/>
                      <a:pt x="12855" y="328628"/>
                      <a:pt x="35038" y="3406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2" name="Google Shape;1812;p17">
                <a:extLst>
                  <a:ext uri="{FF2B5EF4-FFF2-40B4-BE49-F238E27FC236}">
                    <a16:creationId xmlns:a16="http://schemas.microsoft.com/office/drawing/2014/main" id="{15AF3697-0DF2-A236-B7CF-ABAC8D3CD07C}"/>
                  </a:ext>
                </a:extLst>
              </p:cNvPr>
              <p:cNvSpPr/>
              <p:nvPr/>
            </p:nvSpPr>
            <p:spPr>
              <a:xfrm>
                <a:off x="16773383" y="7896138"/>
                <a:ext cx="349911" cy="356863"/>
              </a:xfrm>
              <a:custGeom>
                <a:avLst/>
                <a:gdLst/>
                <a:ahLst/>
                <a:cxnLst/>
                <a:rect l="l" t="t" r="r" b="b"/>
                <a:pathLst>
                  <a:path w="349911" h="356863" extrusionOk="0">
                    <a:moveTo>
                      <a:pt x="236993" y="2237"/>
                    </a:moveTo>
                    <a:cubicBezTo>
                      <a:pt x="106194" y="-2412"/>
                      <a:pt x="21285" y="-7389"/>
                      <a:pt x="4236" y="71759"/>
                    </a:cubicBezTo>
                    <a:cubicBezTo>
                      <a:pt x="-3400" y="107683"/>
                      <a:pt x="1313" y="269469"/>
                      <a:pt x="2857" y="283478"/>
                    </a:cubicBezTo>
                    <a:cubicBezTo>
                      <a:pt x="5520" y="307629"/>
                      <a:pt x="11174" y="330442"/>
                      <a:pt x="34428" y="342096"/>
                    </a:cubicBezTo>
                    <a:cubicBezTo>
                      <a:pt x="75023" y="362440"/>
                      <a:pt x="274857" y="362325"/>
                      <a:pt x="312930" y="338253"/>
                    </a:cubicBezTo>
                    <a:cubicBezTo>
                      <a:pt x="347128" y="316630"/>
                      <a:pt x="344137" y="252734"/>
                      <a:pt x="347299" y="189442"/>
                    </a:cubicBezTo>
                    <a:cubicBezTo>
                      <a:pt x="353353" y="68296"/>
                      <a:pt x="359262" y="6168"/>
                      <a:pt x="236993" y="22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3" name="Google Shape;1813;p17">
                <a:extLst>
                  <a:ext uri="{FF2B5EF4-FFF2-40B4-BE49-F238E27FC236}">
                    <a16:creationId xmlns:a16="http://schemas.microsoft.com/office/drawing/2014/main" id="{34EA2247-9500-7209-8395-A110550D5FE4}"/>
                  </a:ext>
                </a:extLst>
              </p:cNvPr>
              <p:cNvSpPr/>
              <p:nvPr/>
            </p:nvSpPr>
            <p:spPr>
              <a:xfrm>
                <a:off x="16773342" y="8833014"/>
                <a:ext cx="349489" cy="356548"/>
              </a:xfrm>
              <a:custGeom>
                <a:avLst/>
                <a:gdLst/>
                <a:ahLst/>
                <a:cxnLst/>
                <a:rect l="l" t="t" r="r" b="b"/>
                <a:pathLst>
                  <a:path w="349489" h="356548" extrusionOk="0">
                    <a:moveTo>
                      <a:pt x="220073" y="1168"/>
                    </a:moveTo>
                    <a:cubicBezTo>
                      <a:pt x="95911" y="-1713"/>
                      <a:pt x="19766" y="-5270"/>
                      <a:pt x="3590" y="70784"/>
                    </a:cubicBezTo>
                    <a:cubicBezTo>
                      <a:pt x="-4550" y="109625"/>
                      <a:pt x="3289" y="260053"/>
                      <a:pt x="6222" y="281609"/>
                    </a:cubicBezTo>
                    <a:cubicBezTo>
                      <a:pt x="9348" y="304443"/>
                      <a:pt x="14596" y="326940"/>
                      <a:pt x="35697" y="339264"/>
                    </a:cubicBezTo>
                    <a:cubicBezTo>
                      <a:pt x="74727" y="362156"/>
                      <a:pt x="274618" y="362031"/>
                      <a:pt x="314199" y="340543"/>
                    </a:cubicBezTo>
                    <a:cubicBezTo>
                      <a:pt x="355095" y="318432"/>
                      <a:pt x="345348" y="249216"/>
                      <a:pt x="348058" y="178710"/>
                    </a:cubicBezTo>
                    <a:cubicBezTo>
                      <a:pt x="352968" y="54741"/>
                      <a:pt x="352594" y="3773"/>
                      <a:pt x="220073" y="11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4" name="Google Shape;1814;p17">
                <a:extLst>
                  <a:ext uri="{FF2B5EF4-FFF2-40B4-BE49-F238E27FC236}">
                    <a16:creationId xmlns:a16="http://schemas.microsoft.com/office/drawing/2014/main" id="{ADD9D8CD-C2B4-B8F4-D2A8-BD44C3CAF4C8}"/>
                  </a:ext>
                </a:extLst>
              </p:cNvPr>
              <p:cNvSpPr/>
              <p:nvPr/>
            </p:nvSpPr>
            <p:spPr>
              <a:xfrm>
                <a:off x="16304873" y="8364551"/>
                <a:ext cx="349492" cy="356548"/>
              </a:xfrm>
              <a:custGeom>
                <a:avLst/>
                <a:gdLst/>
                <a:ahLst/>
                <a:cxnLst/>
                <a:rect l="l" t="t" r="r" b="b"/>
                <a:pathLst>
                  <a:path w="349492" h="356548" extrusionOk="0">
                    <a:moveTo>
                      <a:pt x="220073" y="1168"/>
                    </a:moveTo>
                    <a:cubicBezTo>
                      <a:pt x="95911" y="-1713"/>
                      <a:pt x="19766" y="-5270"/>
                      <a:pt x="3590" y="70784"/>
                    </a:cubicBezTo>
                    <a:cubicBezTo>
                      <a:pt x="-4550" y="109625"/>
                      <a:pt x="3289" y="260053"/>
                      <a:pt x="6222" y="281609"/>
                    </a:cubicBezTo>
                    <a:cubicBezTo>
                      <a:pt x="9348" y="304443"/>
                      <a:pt x="14596" y="326939"/>
                      <a:pt x="35702" y="339264"/>
                    </a:cubicBezTo>
                    <a:cubicBezTo>
                      <a:pt x="74732" y="362156"/>
                      <a:pt x="274623" y="362031"/>
                      <a:pt x="314204" y="340543"/>
                    </a:cubicBezTo>
                    <a:cubicBezTo>
                      <a:pt x="355101" y="318432"/>
                      <a:pt x="345354" y="249216"/>
                      <a:pt x="348063" y="178711"/>
                    </a:cubicBezTo>
                    <a:cubicBezTo>
                      <a:pt x="352968" y="54741"/>
                      <a:pt x="352588" y="3773"/>
                      <a:pt x="220073" y="11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5" name="Google Shape;1815;p17">
                <a:extLst>
                  <a:ext uri="{FF2B5EF4-FFF2-40B4-BE49-F238E27FC236}">
                    <a16:creationId xmlns:a16="http://schemas.microsoft.com/office/drawing/2014/main" id="{1A208122-EE4A-6ED5-3004-A43DC7853C3A}"/>
                  </a:ext>
                </a:extLst>
              </p:cNvPr>
              <p:cNvSpPr/>
              <p:nvPr/>
            </p:nvSpPr>
            <p:spPr>
              <a:xfrm>
                <a:off x="17239534" y="9301353"/>
                <a:ext cx="353370" cy="357421"/>
              </a:xfrm>
              <a:custGeom>
                <a:avLst/>
                <a:gdLst/>
                <a:ahLst/>
                <a:cxnLst/>
                <a:rect l="l" t="t" r="r" b="b"/>
                <a:pathLst>
                  <a:path w="353370" h="357421" extrusionOk="0">
                    <a:moveTo>
                      <a:pt x="351244" y="158225"/>
                    </a:moveTo>
                    <a:cubicBezTo>
                      <a:pt x="353304" y="30277"/>
                      <a:pt x="332541" y="-212"/>
                      <a:pt x="187907" y="1"/>
                    </a:cubicBezTo>
                    <a:cubicBezTo>
                      <a:pt x="72743" y="173"/>
                      <a:pt x="18786" y="-2401"/>
                      <a:pt x="3973" y="69799"/>
                    </a:cubicBezTo>
                    <a:cubicBezTo>
                      <a:pt x="-6232" y="119551"/>
                      <a:pt x="5377" y="233931"/>
                      <a:pt x="14620" y="278846"/>
                    </a:cubicBezTo>
                    <a:cubicBezTo>
                      <a:pt x="25854" y="332955"/>
                      <a:pt x="37603" y="345155"/>
                      <a:pt x="98722" y="351619"/>
                    </a:cubicBezTo>
                    <a:cubicBezTo>
                      <a:pt x="163373" y="358384"/>
                      <a:pt x="211354" y="358509"/>
                      <a:pt x="250997" y="355670"/>
                    </a:cubicBezTo>
                    <a:cubicBezTo>
                      <a:pt x="382498" y="346486"/>
                      <a:pt x="348727" y="314436"/>
                      <a:pt x="351244" y="1582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6" name="Google Shape;1816;p17">
                <a:extLst>
                  <a:ext uri="{FF2B5EF4-FFF2-40B4-BE49-F238E27FC236}">
                    <a16:creationId xmlns:a16="http://schemas.microsoft.com/office/drawing/2014/main" id="{AB296B0D-A556-1B7B-5D55-36CB21FF03AF}"/>
                  </a:ext>
                </a:extLst>
              </p:cNvPr>
              <p:cNvSpPr/>
              <p:nvPr/>
            </p:nvSpPr>
            <p:spPr>
              <a:xfrm>
                <a:off x="16304655" y="8832942"/>
                <a:ext cx="349677" cy="356623"/>
              </a:xfrm>
              <a:custGeom>
                <a:avLst/>
                <a:gdLst/>
                <a:ahLst/>
                <a:cxnLst/>
                <a:rect l="l" t="t" r="r" b="b"/>
                <a:pathLst>
                  <a:path w="349677" h="356623" extrusionOk="0">
                    <a:moveTo>
                      <a:pt x="35038" y="340620"/>
                    </a:moveTo>
                    <a:cubicBezTo>
                      <a:pt x="74691" y="362144"/>
                      <a:pt x="274577" y="362191"/>
                      <a:pt x="313539" y="339341"/>
                    </a:cubicBezTo>
                    <a:cubicBezTo>
                      <a:pt x="351123" y="317385"/>
                      <a:pt x="344653" y="252532"/>
                      <a:pt x="347654" y="184019"/>
                    </a:cubicBezTo>
                    <a:cubicBezTo>
                      <a:pt x="353141" y="62306"/>
                      <a:pt x="356646" y="4941"/>
                      <a:pt x="228511" y="1644"/>
                    </a:cubicBezTo>
                    <a:cubicBezTo>
                      <a:pt x="100396" y="-2115"/>
                      <a:pt x="20438" y="-6083"/>
                      <a:pt x="3888" y="71214"/>
                    </a:cubicBezTo>
                    <a:cubicBezTo>
                      <a:pt x="-4039" y="108791"/>
                      <a:pt x="2239" y="263905"/>
                      <a:pt x="4512" y="282486"/>
                    </a:cubicBezTo>
                    <a:cubicBezTo>
                      <a:pt x="7409" y="305976"/>
                      <a:pt x="12860" y="328628"/>
                      <a:pt x="35038" y="3406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7" name="Google Shape;1817;p17">
                <a:extLst>
                  <a:ext uri="{FF2B5EF4-FFF2-40B4-BE49-F238E27FC236}">
                    <a16:creationId xmlns:a16="http://schemas.microsoft.com/office/drawing/2014/main" id="{140C7C6D-7AED-F8D3-92A7-671962D8CF6B}"/>
                  </a:ext>
                </a:extLst>
              </p:cNvPr>
              <p:cNvSpPr/>
              <p:nvPr/>
            </p:nvSpPr>
            <p:spPr>
              <a:xfrm>
                <a:off x="16304916" y="9301515"/>
                <a:ext cx="349908" cy="356881"/>
              </a:xfrm>
              <a:custGeom>
                <a:avLst/>
                <a:gdLst/>
                <a:ahLst/>
                <a:cxnLst/>
                <a:rect l="l" t="t" r="r" b="b"/>
                <a:pathLst>
                  <a:path w="349908" h="356881" extrusionOk="0">
                    <a:moveTo>
                      <a:pt x="236993" y="2237"/>
                    </a:moveTo>
                    <a:cubicBezTo>
                      <a:pt x="106194" y="-2412"/>
                      <a:pt x="21285" y="-7389"/>
                      <a:pt x="4236" y="71759"/>
                    </a:cubicBezTo>
                    <a:cubicBezTo>
                      <a:pt x="-3400" y="107683"/>
                      <a:pt x="1313" y="269469"/>
                      <a:pt x="2857" y="283478"/>
                    </a:cubicBezTo>
                    <a:cubicBezTo>
                      <a:pt x="9650" y="345013"/>
                      <a:pt x="38121" y="349215"/>
                      <a:pt x="98975" y="354155"/>
                    </a:cubicBezTo>
                    <a:cubicBezTo>
                      <a:pt x="149234" y="358311"/>
                      <a:pt x="200028" y="357603"/>
                      <a:pt x="251249" y="352803"/>
                    </a:cubicBezTo>
                    <a:cubicBezTo>
                      <a:pt x="345214" y="344046"/>
                      <a:pt x="340819" y="319022"/>
                      <a:pt x="347299" y="189442"/>
                    </a:cubicBezTo>
                    <a:cubicBezTo>
                      <a:pt x="353348" y="68301"/>
                      <a:pt x="359257" y="6168"/>
                      <a:pt x="236993" y="22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8" name="Google Shape;1818;p17">
                <a:extLst>
                  <a:ext uri="{FF2B5EF4-FFF2-40B4-BE49-F238E27FC236}">
                    <a16:creationId xmlns:a16="http://schemas.microsoft.com/office/drawing/2014/main" id="{DD11E608-DF61-685E-1807-3297E87AB114}"/>
                  </a:ext>
                </a:extLst>
              </p:cNvPr>
              <p:cNvSpPr/>
              <p:nvPr/>
            </p:nvSpPr>
            <p:spPr>
              <a:xfrm>
                <a:off x="16772830" y="9301769"/>
                <a:ext cx="349634" cy="356629"/>
              </a:xfrm>
              <a:custGeom>
                <a:avLst/>
                <a:gdLst/>
                <a:ahLst/>
                <a:cxnLst/>
                <a:rect l="l" t="t" r="r" b="b"/>
                <a:pathLst>
                  <a:path w="349634" h="356629" extrusionOk="0">
                    <a:moveTo>
                      <a:pt x="211843" y="787"/>
                    </a:moveTo>
                    <a:cubicBezTo>
                      <a:pt x="92096" y="-1252"/>
                      <a:pt x="19405" y="-4897"/>
                      <a:pt x="3494" y="70445"/>
                    </a:cubicBezTo>
                    <a:cubicBezTo>
                      <a:pt x="-5264" y="112505"/>
                      <a:pt x="4800" y="258835"/>
                      <a:pt x="8129" y="280827"/>
                    </a:cubicBezTo>
                    <a:cubicBezTo>
                      <a:pt x="17043" y="339726"/>
                      <a:pt x="39408" y="347069"/>
                      <a:pt x="98239" y="352555"/>
                    </a:cubicBezTo>
                    <a:cubicBezTo>
                      <a:pt x="149449" y="357350"/>
                      <a:pt x="200249" y="358057"/>
                      <a:pt x="250513" y="353907"/>
                    </a:cubicBezTo>
                    <a:cubicBezTo>
                      <a:pt x="366385" y="344495"/>
                      <a:pt x="344030" y="311312"/>
                      <a:pt x="348659" y="173504"/>
                    </a:cubicBezTo>
                    <a:cubicBezTo>
                      <a:pt x="352799" y="50330"/>
                      <a:pt x="349866" y="2706"/>
                      <a:pt x="211843" y="78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19" name="Google Shape;1819;p17">
              <a:extLst>
                <a:ext uri="{FF2B5EF4-FFF2-40B4-BE49-F238E27FC236}">
                  <a16:creationId xmlns:a16="http://schemas.microsoft.com/office/drawing/2014/main" id="{2A3D0009-8D46-63CC-3FA5-C227F467D52E}"/>
                </a:ext>
              </a:extLst>
            </p:cNvPr>
            <p:cNvSpPr/>
            <p:nvPr/>
          </p:nvSpPr>
          <p:spPr>
            <a:xfrm>
              <a:off x="15804502" y="7344614"/>
              <a:ext cx="1763849" cy="378665"/>
            </a:xfrm>
            <a:custGeom>
              <a:avLst/>
              <a:gdLst/>
              <a:ahLst/>
              <a:cxnLst/>
              <a:rect l="l" t="t" r="r" b="b"/>
              <a:pathLst>
                <a:path w="1763849" h="378665" extrusionOk="0">
                  <a:moveTo>
                    <a:pt x="355182" y="376290"/>
                  </a:moveTo>
                  <a:cubicBezTo>
                    <a:pt x="280535" y="377029"/>
                    <a:pt x="205753" y="379676"/>
                    <a:pt x="131121" y="378251"/>
                  </a:cubicBezTo>
                  <a:cubicBezTo>
                    <a:pt x="105521" y="377507"/>
                    <a:pt x="78959" y="374086"/>
                    <a:pt x="55980" y="362109"/>
                  </a:cubicBezTo>
                  <a:cubicBezTo>
                    <a:pt x="30177" y="348687"/>
                    <a:pt x="16118" y="324709"/>
                    <a:pt x="11968" y="296357"/>
                  </a:cubicBezTo>
                  <a:cubicBezTo>
                    <a:pt x="6699" y="260121"/>
                    <a:pt x="3786" y="223428"/>
                    <a:pt x="2075" y="186818"/>
                  </a:cubicBezTo>
                  <a:cubicBezTo>
                    <a:pt x="457" y="152117"/>
                    <a:pt x="-1275" y="116651"/>
                    <a:pt x="1352" y="82022"/>
                  </a:cubicBezTo>
                  <a:cubicBezTo>
                    <a:pt x="7443" y="1693"/>
                    <a:pt x="82178" y="3076"/>
                    <a:pt x="145076" y="2239"/>
                  </a:cubicBezTo>
                  <a:cubicBezTo>
                    <a:pt x="363847" y="-668"/>
                    <a:pt x="1388107" y="-824"/>
                    <a:pt x="1618774" y="2239"/>
                  </a:cubicBezTo>
                  <a:cubicBezTo>
                    <a:pt x="1681671" y="3076"/>
                    <a:pt x="1756407" y="1688"/>
                    <a:pt x="1762497" y="82022"/>
                  </a:cubicBezTo>
                  <a:cubicBezTo>
                    <a:pt x="1765124" y="116645"/>
                    <a:pt x="1763392" y="152111"/>
                    <a:pt x="1761774" y="186818"/>
                  </a:cubicBezTo>
                  <a:cubicBezTo>
                    <a:pt x="1760063" y="223428"/>
                    <a:pt x="1757151" y="260121"/>
                    <a:pt x="1751882" y="296357"/>
                  </a:cubicBezTo>
                  <a:cubicBezTo>
                    <a:pt x="1747731" y="324709"/>
                    <a:pt x="1733672" y="348687"/>
                    <a:pt x="1707869" y="362109"/>
                  </a:cubicBezTo>
                  <a:cubicBezTo>
                    <a:pt x="1684891" y="374086"/>
                    <a:pt x="1658328" y="377507"/>
                    <a:pt x="1632728" y="378251"/>
                  </a:cubicBezTo>
                  <a:cubicBezTo>
                    <a:pt x="1558097" y="379676"/>
                    <a:pt x="1483314" y="377029"/>
                    <a:pt x="1408667" y="376290"/>
                  </a:cubicBezTo>
                  <a:cubicBezTo>
                    <a:pt x="1407976" y="376285"/>
                    <a:pt x="355905" y="376285"/>
                    <a:pt x="355182" y="3762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0" name="Google Shape;1820;p17">
              <a:extLst>
                <a:ext uri="{FF2B5EF4-FFF2-40B4-BE49-F238E27FC236}">
                  <a16:creationId xmlns:a16="http://schemas.microsoft.com/office/drawing/2014/main" id="{670A350A-F130-9592-71AC-16978AFEAF43}"/>
                </a:ext>
              </a:extLst>
            </p:cNvPr>
            <p:cNvSpPr/>
            <p:nvPr/>
          </p:nvSpPr>
          <p:spPr>
            <a:xfrm>
              <a:off x="15814055" y="7868482"/>
              <a:ext cx="353370" cy="357421"/>
            </a:xfrm>
            <a:custGeom>
              <a:avLst/>
              <a:gdLst/>
              <a:ahLst/>
              <a:cxnLst/>
              <a:rect l="l" t="t" r="r" b="b"/>
              <a:pathLst>
                <a:path w="353370" h="357421" extrusionOk="0">
                  <a:moveTo>
                    <a:pt x="251000" y="355669"/>
                  </a:moveTo>
                  <a:cubicBezTo>
                    <a:pt x="211357" y="358509"/>
                    <a:pt x="163376" y="358384"/>
                    <a:pt x="98726" y="351618"/>
                  </a:cubicBezTo>
                  <a:cubicBezTo>
                    <a:pt x="37612" y="345154"/>
                    <a:pt x="25857" y="332955"/>
                    <a:pt x="14623" y="278846"/>
                  </a:cubicBezTo>
                  <a:cubicBezTo>
                    <a:pt x="5375" y="233931"/>
                    <a:pt x="-6234" y="119550"/>
                    <a:pt x="3976" y="69799"/>
                  </a:cubicBezTo>
                  <a:cubicBezTo>
                    <a:pt x="18789" y="-2401"/>
                    <a:pt x="72746" y="173"/>
                    <a:pt x="187910" y="1"/>
                  </a:cubicBezTo>
                  <a:cubicBezTo>
                    <a:pt x="332539" y="-212"/>
                    <a:pt x="353302" y="30277"/>
                    <a:pt x="351247" y="158225"/>
                  </a:cubicBezTo>
                  <a:cubicBezTo>
                    <a:pt x="348725" y="314436"/>
                    <a:pt x="382496" y="346486"/>
                    <a:pt x="251000" y="3556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1" name="Google Shape;1821;p17">
              <a:extLst>
                <a:ext uri="{FF2B5EF4-FFF2-40B4-BE49-F238E27FC236}">
                  <a16:creationId xmlns:a16="http://schemas.microsoft.com/office/drawing/2014/main" id="{54DC5587-BE0D-6B35-1730-F8E110C1C1AD}"/>
                </a:ext>
              </a:extLst>
            </p:cNvPr>
            <p:cNvSpPr/>
            <p:nvPr/>
          </p:nvSpPr>
          <p:spPr>
            <a:xfrm>
              <a:off x="15816348" y="8337048"/>
              <a:ext cx="349636" cy="356612"/>
            </a:xfrm>
            <a:custGeom>
              <a:avLst/>
              <a:gdLst/>
              <a:ahLst/>
              <a:cxnLst/>
              <a:rect l="l" t="t" r="r" b="b"/>
              <a:pathLst>
                <a:path w="349636" h="356612" extrusionOk="0">
                  <a:moveTo>
                    <a:pt x="8131" y="280828"/>
                  </a:moveTo>
                  <a:cubicBezTo>
                    <a:pt x="4802" y="258841"/>
                    <a:pt x="-5267" y="112505"/>
                    <a:pt x="3497" y="70445"/>
                  </a:cubicBezTo>
                  <a:cubicBezTo>
                    <a:pt x="19402" y="-4902"/>
                    <a:pt x="92093" y="-1251"/>
                    <a:pt x="211845" y="787"/>
                  </a:cubicBezTo>
                  <a:cubicBezTo>
                    <a:pt x="349863" y="2712"/>
                    <a:pt x="352802" y="50331"/>
                    <a:pt x="348662" y="173499"/>
                  </a:cubicBezTo>
                  <a:cubicBezTo>
                    <a:pt x="346129" y="248867"/>
                    <a:pt x="359007" y="319820"/>
                    <a:pt x="315062" y="341843"/>
                  </a:cubicBezTo>
                  <a:cubicBezTo>
                    <a:pt x="274805" y="362020"/>
                    <a:pt x="74924" y="362259"/>
                    <a:pt x="36561" y="338000"/>
                  </a:cubicBezTo>
                  <a:cubicBezTo>
                    <a:pt x="16531" y="325337"/>
                    <a:pt x="11486" y="303007"/>
                    <a:pt x="8131" y="2808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2" name="Google Shape;1822;p17">
              <a:extLst>
                <a:ext uri="{FF2B5EF4-FFF2-40B4-BE49-F238E27FC236}">
                  <a16:creationId xmlns:a16="http://schemas.microsoft.com/office/drawing/2014/main" id="{93984DC8-FD94-DFE0-BB30-256EB46AC21E}"/>
                </a:ext>
              </a:extLst>
            </p:cNvPr>
            <p:cNvSpPr/>
            <p:nvPr/>
          </p:nvSpPr>
          <p:spPr>
            <a:xfrm>
              <a:off x="15815848" y="8805251"/>
              <a:ext cx="349906" cy="356864"/>
            </a:xfrm>
            <a:custGeom>
              <a:avLst/>
              <a:gdLst/>
              <a:ahLst/>
              <a:cxnLst/>
              <a:rect l="l" t="t" r="r" b="b"/>
              <a:pathLst>
                <a:path w="349906" h="356864" extrusionOk="0">
                  <a:moveTo>
                    <a:pt x="2857" y="283479"/>
                  </a:moveTo>
                  <a:cubicBezTo>
                    <a:pt x="1313" y="269475"/>
                    <a:pt x="-3400" y="107689"/>
                    <a:pt x="4236" y="71760"/>
                  </a:cubicBezTo>
                  <a:cubicBezTo>
                    <a:pt x="21285" y="-7394"/>
                    <a:pt x="106194" y="-2412"/>
                    <a:pt x="236993" y="2237"/>
                  </a:cubicBezTo>
                  <a:cubicBezTo>
                    <a:pt x="359257" y="6169"/>
                    <a:pt x="353348" y="68302"/>
                    <a:pt x="347294" y="189442"/>
                  </a:cubicBezTo>
                  <a:cubicBezTo>
                    <a:pt x="344132" y="252735"/>
                    <a:pt x="347122" y="316631"/>
                    <a:pt x="312925" y="338254"/>
                  </a:cubicBezTo>
                  <a:cubicBezTo>
                    <a:pt x="274857" y="362326"/>
                    <a:pt x="75018" y="362440"/>
                    <a:pt x="34423" y="342097"/>
                  </a:cubicBezTo>
                  <a:cubicBezTo>
                    <a:pt x="11174" y="330443"/>
                    <a:pt x="5520" y="307629"/>
                    <a:pt x="2857" y="283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3" name="Google Shape;1823;p17">
              <a:extLst>
                <a:ext uri="{FF2B5EF4-FFF2-40B4-BE49-F238E27FC236}">
                  <a16:creationId xmlns:a16="http://schemas.microsoft.com/office/drawing/2014/main" id="{B4FA09D8-5E0F-F73C-F4FF-9EEB506A50B3}"/>
                </a:ext>
              </a:extLst>
            </p:cNvPr>
            <p:cNvSpPr/>
            <p:nvPr/>
          </p:nvSpPr>
          <p:spPr>
            <a:xfrm>
              <a:off x="15814259" y="9273864"/>
              <a:ext cx="353373" cy="357420"/>
            </a:xfrm>
            <a:custGeom>
              <a:avLst/>
              <a:gdLst/>
              <a:ahLst/>
              <a:cxnLst/>
              <a:rect l="l" t="t" r="r" b="b"/>
              <a:pathLst>
                <a:path w="353373" h="357420" extrusionOk="0">
                  <a:moveTo>
                    <a:pt x="102374" y="355669"/>
                  </a:moveTo>
                  <a:cubicBezTo>
                    <a:pt x="142017" y="358509"/>
                    <a:pt x="189998" y="358384"/>
                    <a:pt x="254648" y="351618"/>
                  </a:cubicBezTo>
                  <a:cubicBezTo>
                    <a:pt x="315762" y="345154"/>
                    <a:pt x="327517" y="332955"/>
                    <a:pt x="338751" y="278846"/>
                  </a:cubicBezTo>
                  <a:cubicBezTo>
                    <a:pt x="347999" y="233931"/>
                    <a:pt x="359608" y="119550"/>
                    <a:pt x="349398" y="69799"/>
                  </a:cubicBezTo>
                  <a:cubicBezTo>
                    <a:pt x="334585" y="-2401"/>
                    <a:pt x="280628" y="173"/>
                    <a:pt x="165464" y="1"/>
                  </a:cubicBezTo>
                  <a:cubicBezTo>
                    <a:pt x="20835" y="-212"/>
                    <a:pt x="72" y="30277"/>
                    <a:pt x="2127" y="158225"/>
                  </a:cubicBezTo>
                  <a:cubicBezTo>
                    <a:pt x="4644" y="314436"/>
                    <a:pt x="-29127" y="346486"/>
                    <a:pt x="102374" y="3556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4" name="Google Shape;1824;p17">
              <a:extLst>
                <a:ext uri="{FF2B5EF4-FFF2-40B4-BE49-F238E27FC236}">
                  <a16:creationId xmlns:a16="http://schemas.microsoft.com/office/drawing/2014/main" id="{609DA10D-ED1B-C9CE-C35A-B56B13B1394C}"/>
                </a:ext>
              </a:extLst>
            </p:cNvPr>
            <p:cNvSpPr/>
            <p:nvPr/>
          </p:nvSpPr>
          <p:spPr>
            <a:xfrm>
              <a:off x="16284292" y="7868897"/>
              <a:ext cx="349636" cy="356617"/>
            </a:xfrm>
            <a:custGeom>
              <a:avLst/>
              <a:gdLst/>
              <a:ahLst/>
              <a:cxnLst/>
              <a:rect l="l" t="t" r="r" b="b"/>
              <a:pathLst>
                <a:path w="349636" h="356617" extrusionOk="0">
                  <a:moveTo>
                    <a:pt x="8131" y="280828"/>
                  </a:moveTo>
                  <a:cubicBezTo>
                    <a:pt x="4802" y="258841"/>
                    <a:pt x="-5267" y="112505"/>
                    <a:pt x="3497" y="70445"/>
                  </a:cubicBezTo>
                  <a:cubicBezTo>
                    <a:pt x="19402" y="-4902"/>
                    <a:pt x="92093" y="-1251"/>
                    <a:pt x="211845" y="787"/>
                  </a:cubicBezTo>
                  <a:cubicBezTo>
                    <a:pt x="349863" y="2712"/>
                    <a:pt x="352802" y="50331"/>
                    <a:pt x="348662" y="173505"/>
                  </a:cubicBezTo>
                  <a:cubicBezTo>
                    <a:pt x="346129" y="248872"/>
                    <a:pt x="359007" y="319825"/>
                    <a:pt x="315062" y="341848"/>
                  </a:cubicBezTo>
                  <a:cubicBezTo>
                    <a:pt x="274805" y="362025"/>
                    <a:pt x="74924" y="362264"/>
                    <a:pt x="36561" y="338005"/>
                  </a:cubicBezTo>
                  <a:cubicBezTo>
                    <a:pt x="16531" y="325337"/>
                    <a:pt x="11491" y="303007"/>
                    <a:pt x="8131" y="2808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5" name="Google Shape;1825;p17">
              <a:extLst>
                <a:ext uri="{FF2B5EF4-FFF2-40B4-BE49-F238E27FC236}">
                  <a16:creationId xmlns:a16="http://schemas.microsoft.com/office/drawing/2014/main" id="{F454851C-EC53-C2DF-9BFB-387E1954E521}"/>
                </a:ext>
              </a:extLst>
            </p:cNvPr>
            <p:cNvSpPr/>
            <p:nvPr/>
          </p:nvSpPr>
          <p:spPr>
            <a:xfrm>
              <a:off x="16284808" y="8337065"/>
              <a:ext cx="349484" cy="356546"/>
            </a:xfrm>
            <a:custGeom>
              <a:avLst/>
              <a:gdLst/>
              <a:ahLst/>
              <a:cxnLst/>
              <a:rect l="l" t="t" r="r" b="b"/>
              <a:pathLst>
                <a:path w="349484" h="356546" extrusionOk="0">
                  <a:moveTo>
                    <a:pt x="6221" y="281606"/>
                  </a:moveTo>
                  <a:cubicBezTo>
                    <a:pt x="3293" y="260051"/>
                    <a:pt x="-4551" y="109617"/>
                    <a:pt x="3589" y="70781"/>
                  </a:cubicBezTo>
                  <a:cubicBezTo>
                    <a:pt x="19765" y="-5268"/>
                    <a:pt x="95910" y="-1711"/>
                    <a:pt x="220072" y="1165"/>
                  </a:cubicBezTo>
                  <a:cubicBezTo>
                    <a:pt x="352587" y="3770"/>
                    <a:pt x="352967" y="54738"/>
                    <a:pt x="348052" y="178708"/>
                  </a:cubicBezTo>
                  <a:cubicBezTo>
                    <a:pt x="345342" y="249219"/>
                    <a:pt x="355094" y="318429"/>
                    <a:pt x="314192" y="340541"/>
                  </a:cubicBezTo>
                  <a:cubicBezTo>
                    <a:pt x="274611" y="362029"/>
                    <a:pt x="74725" y="362153"/>
                    <a:pt x="35691" y="339262"/>
                  </a:cubicBezTo>
                  <a:cubicBezTo>
                    <a:pt x="14590" y="326937"/>
                    <a:pt x="9347" y="304446"/>
                    <a:pt x="6221" y="2816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6" name="Google Shape;1826;p17">
              <a:extLst>
                <a:ext uri="{FF2B5EF4-FFF2-40B4-BE49-F238E27FC236}">
                  <a16:creationId xmlns:a16="http://schemas.microsoft.com/office/drawing/2014/main" id="{E212BB50-C997-9815-7E95-17108144E24C}"/>
                </a:ext>
              </a:extLst>
            </p:cNvPr>
            <p:cNvSpPr/>
            <p:nvPr/>
          </p:nvSpPr>
          <p:spPr>
            <a:xfrm>
              <a:off x="16284584" y="8805449"/>
              <a:ext cx="349677" cy="356625"/>
            </a:xfrm>
            <a:custGeom>
              <a:avLst/>
              <a:gdLst/>
              <a:ahLst/>
              <a:cxnLst/>
              <a:rect l="l" t="t" r="r" b="b"/>
              <a:pathLst>
                <a:path w="349677" h="356625" extrusionOk="0">
                  <a:moveTo>
                    <a:pt x="4514" y="282486"/>
                  </a:moveTo>
                  <a:cubicBezTo>
                    <a:pt x="2241" y="263905"/>
                    <a:pt x="-4042" y="108791"/>
                    <a:pt x="3890" y="71214"/>
                  </a:cubicBezTo>
                  <a:cubicBezTo>
                    <a:pt x="20440" y="-6083"/>
                    <a:pt x="100398" y="-2115"/>
                    <a:pt x="228513" y="1645"/>
                  </a:cubicBezTo>
                  <a:cubicBezTo>
                    <a:pt x="356644" y="4942"/>
                    <a:pt x="353138" y="62311"/>
                    <a:pt x="347656" y="184018"/>
                  </a:cubicBezTo>
                  <a:cubicBezTo>
                    <a:pt x="344655" y="252532"/>
                    <a:pt x="351130" y="317385"/>
                    <a:pt x="313542" y="339341"/>
                  </a:cubicBezTo>
                  <a:cubicBezTo>
                    <a:pt x="274580" y="362191"/>
                    <a:pt x="74694" y="362149"/>
                    <a:pt x="35040" y="340620"/>
                  </a:cubicBezTo>
                  <a:cubicBezTo>
                    <a:pt x="12862" y="328628"/>
                    <a:pt x="7411" y="305976"/>
                    <a:pt x="4514" y="2824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7" name="Google Shape;1827;p17">
              <a:extLst>
                <a:ext uri="{FF2B5EF4-FFF2-40B4-BE49-F238E27FC236}">
                  <a16:creationId xmlns:a16="http://schemas.microsoft.com/office/drawing/2014/main" id="{50278E7B-2F3F-FEE9-9904-5CCBD0BB47D2}"/>
                </a:ext>
              </a:extLst>
            </p:cNvPr>
            <p:cNvSpPr/>
            <p:nvPr/>
          </p:nvSpPr>
          <p:spPr>
            <a:xfrm>
              <a:off x="16284848" y="9274026"/>
              <a:ext cx="349906" cy="356878"/>
            </a:xfrm>
            <a:custGeom>
              <a:avLst/>
              <a:gdLst/>
              <a:ahLst/>
              <a:cxnLst/>
              <a:rect l="l" t="t" r="r" b="b"/>
              <a:pathLst>
                <a:path w="349906" h="356878" extrusionOk="0">
                  <a:moveTo>
                    <a:pt x="251249" y="352804"/>
                  </a:moveTo>
                  <a:cubicBezTo>
                    <a:pt x="200028" y="357599"/>
                    <a:pt x="149228" y="358306"/>
                    <a:pt x="98975" y="354156"/>
                  </a:cubicBezTo>
                  <a:cubicBezTo>
                    <a:pt x="38121" y="349211"/>
                    <a:pt x="9650" y="345014"/>
                    <a:pt x="2857" y="283479"/>
                  </a:cubicBezTo>
                  <a:cubicBezTo>
                    <a:pt x="1313" y="269475"/>
                    <a:pt x="-3400" y="107689"/>
                    <a:pt x="4236" y="71760"/>
                  </a:cubicBezTo>
                  <a:cubicBezTo>
                    <a:pt x="21285" y="-7394"/>
                    <a:pt x="106194" y="-2412"/>
                    <a:pt x="236993" y="2237"/>
                  </a:cubicBezTo>
                  <a:cubicBezTo>
                    <a:pt x="359257" y="6169"/>
                    <a:pt x="353348" y="68302"/>
                    <a:pt x="347294" y="189442"/>
                  </a:cubicBezTo>
                  <a:cubicBezTo>
                    <a:pt x="340819" y="319028"/>
                    <a:pt x="345208" y="344047"/>
                    <a:pt x="251249" y="3528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8" name="Google Shape;1828;p17">
              <a:extLst>
                <a:ext uri="{FF2B5EF4-FFF2-40B4-BE49-F238E27FC236}">
                  <a16:creationId xmlns:a16="http://schemas.microsoft.com/office/drawing/2014/main" id="{3C128E18-3116-39AF-B079-E1514CF24046}"/>
                </a:ext>
              </a:extLst>
            </p:cNvPr>
            <p:cNvSpPr/>
            <p:nvPr/>
          </p:nvSpPr>
          <p:spPr>
            <a:xfrm>
              <a:off x="16753317" y="7868643"/>
              <a:ext cx="349906" cy="356864"/>
            </a:xfrm>
            <a:custGeom>
              <a:avLst/>
              <a:gdLst/>
              <a:ahLst/>
              <a:cxnLst/>
              <a:rect l="l" t="t" r="r" b="b"/>
              <a:pathLst>
                <a:path w="349906" h="356864" extrusionOk="0">
                  <a:moveTo>
                    <a:pt x="2857" y="283479"/>
                  </a:moveTo>
                  <a:cubicBezTo>
                    <a:pt x="1313" y="269475"/>
                    <a:pt x="-3400" y="107689"/>
                    <a:pt x="4236" y="71760"/>
                  </a:cubicBezTo>
                  <a:cubicBezTo>
                    <a:pt x="21285" y="-7394"/>
                    <a:pt x="106194" y="-2412"/>
                    <a:pt x="236993" y="2237"/>
                  </a:cubicBezTo>
                  <a:cubicBezTo>
                    <a:pt x="359257" y="6169"/>
                    <a:pt x="353348" y="68302"/>
                    <a:pt x="347294" y="189442"/>
                  </a:cubicBezTo>
                  <a:cubicBezTo>
                    <a:pt x="344132" y="252735"/>
                    <a:pt x="347122" y="316631"/>
                    <a:pt x="312925" y="338254"/>
                  </a:cubicBezTo>
                  <a:cubicBezTo>
                    <a:pt x="274857" y="362326"/>
                    <a:pt x="75018" y="362440"/>
                    <a:pt x="34423" y="342097"/>
                  </a:cubicBezTo>
                  <a:cubicBezTo>
                    <a:pt x="11179" y="330443"/>
                    <a:pt x="5525" y="307629"/>
                    <a:pt x="2857" y="283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9" name="Google Shape;1829;p17">
              <a:extLst>
                <a:ext uri="{FF2B5EF4-FFF2-40B4-BE49-F238E27FC236}">
                  <a16:creationId xmlns:a16="http://schemas.microsoft.com/office/drawing/2014/main" id="{2D6085FE-8D6A-60DE-3BD6-B6455EF7E75B}"/>
                </a:ext>
              </a:extLst>
            </p:cNvPr>
            <p:cNvSpPr/>
            <p:nvPr/>
          </p:nvSpPr>
          <p:spPr>
            <a:xfrm>
              <a:off x="16753059" y="8336986"/>
              <a:ext cx="349677" cy="356625"/>
            </a:xfrm>
            <a:custGeom>
              <a:avLst/>
              <a:gdLst/>
              <a:ahLst/>
              <a:cxnLst/>
              <a:rect l="l" t="t" r="r" b="b"/>
              <a:pathLst>
                <a:path w="349677" h="356625" extrusionOk="0">
                  <a:moveTo>
                    <a:pt x="4514" y="282486"/>
                  </a:moveTo>
                  <a:cubicBezTo>
                    <a:pt x="2241" y="263905"/>
                    <a:pt x="-4042" y="108791"/>
                    <a:pt x="3890" y="71214"/>
                  </a:cubicBezTo>
                  <a:cubicBezTo>
                    <a:pt x="20440" y="-6083"/>
                    <a:pt x="100398" y="-2115"/>
                    <a:pt x="228513" y="1644"/>
                  </a:cubicBezTo>
                  <a:cubicBezTo>
                    <a:pt x="356644" y="4941"/>
                    <a:pt x="353138" y="62311"/>
                    <a:pt x="347656" y="184019"/>
                  </a:cubicBezTo>
                  <a:cubicBezTo>
                    <a:pt x="344655" y="252532"/>
                    <a:pt x="351130" y="317385"/>
                    <a:pt x="313542" y="339341"/>
                  </a:cubicBezTo>
                  <a:cubicBezTo>
                    <a:pt x="274580" y="362191"/>
                    <a:pt x="74694" y="362149"/>
                    <a:pt x="35040" y="340620"/>
                  </a:cubicBezTo>
                  <a:cubicBezTo>
                    <a:pt x="12862" y="328633"/>
                    <a:pt x="7411" y="305981"/>
                    <a:pt x="4514" y="2824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0" name="Google Shape;1830;p17">
              <a:extLst>
                <a:ext uri="{FF2B5EF4-FFF2-40B4-BE49-F238E27FC236}">
                  <a16:creationId xmlns:a16="http://schemas.microsoft.com/office/drawing/2014/main" id="{2611895F-DEE3-8976-CB40-BBFE578356A0}"/>
                </a:ext>
              </a:extLst>
            </p:cNvPr>
            <p:cNvSpPr/>
            <p:nvPr/>
          </p:nvSpPr>
          <p:spPr>
            <a:xfrm>
              <a:off x="16753277" y="8805528"/>
              <a:ext cx="349484" cy="356546"/>
            </a:xfrm>
            <a:custGeom>
              <a:avLst/>
              <a:gdLst/>
              <a:ahLst/>
              <a:cxnLst/>
              <a:rect l="l" t="t" r="r" b="b"/>
              <a:pathLst>
                <a:path w="349484" h="356546" extrusionOk="0">
                  <a:moveTo>
                    <a:pt x="6221" y="281606"/>
                  </a:moveTo>
                  <a:cubicBezTo>
                    <a:pt x="3293" y="260051"/>
                    <a:pt x="-4551" y="109617"/>
                    <a:pt x="3589" y="70781"/>
                  </a:cubicBezTo>
                  <a:cubicBezTo>
                    <a:pt x="19765" y="-5268"/>
                    <a:pt x="95910" y="-1711"/>
                    <a:pt x="220072" y="1165"/>
                  </a:cubicBezTo>
                  <a:cubicBezTo>
                    <a:pt x="352587" y="3770"/>
                    <a:pt x="352967" y="54738"/>
                    <a:pt x="348052" y="178708"/>
                  </a:cubicBezTo>
                  <a:cubicBezTo>
                    <a:pt x="345342" y="249219"/>
                    <a:pt x="355094" y="318429"/>
                    <a:pt x="314192" y="340541"/>
                  </a:cubicBezTo>
                  <a:cubicBezTo>
                    <a:pt x="274611" y="362028"/>
                    <a:pt x="74726" y="362153"/>
                    <a:pt x="35691" y="339262"/>
                  </a:cubicBezTo>
                  <a:cubicBezTo>
                    <a:pt x="14595" y="326937"/>
                    <a:pt x="9347" y="304441"/>
                    <a:pt x="6221" y="2816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1" name="Google Shape;1831;p17">
              <a:extLst>
                <a:ext uri="{FF2B5EF4-FFF2-40B4-BE49-F238E27FC236}">
                  <a16:creationId xmlns:a16="http://schemas.microsoft.com/office/drawing/2014/main" id="{6D2370EA-B099-A4EE-5006-40001ED5D3D6}"/>
                </a:ext>
              </a:extLst>
            </p:cNvPr>
            <p:cNvSpPr/>
            <p:nvPr/>
          </p:nvSpPr>
          <p:spPr>
            <a:xfrm>
              <a:off x="16752766" y="9274274"/>
              <a:ext cx="349636" cy="356633"/>
            </a:xfrm>
            <a:custGeom>
              <a:avLst/>
              <a:gdLst/>
              <a:ahLst/>
              <a:cxnLst/>
              <a:rect l="l" t="t" r="r" b="b"/>
              <a:pathLst>
                <a:path w="349636" h="356633" extrusionOk="0">
                  <a:moveTo>
                    <a:pt x="250516" y="353908"/>
                  </a:moveTo>
                  <a:cubicBezTo>
                    <a:pt x="200252" y="358063"/>
                    <a:pt x="149452" y="357355"/>
                    <a:pt x="98241" y="352556"/>
                  </a:cubicBezTo>
                  <a:cubicBezTo>
                    <a:pt x="39411" y="347069"/>
                    <a:pt x="17046" y="339726"/>
                    <a:pt x="8131" y="280828"/>
                  </a:cubicBezTo>
                  <a:cubicBezTo>
                    <a:pt x="4802" y="258841"/>
                    <a:pt x="-5267" y="112505"/>
                    <a:pt x="3497" y="70445"/>
                  </a:cubicBezTo>
                  <a:cubicBezTo>
                    <a:pt x="19402" y="-4902"/>
                    <a:pt x="92093" y="-1251"/>
                    <a:pt x="211845" y="787"/>
                  </a:cubicBezTo>
                  <a:cubicBezTo>
                    <a:pt x="349863" y="2711"/>
                    <a:pt x="352802" y="50331"/>
                    <a:pt x="348662" y="173499"/>
                  </a:cubicBezTo>
                  <a:cubicBezTo>
                    <a:pt x="344033" y="311312"/>
                    <a:pt x="366392" y="344495"/>
                    <a:pt x="250516" y="3539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2" name="Google Shape;1832;p17">
              <a:extLst>
                <a:ext uri="{FF2B5EF4-FFF2-40B4-BE49-F238E27FC236}">
                  <a16:creationId xmlns:a16="http://schemas.microsoft.com/office/drawing/2014/main" id="{EC6FB1CC-3021-6034-AD9E-0681D56E5CCE}"/>
                </a:ext>
              </a:extLst>
            </p:cNvPr>
            <p:cNvSpPr/>
            <p:nvPr/>
          </p:nvSpPr>
          <p:spPr>
            <a:xfrm>
              <a:off x="17219678" y="7868482"/>
              <a:ext cx="353372" cy="357421"/>
            </a:xfrm>
            <a:custGeom>
              <a:avLst/>
              <a:gdLst/>
              <a:ahLst/>
              <a:cxnLst/>
              <a:rect l="l" t="t" r="r" b="b"/>
              <a:pathLst>
                <a:path w="353372" h="357421" extrusionOk="0">
                  <a:moveTo>
                    <a:pt x="102373" y="355669"/>
                  </a:moveTo>
                  <a:cubicBezTo>
                    <a:pt x="142016" y="358509"/>
                    <a:pt x="190002" y="358384"/>
                    <a:pt x="254647" y="351618"/>
                  </a:cubicBezTo>
                  <a:cubicBezTo>
                    <a:pt x="315761" y="345154"/>
                    <a:pt x="327516" y="332955"/>
                    <a:pt x="338750" y="278846"/>
                  </a:cubicBezTo>
                  <a:cubicBezTo>
                    <a:pt x="347998" y="233931"/>
                    <a:pt x="359607" y="119550"/>
                    <a:pt x="349397" y="69799"/>
                  </a:cubicBezTo>
                  <a:cubicBezTo>
                    <a:pt x="334584" y="-2401"/>
                    <a:pt x="280627" y="173"/>
                    <a:pt x="165463" y="1"/>
                  </a:cubicBezTo>
                  <a:cubicBezTo>
                    <a:pt x="20834" y="-212"/>
                    <a:pt x="71" y="30277"/>
                    <a:pt x="2125" y="158225"/>
                  </a:cubicBezTo>
                  <a:cubicBezTo>
                    <a:pt x="4643" y="314436"/>
                    <a:pt x="-29123" y="346486"/>
                    <a:pt x="102373" y="3556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3" name="Google Shape;1833;p17">
              <a:extLst>
                <a:ext uri="{FF2B5EF4-FFF2-40B4-BE49-F238E27FC236}">
                  <a16:creationId xmlns:a16="http://schemas.microsoft.com/office/drawing/2014/main" id="{D20B5162-2A99-3AF0-A64E-AC721970A67F}"/>
                </a:ext>
              </a:extLst>
            </p:cNvPr>
            <p:cNvSpPr/>
            <p:nvPr/>
          </p:nvSpPr>
          <p:spPr>
            <a:xfrm>
              <a:off x="17221266" y="8336794"/>
              <a:ext cx="349906" cy="356878"/>
            </a:xfrm>
            <a:custGeom>
              <a:avLst/>
              <a:gdLst/>
              <a:ahLst/>
              <a:cxnLst/>
              <a:rect l="l" t="t" r="r" b="b"/>
              <a:pathLst>
                <a:path w="349906" h="356878" extrusionOk="0">
                  <a:moveTo>
                    <a:pt x="251249" y="352804"/>
                  </a:moveTo>
                  <a:cubicBezTo>
                    <a:pt x="200028" y="357599"/>
                    <a:pt x="149228" y="358306"/>
                    <a:pt x="98975" y="354156"/>
                  </a:cubicBezTo>
                  <a:cubicBezTo>
                    <a:pt x="38121" y="349211"/>
                    <a:pt x="9650" y="345014"/>
                    <a:pt x="2857" y="283479"/>
                  </a:cubicBezTo>
                  <a:cubicBezTo>
                    <a:pt x="1313" y="269475"/>
                    <a:pt x="-3400" y="107689"/>
                    <a:pt x="4236" y="71760"/>
                  </a:cubicBezTo>
                  <a:cubicBezTo>
                    <a:pt x="21285" y="-7394"/>
                    <a:pt x="106194" y="-2412"/>
                    <a:pt x="236993" y="2237"/>
                  </a:cubicBezTo>
                  <a:cubicBezTo>
                    <a:pt x="359257" y="6169"/>
                    <a:pt x="353348" y="68302"/>
                    <a:pt x="347294" y="189442"/>
                  </a:cubicBezTo>
                  <a:cubicBezTo>
                    <a:pt x="340824" y="319028"/>
                    <a:pt x="345213" y="344047"/>
                    <a:pt x="251249" y="3528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4" name="Google Shape;1834;p17">
              <a:extLst>
                <a:ext uri="{FF2B5EF4-FFF2-40B4-BE49-F238E27FC236}">
                  <a16:creationId xmlns:a16="http://schemas.microsoft.com/office/drawing/2014/main" id="{B313CFFA-D2D6-7DCF-C3BE-80B019A49A5E}"/>
                </a:ext>
              </a:extLst>
            </p:cNvPr>
            <p:cNvSpPr/>
            <p:nvPr/>
          </p:nvSpPr>
          <p:spPr>
            <a:xfrm>
              <a:off x="17221766" y="8805500"/>
              <a:ext cx="349636" cy="356633"/>
            </a:xfrm>
            <a:custGeom>
              <a:avLst/>
              <a:gdLst/>
              <a:ahLst/>
              <a:cxnLst/>
              <a:rect l="l" t="t" r="r" b="b"/>
              <a:pathLst>
                <a:path w="349636" h="356633" extrusionOk="0">
                  <a:moveTo>
                    <a:pt x="250516" y="353908"/>
                  </a:moveTo>
                  <a:cubicBezTo>
                    <a:pt x="200252" y="358063"/>
                    <a:pt x="149452" y="357355"/>
                    <a:pt x="98241" y="352555"/>
                  </a:cubicBezTo>
                  <a:cubicBezTo>
                    <a:pt x="39411" y="347069"/>
                    <a:pt x="17046" y="339726"/>
                    <a:pt x="8131" y="280828"/>
                  </a:cubicBezTo>
                  <a:cubicBezTo>
                    <a:pt x="4802" y="258841"/>
                    <a:pt x="-5267" y="112505"/>
                    <a:pt x="3497" y="70445"/>
                  </a:cubicBezTo>
                  <a:cubicBezTo>
                    <a:pt x="19402" y="-4902"/>
                    <a:pt x="92093" y="-1251"/>
                    <a:pt x="211845" y="787"/>
                  </a:cubicBezTo>
                  <a:cubicBezTo>
                    <a:pt x="349863" y="2711"/>
                    <a:pt x="352802" y="50330"/>
                    <a:pt x="348662" y="173504"/>
                  </a:cubicBezTo>
                  <a:cubicBezTo>
                    <a:pt x="344033" y="311317"/>
                    <a:pt x="366392" y="344495"/>
                    <a:pt x="250516" y="3539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5" name="Google Shape;1835;p17">
              <a:extLst>
                <a:ext uri="{FF2B5EF4-FFF2-40B4-BE49-F238E27FC236}">
                  <a16:creationId xmlns:a16="http://schemas.microsoft.com/office/drawing/2014/main" id="{731D1D96-5B38-F531-16C0-199A6BB19A1D}"/>
                </a:ext>
              </a:extLst>
            </p:cNvPr>
            <p:cNvSpPr/>
            <p:nvPr/>
          </p:nvSpPr>
          <p:spPr>
            <a:xfrm>
              <a:off x="17219470" y="9273864"/>
              <a:ext cx="353373" cy="357420"/>
            </a:xfrm>
            <a:custGeom>
              <a:avLst/>
              <a:gdLst/>
              <a:ahLst/>
              <a:cxnLst/>
              <a:rect l="l" t="t" r="r" b="b"/>
              <a:pathLst>
                <a:path w="353373" h="357420" extrusionOk="0">
                  <a:moveTo>
                    <a:pt x="251000" y="355669"/>
                  </a:moveTo>
                  <a:cubicBezTo>
                    <a:pt x="211357" y="358509"/>
                    <a:pt x="163371" y="358384"/>
                    <a:pt x="98726" y="351618"/>
                  </a:cubicBezTo>
                  <a:cubicBezTo>
                    <a:pt x="37612" y="345154"/>
                    <a:pt x="25857" y="332955"/>
                    <a:pt x="14623" y="278846"/>
                  </a:cubicBezTo>
                  <a:cubicBezTo>
                    <a:pt x="5375" y="233931"/>
                    <a:pt x="-6234" y="119550"/>
                    <a:pt x="3976" y="69799"/>
                  </a:cubicBezTo>
                  <a:cubicBezTo>
                    <a:pt x="18789" y="-2401"/>
                    <a:pt x="72746" y="173"/>
                    <a:pt x="187910" y="1"/>
                  </a:cubicBezTo>
                  <a:cubicBezTo>
                    <a:pt x="332539" y="-212"/>
                    <a:pt x="353302" y="30277"/>
                    <a:pt x="351247" y="158225"/>
                  </a:cubicBezTo>
                  <a:cubicBezTo>
                    <a:pt x="348730" y="314436"/>
                    <a:pt x="382501" y="346486"/>
                    <a:pt x="251000" y="35566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6" name="Google Shape;1836;p17">
              <a:extLst>
                <a:ext uri="{FF2B5EF4-FFF2-40B4-BE49-F238E27FC236}">
                  <a16:creationId xmlns:a16="http://schemas.microsoft.com/office/drawing/2014/main" id="{21B167FB-017C-15DA-CBDC-E16E57145DAE}"/>
                </a:ext>
              </a:extLst>
            </p:cNvPr>
            <p:cNvSpPr/>
            <p:nvPr/>
          </p:nvSpPr>
          <p:spPr>
            <a:xfrm>
              <a:off x="15928434" y="7969982"/>
              <a:ext cx="109253" cy="166218"/>
            </a:xfrm>
            <a:custGeom>
              <a:avLst/>
              <a:gdLst/>
              <a:ahLst/>
              <a:cxnLst/>
              <a:rect l="l" t="t" r="r" b="b"/>
              <a:pathLst>
                <a:path w="109253" h="166218" extrusionOk="0">
                  <a:moveTo>
                    <a:pt x="21534" y="162020"/>
                  </a:moveTo>
                  <a:cubicBezTo>
                    <a:pt x="21534" y="156997"/>
                    <a:pt x="22507" y="150751"/>
                    <a:pt x="24452" y="143289"/>
                  </a:cubicBezTo>
                  <a:cubicBezTo>
                    <a:pt x="26397" y="135832"/>
                    <a:pt x="28993" y="127761"/>
                    <a:pt x="32238" y="119081"/>
                  </a:cubicBezTo>
                  <a:cubicBezTo>
                    <a:pt x="35484" y="110407"/>
                    <a:pt x="39130" y="101406"/>
                    <a:pt x="43187" y="92076"/>
                  </a:cubicBezTo>
                  <a:cubicBezTo>
                    <a:pt x="47238" y="82752"/>
                    <a:pt x="51295" y="73792"/>
                    <a:pt x="55352" y="65196"/>
                  </a:cubicBezTo>
                  <a:cubicBezTo>
                    <a:pt x="59404" y="56600"/>
                    <a:pt x="63299" y="48654"/>
                    <a:pt x="67029" y="41358"/>
                  </a:cubicBezTo>
                  <a:cubicBezTo>
                    <a:pt x="70758" y="34062"/>
                    <a:pt x="74003" y="27978"/>
                    <a:pt x="76765" y="23110"/>
                  </a:cubicBezTo>
                  <a:cubicBezTo>
                    <a:pt x="76604" y="22626"/>
                    <a:pt x="75751" y="22221"/>
                    <a:pt x="74212" y="21898"/>
                  </a:cubicBezTo>
                  <a:cubicBezTo>
                    <a:pt x="72667" y="21576"/>
                    <a:pt x="70924" y="21332"/>
                    <a:pt x="68979" y="21170"/>
                  </a:cubicBezTo>
                  <a:cubicBezTo>
                    <a:pt x="67034" y="21009"/>
                    <a:pt x="65208" y="20890"/>
                    <a:pt x="63508" y="20806"/>
                  </a:cubicBezTo>
                  <a:cubicBezTo>
                    <a:pt x="61807" y="20723"/>
                    <a:pt x="60787" y="20682"/>
                    <a:pt x="60465" y="20682"/>
                  </a:cubicBezTo>
                  <a:cubicBezTo>
                    <a:pt x="53651" y="21170"/>
                    <a:pt x="47082" y="21451"/>
                    <a:pt x="40758" y="21534"/>
                  </a:cubicBezTo>
                  <a:cubicBezTo>
                    <a:pt x="34433" y="21618"/>
                    <a:pt x="27864" y="22065"/>
                    <a:pt x="21045" y="22871"/>
                  </a:cubicBezTo>
                  <a:cubicBezTo>
                    <a:pt x="17800" y="23198"/>
                    <a:pt x="15085" y="23563"/>
                    <a:pt x="12895" y="23963"/>
                  </a:cubicBezTo>
                  <a:cubicBezTo>
                    <a:pt x="10705" y="24369"/>
                    <a:pt x="7985" y="24493"/>
                    <a:pt x="4745" y="24327"/>
                  </a:cubicBezTo>
                  <a:cubicBezTo>
                    <a:pt x="3283" y="24327"/>
                    <a:pt x="2191" y="23838"/>
                    <a:pt x="1458" y="22866"/>
                  </a:cubicBezTo>
                  <a:cubicBezTo>
                    <a:pt x="729" y="21893"/>
                    <a:pt x="282" y="20718"/>
                    <a:pt x="121" y="19340"/>
                  </a:cubicBezTo>
                  <a:cubicBezTo>
                    <a:pt x="-40" y="17962"/>
                    <a:pt x="-40" y="16542"/>
                    <a:pt x="121" y="15081"/>
                  </a:cubicBezTo>
                  <a:cubicBezTo>
                    <a:pt x="282" y="13620"/>
                    <a:pt x="443" y="12247"/>
                    <a:pt x="610" y="10947"/>
                  </a:cubicBezTo>
                  <a:cubicBezTo>
                    <a:pt x="932" y="8191"/>
                    <a:pt x="1218" y="6168"/>
                    <a:pt x="1458" y="4867"/>
                  </a:cubicBezTo>
                  <a:cubicBezTo>
                    <a:pt x="1702" y="3573"/>
                    <a:pt x="1983" y="2678"/>
                    <a:pt x="2311" y="2189"/>
                  </a:cubicBezTo>
                  <a:cubicBezTo>
                    <a:pt x="2633" y="1545"/>
                    <a:pt x="2878" y="1383"/>
                    <a:pt x="3039" y="1706"/>
                  </a:cubicBezTo>
                  <a:lnTo>
                    <a:pt x="45132" y="244"/>
                  </a:lnTo>
                  <a:cubicBezTo>
                    <a:pt x="50156" y="83"/>
                    <a:pt x="55108" y="0"/>
                    <a:pt x="59976" y="0"/>
                  </a:cubicBezTo>
                  <a:cubicBezTo>
                    <a:pt x="64839" y="0"/>
                    <a:pt x="69791" y="0"/>
                    <a:pt x="74815" y="0"/>
                  </a:cubicBezTo>
                  <a:lnTo>
                    <a:pt x="105715" y="244"/>
                  </a:lnTo>
                  <a:cubicBezTo>
                    <a:pt x="106849" y="1056"/>
                    <a:pt x="107743" y="2111"/>
                    <a:pt x="108394" y="3406"/>
                  </a:cubicBezTo>
                  <a:cubicBezTo>
                    <a:pt x="108882" y="4706"/>
                    <a:pt x="109163" y="6287"/>
                    <a:pt x="109247" y="8149"/>
                  </a:cubicBezTo>
                  <a:cubicBezTo>
                    <a:pt x="109325" y="10016"/>
                    <a:pt x="108716" y="12491"/>
                    <a:pt x="107421" y="15570"/>
                  </a:cubicBezTo>
                  <a:cubicBezTo>
                    <a:pt x="106771" y="16870"/>
                    <a:pt x="106162" y="18123"/>
                    <a:pt x="105595" y="19340"/>
                  </a:cubicBezTo>
                  <a:cubicBezTo>
                    <a:pt x="105023" y="20552"/>
                    <a:pt x="104337" y="21732"/>
                    <a:pt x="103525" y="22866"/>
                  </a:cubicBezTo>
                  <a:cubicBezTo>
                    <a:pt x="97201" y="32601"/>
                    <a:pt x="91641" y="42414"/>
                    <a:pt x="86861" y="52304"/>
                  </a:cubicBezTo>
                  <a:cubicBezTo>
                    <a:pt x="82070" y="62201"/>
                    <a:pt x="77166" y="72419"/>
                    <a:pt x="72141" y="82960"/>
                  </a:cubicBezTo>
                  <a:cubicBezTo>
                    <a:pt x="67434" y="93018"/>
                    <a:pt x="63461" y="102711"/>
                    <a:pt x="60215" y="112030"/>
                  </a:cubicBezTo>
                  <a:cubicBezTo>
                    <a:pt x="56970" y="121359"/>
                    <a:pt x="53563" y="131292"/>
                    <a:pt x="49995" y="141833"/>
                  </a:cubicBezTo>
                  <a:cubicBezTo>
                    <a:pt x="49667" y="142483"/>
                    <a:pt x="49178" y="143897"/>
                    <a:pt x="48533" y="146092"/>
                  </a:cubicBezTo>
                  <a:cubicBezTo>
                    <a:pt x="47883" y="148281"/>
                    <a:pt x="47150" y="150590"/>
                    <a:pt x="46344" y="153024"/>
                  </a:cubicBezTo>
                  <a:cubicBezTo>
                    <a:pt x="45527" y="155457"/>
                    <a:pt x="44763" y="157730"/>
                    <a:pt x="44029" y="159836"/>
                  </a:cubicBezTo>
                  <a:cubicBezTo>
                    <a:pt x="43301" y="161947"/>
                    <a:pt x="42770" y="163325"/>
                    <a:pt x="42448" y="163970"/>
                  </a:cubicBezTo>
                  <a:cubicBezTo>
                    <a:pt x="40986" y="165104"/>
                    <a:pt x="39083" y="165796"/>
                    <a:pt x="36732" y="166035"/>
                  </a:cubicBezTo>
                  <a:cubicBezTo>
                    <a:pt x="34381" y="166279"/>
                    <a:pt x="32066" y="166279"/>
                    <a:pt x="29794" y="166035"/>
                  </a:cubicBezTo>
                  <a:cubicBezTo>
                    <a:pt x="27521" y="165790"/>
                    <a:pt x="25575" y="165307"/>
                    <a:pt x="23953" y="164573"/>
                  </a:cubicBezTo>
                  <a:cubicBezTo>
                    <a:pt x="22346" y="163845"/>
                    <a:pt x="21534" y="162993"/>
                    <a:pt x="21534" y="1620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7" name="Google Shape;1837;p17">
              <a:extLst>
                <a:ext uri="{FF2B5EF4-FFF2-40B4-BE49-F238E27FC236}">
                  <a16:creationId xmlns:a16="http://schemas.microsoft.com/office/drawing/2014/main" id="{5B4E662D-D6B6-820E-F9A4-31EFA221E30E}"/>
                </a:ext>
              </a:extLst>
            </p:cNvPr>
            <p:cNvSpPr/>
            <p:nvPr/>
          </p:nvSpPr>
          <p:spPr>
            <a:xfrm>
              <a:off x="15919175" y="8421806"/>
              <a:ext cx="123353" cy="174367"/>
            </a:xfrm>
            <a:custGeom>
              <a:avLst/>
              <a:gdLst/>
              <a:ahLst/>
              <a:cxnLst/>
              <a:rect l="l" t="t" r="r" b="b"/>
              <a:pathLst>
                <a:path w="123353" h="174367" extrusionOk="0">
                  <a:moveTo>
                    <a:pt x="105248" y="1610"/>
                  </a:moveTo>
                  <a:cubicBezTo>
                    <a:pt x="104598" y="19941"/>
                    <a:pt x="104270" y="38142"/>
                    <a:pt x="104270" y="56223"/>
                  </a:cubicBezTo>
                  <a:cubicBezTo>
                    <a:pt x="104270" y="74310"/>
                    <a:pt x="104109" y="92516"/>
                    <a:pt x="103786" y="110842"/>
                  </a:cubicBezTo>
                  <a:cubicBezTo>
                    <a:pt x="105893" y="110520"/>
                    <a:pt x="108202" y="110234"/>
                    <a:pt x="110719" y="109989"/>
                  </a:cubicBezTo>
                  <a:cubicBezTo>
                    <a:pt x="113232" y="109745"/>
                    <a:pt x="115785" y="109708"/>
                    <a:pt x="118386" y="109864"/>
                  </a:cubicBezTo>
                  <a:cubicBezTo>
                    <a:pt x="119847" y="109864"/>
                    <a:pt x="120940" y="110353"/>
                    <a:pt x="121673" y="111326"/>
                  </a:cubicBezTo>
                  <a:cubicBezTo>
                    <a:pt x="122401" y="112303"/>
                    <a:pt x="122890" y="113479"/>
                    <a:pt x="123135" y="114857"/>
                  </a:cubicBezTo>
                  <a:cubicBezTo>
                    <a:pt x="123379" y="116235"/>
                    <a:pt x="123416" y="117696"/>
                    <a:pt x="123259" y="119235"/>
                  </a:cubicBezTo>
                  <a:cubicBezTo>
                    <a:pt x="123098" y="120774"/>
                    <a:pt x="122854" y="122111"/>
                    <a:pt x="122531" y="123245"/>
                  </a:cubicBezTo>
                  <a:lnTo>
                    <a:pt x="120097" y="132491"/>
                  </a:lnTo>
                  <a:lnTo>
                    <a:pt x="103308" y="133219"/>
                  </a:lnTo>
                  <a:lnTo>
                    <a:pt x="103058" y="138570"/>
                  </a:lnTo>
                  <a:lnTo>
                    <a:pt x="101841" y="171899"/>
                  </a:lnTo>
                  <a:cubicBezTo>
                    <a:pt x="101352" y="172382"/>
                    <a:pt x="100785" y="172876"/>
                    <a:pt x="100140" y="173360"/>
                  </a:cubicBezTo>
                  <a:cubicBezTo>
                    <a:pt x="99490" y="173682"/>
                    <a:pt x="98679" y="173968"/>
                    <a:pt x="97706" y="174213"/>
                  </a:cubicBezTo>
                  <a:cubicBezTo>
                    <a:pt x="96734" y="174457"/>
                    <a:pt x="95355" y="174410"/>
                    <a:pt x="93571" y="174088"/>
                  </a:cubicBezTo>
                  <a:cubicBezTo>
                    <a:pt x="93088" y="174249"/>
                    <a:pt x="92110" y="174171"/>
                    <a:pt x="90653" y="173843"/>
                  </a:cubicBezTo>
                  <a:cubicBezTo>
                    <a:pt x="89192" y="173521"/>
                    <a:pt x="87652" y="173157"/>
                    <a:pt x="86030" y="172751"/>
                  </a:cubicBezTo>
                  <a:cubicBezTo>
                    <a:pt x="84407" y="172341"/>
                    <a:pt x="82867" y="171982"/>
                    <a:pt x="81406" y="171654"/>
                  </a:cubicBezTo>
                  <a:cubicBezTo>
                    <a:pt x="79944" y="171332"/>
                    <a:pt x="78972" y="171171"/>
                    <a:pt x="78483" y="171171"/>
                  </a:cubicBezTo>
                  <a:cubicBezTo>
                    <a:pt x="77671" y="167120"/>
                    <a:pt x="77307" y="161763"/>
                    <a:pt x="77385" y="155117"/>
                  </a:cubicBezTo>
                  <a:cubicBezTo>
                    <a:pt x="77468" y="148466"/>
                    <a:pt x="77666" y="141581"/>
                    <a:pt x="77994" y="134436"/>
                  </a:cubicBezTo>
                  <a:lnTo>
                    <a:pt x="64122" y="134919"/>
                  </a:lnTo>
                  <a:cubicBezTo>
                    <a:pt x="58931" y="135081"/>
                    <a:pt x="53944" y="135164"/>
                    <a:pt x="49159" y="135164"/>
                  </a:cubicBezTo>
                  <a:cubicBezTo>
                    <a:pt x="44373" y="135164"/>
                    <a:pt x="39464" y="135164"/>
                    <a:pt x="34439" y="135164"/>
                  </a:cubicBezTo>
                  <a:lnTo>
                    <a:pt x="3539" y="134919"/>
                  </a:lnTo>
                  <a:cubicBezTo>
                    <a:pt x="2405" y="134280"/>
                    <a:pt x="1511" y="133219"/>
                    <a:pt x="861" y="131763"/>
                  </a:cubicBezTo>
                  <a:cubicBezTo>
                    <a:pt x="372" y="130624"/>
                    <a:pt x="91" y="129085"/>
                    <a:pt x="8" y="127140"/>
                  </a:cubicBezTo>
                  <a:cubicBezTo>
                    <a:pt x="-76" y="125190"/>
                    <a:pt x="533" y="122678"/>
                    <a:pt x="1833" y="119594"/>
                  </a:cubicBezTo>
                  <a:cubicBezTo>
                    <a:pt x="2478" y="118299"/>
                    <a:pt x="3087" y="117041"/>
                    <a:pt x="3659" y="115824"/>
                  </a:cubicBezTo>
                  <a:cubicBezTo>
                    <a:pt x="4226" y="114612"/>
                    <a:pt x="4912" y="113437"/>
                    <a:pt x="5724" y="112298"/>
                  </a:cubicBezTo>
                  <a:cubicBezTo>
                    <a:pt x="8803" y="107436"/>
                    <a:pt x="12251" y="102366"/>
                    <a:pt x="16063" y="97098"/>
                  </a:cubicBezTo>
                  <a:cubicBezTo>
                    <a:pt x="19871" y="91825"/>
                    <a:pt x="23730" y="86515"/>
                    <a:pt x="27620" y="81159"/>
                  </a:cubicBezTo>
                  <a:cubicBezTo>
                    <a:pt x="31511" y="75813"/>
                    <a:pt x="35401" y="70498"/>
                    <a:pt x="39297" y="65225"/>
                  </a:cubicBezTo>
                  <a:cubicBezTo>
                    <a:pt x="43188" y="59952"/>
                    <a:pt x="46922" y="54965"/>
                    <a:pt x="50490" y="50264"/>
                  </a:cubicBezTo>
                  <a:cubicBezTo>
                    <a:pt x="53897" y="45885"/>
                    <a:pt x="56898" y="41834"/>
                    <a:pt x="59493" y="38106"/>
                  </a:cubicBezTo>
                  <a:cubicBezTo>
                    <a:pt x="62083" y="34377"/>
                    <a:pt x="64642" y="30685"/>
                    <a:pt x="67160" y="27034"/>
                  </a:cubicBezTo>
                  <a:cubicBezTo>
                    <a:pt x="69672" y="23384"/>
                    <a:pt x="72309" y="19489"/>
                    <a:pt x="75071" y="15360"/>
                  </a:cubicBezTo>
                  <a:cubicBezTo>
                    <a:pt x="77827" y="11225"/>
                    <a:pt x="81068" y="6477"/>
                    <a:pt x="84802" y="1126"/>
                  </a:cubicBezTo>
                  <a:cubicBezTo>
                    <a:pt x="86909" y="482"/>
                    <a:pt x="89098" y="117"/>
                    <a:pt x="91371" y="29"/>
                  </a:cubicBezTo>
                  <a:cubicBezTo>
                    <a:pt x="93644" y="-49"/>
                    <a:pt x="95756" y="29"/>
                    <a:pt x="97696" y="274"/>
                  </a:cubicBezTo>
                  <a:cubicBezTo>
                    <a:pt x="99641" y="518"/>
                    <a:pt x="101305" y="804"/>
                    <a:pt x="102684" y="1121"/>
                  </a:cubicBezTo>
                  <a:cubicBezTo>
                    <a:pt x="104072" y="1449"/>
                    <a:pt x="104920" y="1610"/>
                    <a:pt x="105248" y="1610"/>
                  </a:cubicBezTo>
                  <a:close/>
                  <a:moveTo>
                    <a:pt x="78972" y="113026"/>
                  </a:moveTo>
                  <a:cubicBezTo>
                    <a:pt x="79133" y="111081"/>
                    <a:pt x="79216" y="109220"/>
                    <a:pt x="79216" y="107436"/>
                  </a:cubicBezTo>
                  <a:cubicBezTo>
                    <a:pt x="79216" y="105647"/>
                    <a:pt x="79216" y="104108"/>
                    <a:pt x="79216" y="102813"/>
                  </a:cubicBezTo>
                  <a:lnTo>
                    <a:pt x="79460" y="102813"/>
                  </a:lnTo>
                  <a:cubicBezTo>
                    <a:pt x="80433" y="88699"/>
                    <a:pt x="80922" y="74435"/>
                    <a:pt x="80922" y="59994"/>
                  </a:cubicBezTo>
                  <a:cubicBezTo>
                    <a:pt x="80922" y="56593"/>
                    <a:pt x="81047" y="53145"/>
                    <a:pt x="81286" y="49655"/>
                  </a:cubicBezTo>
                  <a:cubicBezTo>
                    <a:pt x="81531" y="46171"/>
                    <a:pt x="81728" y="42645"/>
                    <a:pt x="81895" y="39073"/>
                  </a:cubicBezTo>
                  <a:cubicBezTo>
                    <a:pt x="77676" y="45568"/>
                    <a:pt x="73214" y="52094"/>
                    <a:pt x="68512" y="58662"/>
                  </a:cubicBezTo>
                  <a:cubicBezTo>
                    <a:pt x="63805" y="65230"/>
                    <a:pt x="59223" y="71673"/>
                    <a:pt x="54765" y="78002"/>
                  </a:cubicBezTo>
                  <a:cubicBezTo>
                    <a:pt x="50303" y="84326"/>
                    <a:pt x="46126" y="90368"/>
                    <a:pt x="42236" y="96125"/>
                  </a:cubicBezTo>
                  <a:cubicBezTo>
                    <a:pt x="38340" y="101882"/>
                    <a:pt x="35095" y="107197"/>
                    <a:pt x="32499" y="112059"/>
                  </a:cubicBezTo>
                  <a:cubicBezTo>
                    <a:pt x="32660" y="112548"/>
                    <a:pt x="33513" y="112953"/>
                    <a:pt x="35053" y="113281"/>
                  </a:cubicBezTo>
                  <a:cubicBezTo>
                    <a:pt x="36592" y="113609"/>
                    <a:pt x="38340" y="113889"/>
                    <a:pt x="40285" y="114134"/>
                  </a:cubicBezTo>
                  <a:cubicBezTo>
                    <a:pt x="42231" y="114373"/>
                    <a:pt x="44056" y="114498"/>
                    <a:pt x="45757" y="114498"/>
                  </a:cubicBezTo>
                  <a:cubicBezTo>
                    <a:pt x="47463" y="114498"/>
                    <a:pt x="48472" y="114498"/>
                    <a:pt x="48800" y="114498"/>
                  </a:cubicBezTo>
                  <a:cubicBezTo>
                    <a:pt x="52529" y="114175"/>
                    <a:pt x="57075" y="113931"/>
                    <a:pt x="62427" y="113770"/>
                  </a:cubicBezTo>
                  <a:cubicBezTo>
                    <a:pt x="67779" y="113598"/>
                    <a:pt x="73292" y="113354"/>
                    <a:pt x="78972" y="1130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8" name="Google Shape;1838;p17">
              <a:extLst>
                <a:ext uri="{FF2B5EF4-FFF2-40B4-BE49-F238E27FC236}">
                  <a16:creationId xmlns:a16="http://schemas.microsoft.com/office/drawing/2014/main" id="{85D009E6-02DC-3198-00C8-B75AB91D29D7}"/>
                </a:ext>
              </a:extLst>
            </p:cNvPr>
            <p:cNvSpPr/>
            <p:nvPr/>
          </p:nvSpPr>
          <p:spPr>
            <a:xfrm>
              <a:off x="16404639" y="8426313"/>
              <a:ext cx="115266" cy="170931"/>
            </a:xfrm>
            <a:custGeom>
              <a:avLst/>
              <a:gdLst/>
              <a:ahLst/>
              <a:cxnLst/>
              <a:rect l="l" t="t" r="r" b="b"/>
              <a:pathLst>
                <a:path w="115266" h="170931" extrusionOk="0">
                  <a:moveTo>
                    <a:pt x="108589" y="141359"/>
                  </a:moveTo>
                  <a:cubicBezTo>
                    <a:pt x="106972" y="144604"/>
                    <a:pt x="104897" y="147527"/>
                    <a:pt x="102384" y="150122"/>
                  </a:cubicBezTo>
                  <a:cubicBezTo>
                    <a:pt x="99867" y="152712"/>
                    <a:pt x="97157" y="155067"/>
                    <a:pt x="94234" y="157173"/>
                  </a:cubicBezTo>
                  <a:cubicBezTo>
                    <a:pt x="90505" y="159935"/>
                    <a:pt x="86162" y="162566"/>
                    <a:pt x="81221" y="165078"/>
                  </a:cubicBezTo>
                  <a:cubicBezTo>
                    <a:pt x="76269" y="167595"/>
                    <a:pt x="71448" y="169254"/>
                    <a:pt x="66741" y="170065"/>
                  </a:cubicBezTo>
                  <a:cubicBezTo>
                    <a:pt x="63334" y="170715"/>
                    <a:pt x="59236" y="171001"/>
                    <a:pt x="54450" y="170918"/>
                  </a:cubicBezTo>
                  <a:cubicBezTo>
                    <a:pt x="49665" y="170835"/>
                    <a:pt x="44797" y="170393"/>
                    <a:pt x="39851" y="169581"/>
                  </a:cubicBezTo>
                  <a:cubicBezTo>
                    <a:pt x="34899" y="168770"/>
                    <a:pt x="30119" y="167595"/>
                    <a:pt x="25496" y="166055"/>
                  </a:cubicBezTo>
                  <a:cubicBezTo>
                    <a:pt x="20872" y="164516"/>
                    <a:pt x="17101" y="162530"/>
                    <a:pt x="14183" y="160096"/>
                  </a:cubicBezTo>
                  <a:cubicBezTo>
                    <a:pt x="11749" y="157990"/>
                    <a:pt x="9273" y="155801"/>
                    <a:pt x="6761" y="153528"/>
                  </a:cubicBezTo>
                  <a:cubicBezTo>
                    <a:pt x="4244" y="151255"/>
                    <a:pt x="2096" y="148749"/>
                    <a:pt x="312" y="145982"/>
                  </a:cubicBezTo>
                  <a:cubicBezTo>
                    <a:pt x="-172" y="145332"/>
                    <a:pt x="-94" y="144443"/>
                    <a:pt x="556" y="143309"/>
                  </a:cubicBezTo>
                  <a:cubicBezTo>
                    <a:pt x="1201" y="142176"/>
                    <a:pt x="2018" y="141078"/>
                    <a:pt x="2990" y="140023"/>
                  </a:cubicBezTo>
                  <a:cubicBezTo>
                    <a:pt x="3968" y="138972"/>
                    <a:pt x="4935" y="138036"/>
                    <a:pt x="5908" y="137225"/>
                  </a:cubicBezTo>
                  <a:cubicBezTo>
                    <a:pt x="6886" y="136414"/>
                    <a:pt x="7526" y="136013"/>
                    <a:pt x="7853" y="136013"/>
                  </a:cubicBezTo>
                  <a:cubicBezTo>
                    <a:pt x="8659" y="135036"/>
                    <a:pt x="9315" y="134183"/>
                    <a:pt x="9798" y="133455"/>
                  </a:cubicBezTo>
                  <a:cubicBezTo>
                    <a:pt x="10282" y="132727"/>
                    <a:pt x="10771" y="132202"/>
                    <a:pt x="11260" y="131874"/>
                  </a:cubicBezTo>
                  <a:cubicBezTo>
                    <a:pt x="11744" y="131552"/>
                    <a:pt x="12394" y="131307"/>
                    <a:pt x="13205" y="131146"/>
                  </a:cubicBezTo>
                  <a:cubicBezTo>
                    <a:pt x="14017" y="130990"/>
                    <a:pt x="15150" y="130990"/>
                    <a:pt x="16612" y="131146"/>
                  </a:cubicBezTo>
                  <a:cubicBezTo>
                    <a:pt x="19202" y="133907"/>
                    <a:pt x="21969" y="136097"/>
                    <a:pt x="24887" y="137714"/>
                  </a:cubicBezTo>
                  <a:cubicBezTo>
                    <a:pt x="27805" y="139336"/>
                    <a:pt x="30603" y="140600"/>
                    <a:pt x="33282" y="141484"/>
                  </a:cubicBezTo>
                  <a:cubicBezTo>
                    <a:pt x="35960" y="142379"/>
                    <a:pt x="38348" y="142987"/>
                    <a:pt x="40459" y="143309"/>
                  </a:cubicBezTo>
                  <a:cubicBezTo>
                    <a:pt x="42571" y="143632"/>
                    <a:pt x="44111" y="143793"/>
                    <a:pt x="45083" y="143793"/>
                  </a:cubicBezTo>
                  <a:lnTo>
                    <a:pt x="52625" y="143793"/>
                  </a:lnTo>
                  <a:cubicBezTo>
                    <a:pt x="56354" y="143793"/>
                    <a:pt x="60208" y="143351"/>
                    <a:pt x="64182" y="142457"/>
                  </a:cubicBezTo>
                  <a:cubicBezTo>
                    <a:pt x="68156" y="141567"/>
                    <a:pt x="71765" y="140142"/>
                    <a:pt x="75011" y="138203"/>
                  </a:cubicBezTo>
                  <a:cubicBezTo>
                    <a:pt x="79713" y="135447"/>
                    <a:pt x="83847" y="131474"/>
                    <a:pt x="87421" y="126279"/>
                  </a:cubicBezTo>
                  <a:cubicBezTo>
                    <a:pt x="90989" y="121089"/>
                    <a:pt x="92773" y="115660"/>
                    <a:pt x="92773" y="109976"/>
                  </a:cubicBezTo>
                  <a:cubicBezTo>
                    <a:pt x="92773" y="107058"/>
                    <a:pt x="92367" y="104219"/>
                    <a:pt x="91561" y="101463"/>
                  </a:cubicBezTo>
                  <a:cubicBezTo>
                    <a:pt x="90744" y="98707"/>
                    <a:pt x="89210" y="96106"/>
                    <a:pt x="86937" y="93673"/>
                  </a:cubicBezTo>
                  <a:cubicBezTo>
                    <a:pt x="84175" y="90755"/>
                    <a:pt x="80326" y="88644"/>
                    <a:pt x="75380" y="87349"/>
                  </a:cubicBezTo>
                  <a:cubicBezTo>
                    <a:pt x="70428" y="86054"/>
                    <a:pt x="66169" y="85243"/>
                    <a:pt x="62606" y="84915"/>
                  </a:cubicBezTo>
                  <a:lnTo>
                    <a:pt x="62606" y="85160"/>
                  </a:lnTo>
                  <a:cubicBezTo>
                    <a:pt x="56765" y="84832"/>
                    <a:pt x="50524" y="85446"/>
                    <a:pt x="43871" y="86980"/>
                  </a:cubicBezTo>
                  <a:cubicBezTo>
                    <a:pt x="37219" y="88530"/>
                    <a:pt x="31300" y="90350"/>
                    <a:pt x="26109" y="92456"/>
                  </a:cubicBezTo>
                  <a:cubicBezTo>
                    <a:pt x="25787" y="92617"/>
                    <a:pt x="24975" y="92695"/>
                    <a:pt x="23675" y="92695"/>
                  </a:cubicBezTo>
                  <a:cubicBezTo>
                    <a:pt x="22375" y="92695"/>
                    <a:pt x="21324" y="92856"/>
                    <a:pt x="20513" y="93184"/>
                  </a:cubicBezTo>
                  <a:cubicBezTo>
                    <a:pt x="18568" y="93668"/>
                    <a:pt x="16742" y="92373"/>
                    <a:pt x="15036" y="89289"/>
                  </a:cubicBezTo>
                  <a:cubicBezTo>
                    <a:pt x="13335" y="86216"/>
                    <a:pt x="12643" y="82804"/>
                    <a:pt x="12971" y="79070"/>
                  </a:cubicBezTo>
                  <a:cubicBezTo>
                    <a:pt x="13783" y="65123"/>
                    <a:pt x="14266" y="53324"/>
                    <a:pt x="14433" y="43672"/>
                  </a:cubicBezTo>
                  <a:cubicBezTo>
                    <a:pt x="14594" y="34020"/>
                    <a:pt x="14797" y="26116"/>
                    <a:pt x="15041" y="19953"/>
                  </a:cubicBezTo>
                  <a:cubicBezTo>
                    <a:pt x="15286" y="13791"/>
                    <a:pt x="15769" y="9210"/>
                    <a:pt x="16503" y="6209"/>
                  </a:cubicBezTo>
                  <a:cubicBezTo>
                    <a:pt x="17231" y="3214"/>
                    <a:pt x="18568" y="1466"/>
                    <a:pt x="20518" y="978"/>
                  </a:cubicBezTo>
                  <a:cubicBezTo>
                    <a:pt x="27165" y="1628"/>
                    <a:pt x="34509" y="1706"/>
                    <a:pt x="42540" y="1222"/>
                  </a:cubicBezTo>
                  <a:cubicBezTo>
                    <a:pt x="50570" y="733"/>
                    <a:pt x="57826" y="411"/>
                    <a:pt x="64317" y="244"/>
                  </a:cubicBezTo>
                  <a:cubicBezTo>
                    <a:pt x="66751" y="244"/>
                    <a:pt x="69503" y="208"/>
                    <a:pt x="72587" y="125"/>
                  </a:cubicBezTo>
                  <a:cubicBezTo>
                    <a:pt x="75666" y="42"/>
                    <a:pt x="78833" y="0"/>
                    <a:pt x="82074" y="0"/>
                  </a:cubicBezTo>
                  <a:cubicBezTo>
                    <a:pt x="85319" y="0"/>
                    <a:pt x="88482" y="83"/>
                    <a:pt x="91566" y="244"/>
                  </a:cubicBezTo>
                  <a:cubicBezTo>
                    <a:pt x="94645" y="406"/>
                    <a:pt x="97407" y="572"/>
                    <a:pt x="99836" y="733"/>
                  </a:cubicBezTo>
                  <a:cubicBezTo>
                    <a:pt x="101781" y="1867"/>
                    <a:pt x="103123" y="2964"/>
                    <a:pt x="103851" y="4020"/>
                  </a:cubicBezTo>
                  <a:cubicBezTo>
                    <a:pt x="104579" y="5075"/>
                    <a:pt x="105027" y="6173"/>
                    <a:pt x="105193" y="7306"/>
                  </a:cubicBezTo>
                  <a:cubicBezTo>
                    <a:pt x="105354" y="8445"/>
                    <a:pt x="105354" y="9542"/>
                    <a:pt x="105193" y="10593"/>
                  </a:cubicBezTo>
                  <a:cubicBezTo>
                    <a:pt x="105032" y="11649"/>
                    <a:pt x="104949" y="12746"/>
                    <a:pt x="104949" y="13874"/>
                  </a:cubicBezTo>
                  <a:cubicBezTo>
                    <a:pt x="105110" y="17281"/>
                    <a:pt x="104949" y="19834"/>
                    <a:pt x="104465" y="21540"/>
                  </a:cubicBezTo>
                  <a:cubicBezTo>
                    <a:pt x="103976" y="23240"/>
                    <a:pt x="103487" y="24421"/>
                    <a:pt x="103003" y="25065"/>
                  </a:cubicBezTo>
                  <a:cubicBezTo>
                    <a:pt x="102353" y="25715"/>
                    <a:pt x="101620" y="25955"/>
                    <a:pt x="100814" y="25793"/>
                  </a:cubicBezTo>
                  <a:cubicBezTo>
                    <a:pt x="99675" y="25793"/>
                    <a:pt x="97527" y="25793"/>
                    <a:pt x="94364" y="25793"/>
                  </a:cubicBezTo>
                  <a:cubicBezTo>
                    <a:pt x="91202" y="25793"/>
                    <a:pt x="87467" y="25757"/>
                    <a:pt x="83171" y="25669"/>
                  </a:cubicBezTo>
                  <a:cubicBezTo>
                    <a:pt x="78870" y="25591"/>
                    <a:pt x="74366" y="25549"/>
                    <a:pt x="69664" y="25549"/>
                  </a:cubicBezTo>
                  <a:cubicBezTo>
                    <a:pt x="64957" y="25549"/>
                    <a:pt x="60541" y="25591"/>
                    <a:pt x="56401" y="25669"/>
                  </a:cubicBezTo>
                  <a:cubicBezTo>
                    <a:pt x="52266" y="25752"/>
                    <a:pt x="48698" y="25877"/>
                    <a:pt x="45697" y="26033"/>
                  </a:cubicBezTo>
                  <a:cubicBezTo>
                    <a:pt x="42696" y="26194"/>
                    <a:pt x="40787" y="26443"/>
                    <a:pt x="39981" y="26761"/>
                  </a:cubicBezTo>
                  <a:cubicBezTo>
                    <a:pt x="39331" y="27088"/>
                    <a:pt x="39003" y="27697"/>
                    <a:pt x="39003" y="28586"/>
                  </a:cubicBezTo>
                  <a:cubicBezTo>
                    <a:pt x="39003" y="29475"/>
                    <a:pt x="38920" y="30323"/>
                    <a:pt x="38759" y="31139"/>
                  </a:cubicBezTo>
                  <a:cubicBezTo>
                    <a:pt x="37947" y="36329"/>
                    <a:pt x="37458" y="42086"/>
                    <a:pt x="37297" y="48415"/>
                  </a:cubicBezTo>
                  <a:cubicBezTo>
                    <a:pt x="37136" y="54738"/>
                    <a:pt x="36969" y="60495"/>
                    <a:pt x="36808" y="65685"/>
                  </a:cubicBezTo>
                  <a:lnTo>
                    <a:pt x="38025" y="67391"/>
                  </a:lnTo>
                  <a:cubicBezTo>
                    <a:pt x="43538" y="65768"/>
                    <a:pt x="49135" y="64593"/>
                    <a:pt x="54815" y="63865"/>
                  </a:cubicBezTo>
                  <a:cubicBezTo>
                    <a:pt x="60494" y="63137"/>
                    <a:pt x="66085" y="63178"/>
                    <a:pt x="71604" y="63979"/>
                  </a:cubicBezTo>
                  <a:cubicBezTo>
                    <a:pt x="77117" y="64796"/>
                    <a:pt x="82469" y="66496"/>
                    <a:pt x="87660" y="69096"/>
                  </a:cubicBezTo>
                  <a:cubicBezTo>
                    <a:pt x="92851" y="71686"/>
                    <a:pt x="97636" y="75503"/>
                    <a:pt x="102015" y="80526"/>
                  </a:cubicBezTo>
                  <a:cubicBezTo>
                    <a:pt x="106072" y="85066"/>
                    <a:pt x="109193" y="89934"/>
                    <a:pt x="111382" y="95124"/>
                  </a:cubicBezTo>
                  <a:cubicBezTo>
                    <a:pt x="113572" y="100313"/>
                    <a:pt x="114670" y="105914"/>
                    <a:pt x="114670" y="111910"/>
                  </a:cubicBezTo>
                  <a:cubicBezTo>
                    <a:pt x="115314" y="114344"/>
                    <a:pt x="115439" y="117142"/>
                    <a:pt x="115034" y="120309"/>
                  </a:cubicBezTo>
                  <a:cubicBezTo>
                    <a:pt x="114628" y="123476"/>
                    <a:pt x="113978" y="126476"/>
                    <a:pt x="113088" y="129310"/>
                  </a:cubicBezTo>
                  <a:cubicBezTo>
                    <a:pt x="112194" y="132150"/>
                    <a:pt x="111299" y="134703"/>
                    <a:pt x="110415" y="136970"/>
                  </a:cubicBezTo>
                  <a:cubicBezTo>
                    <a:pt x="109526" y="139258"/>
                    <a:pt x="108912" y="140720"/>
                    <a:pt x="108589" y="1413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9" name="Google Shape;1839;p17">
              <a:extLst>
                <a:ext uri="{FF2B5EF4-FFF2-40B4-BE49-F238E27FC236}">
                  <a16:creationId xmlns:a16="http://schemas.microsoft.com/office/drawing/2014/main" id="{6205D2D8-A5BC-7B78-AE68-AB2ADB2B85CA}"/>
                </a:ext>
              </a:extLst>
            </p:cNvPr>
            <p:cNvSpPr/>
            <p:nvPr/>
          </p:nvSpPr>
          <p:spPr>
            <a:xfrm>
              <a:off x="16873414" y="8420551"/>
              <a:ext cx="118797" cy="177904"/>
            </a:xfrm>
            <a:custGeom>
              <a:avLst/>
              <a:gdLst/>
              <a:ahLst/>
              <a:cxnLst/>
              <a:rect l="l" t="t" r="r" b="b"/>
              <a:pathLst>
                <a:path w="118797" h="177904" extrusionOk="0">
                  <a:moveTo>
                    <a:pt x="54019" y="31571"/>
                  </a:moveTo>
                  <a:cubicBezTo>
                    <a:pt x="50935" y="34488"/>
                    <a:pt x="48256" y="37125"/>
                    <a:pt x="45989" y="39481"/>
                  </a:cubicBezTo>
                  <a:cubicBezTo>
                    <a:pt x="43711" y="41831"/>
                    <a:pt x="41765" y="44260"/>
                    <a:pt x="40148" y="46777"/>
                  </a:cubicBezTo>
                  <a:cubicBezTo>
                    <a:pt x="38525" y="49294"/>
                    <a:pt x="37142" y="52050"/>
                    <a:pt x="36008" y="55045"/>
                  </a:cubicBezTo>
                  <a:cubicBezTo>
                    <a:pt x="34874" y="58051"/>
                    <a:pt x="33818" y="61660"/>
                    <a:pt x="32840" y="65877"/>
                  </a:cubicBezTo>
                  <a:cubicBezTo>
                    <a:pt x="33001" y="65877"/>
                    <a:pt x="33043" y="66278"/>
                    <a:pt x="32965" y="67089"/>
                  </a:cubicBezTo>
                  <a:cubicBezTo>
                    <a:pt x="32882" y="67900"/>
                    <a:pt x="32840" y="68753"/>
                    <a:pt x="32840" y="69647"/>
                  </a:cubicBezTo>
                  <a:cubicBezTo>
                    <a:pt x="32840" y="70542"/>
                    <a:pt x="32799" y="71348"/>
                    <a:pt x="32726" y="72076"/>
                  </a:cubicBezTo>
                  <a:cubicBezTo>
                    <a:pt x="32637" y="72804"/>
                    <a:pt x="32679" y="73090"/>
                    <a:pt x="32840" y="72929"/>
                  </a:cubicBezTo>
                  <a:cubicBezTo>
                    <a:pt x="34947" y="70656"/>
                    <a:pt x="37381" y="68675"/>
                    <a:pt x="40148" y="66969"/>
                  </a:cubicBezTo>
                  <a:cubicBezTo>
                    <a:pt x="42904" y="65269"/>
                    <a:pt x="45661" y="63771"/>
                    <a:pt x="48418" y="62466"/>
                  </a:cubicBezTo>
                  <a:cubicBezTo>
                    <a:pt x="51986" y="60687"/>
                    <a:pt x="56282" y="59392"/>
                    <a:pt x="61317" y="58576"/>
                  </a:cubicBezTo>
                  <a:cubicBezTo>
                    <a:pt x="66346" y="57765"/>
                    <a:pt x="71537" y="57682"/>
                    <a:pt x="76889" y="58332"/>
                  </a:cubicBezTo>
                  <a:cubicBezTo>
                    <a:pt x="82236" y="58982"/>
                    <a:pt x="87510" y="60438"/>
                    <a:pt x="92700" y="62710"/>
                  </a:cubicBezTo>
                  <a:cubicBezTo>
                    <a:pt x="97891" y="64983"/>
                    <a:pt x="102473" y="68269"/>
                    <a:pt x="106452" y="72565"/>
                  </a:cubicBezTo>
                  <a:cubicBezTo>
                    <a:pt x="110421" y="76860"/>
                    <a:pt x="113547" y="82258"/>
                    <a:pt x="115820" y="88743"/>
                  </a:cubicBezTo>
                  <a:cubicBezTo>
                    <a:pt x="118092" y="95228"/>
                    <a:pt x="119060" y="103090"/>
                    <a:pt x="118737" y="112342"/>
                  </a:cubicBezTo>
                  <a:cubicBezTo>
                    <a:pt x="118254" y="123044"/>
                    <a:pt x="116178" y="132498"/>
                    <a:pt x="112532" y="140678"/>
                  </a:cubicBezTo>
                  <a:cubicBezTo>
                    <a:pt x="108881" y="148869"/>
                    <a:pt x="104216" y="155723"/>
                    <a:pt x="98541" y="161235"/>
                  </a:cubicBezTo>
                  <a:cubicBezTo>
                    <a:pt x="92867" y="166752"/>
                    <a:pt x="86501" y="170928"/>
                    <a:pt x="79443" y="173762"/>
                  </a:cubicBezTo>
                  <a:cubicBezTo>
                    <a:pt x="72390" y="176602"/>
                    <a:pt x="65212" y="177980"/>
                    <a:pt x="57910" y="177902"/>
                  </a:cubicBezTo>
                  <a:cubicBezTo>
                    <a:pt x="50613" y="177813"/>
                    <a:pt x="43477" y="176321"/>
                    <a:pt x="36497" y="173398"/>
                  </a:cubicBezTo>
                  <a:cubicBezTo>
                    <a:pt x="29527" y="170481"/>
                    <a:pt x="23317" y="166061"/>
                    <a:pt x="17887" y="160138"/>
                  </a:cubicBezTo>
                  <a:cubicBezTo>
                    <a:pt x="12452" y="154220"/>
                    <a:pt x="8114" y="146799"/>
                    <a:pt x="4863" y="137875"/>
                  </a:cubicBezTo>
                  <a:cubicBezTo>
                    <a:pt x="1618" y="128957"/>
                    <a:pt x="0" y="118499"/>
                    <a:pt x="0" y="106497"/>
                  </a:cubicBezTo>
                  <a:lnTo>
                    <a:pt x="245" y="106252"/>
                  </a:lnTo>
                  <a:cubicBezTo>
                    <a:pt x="245" y="96845"/>
                    <a:pt x="1098" y="87484"/>
                    <a:pt x="2798" y="78155"/>
                  </a:cubicBezTo>
                  <a:cubicBezTo>
                    <a:pt x="4504" y="68831"/>
                    <a:pt x="7136" y="59990"/>
                    <a:pt x="10709" y="51639"/>
                  </a:cubicBezTo>
                  <a:cubicBezTo>
                    <a:pt x="14272" y="43292"/>
                    <a:pt x="18979" y="35586"/>
                    <a:pt x="24815" y="28529"/>
                  </a:cubicBezTo>
                  <a:cubicBezTo>
                    <a:pt x="30656" y="21477"/>
                    <a:pt x="37714" y="15518"/>
                    <a:pt x="45989" y="10650"/>
                  </a:cubicBezTo>
                  <a:cubicBezTo>
                    <a:pt x="47123" y="10000"/>
                    <a:pt x="48865" y="9189"/>
                    <a:pt x="51221" y="8216"/>
                  </a:cubicBezTo>
                  <a:cubicBezTo>
                    <a:pt x="53567" y="7239"/>
                    <a:pt x="56043" y="6308"/>
                    <a:pt x="58638" y="5419"/>
                  </a:cubicBezTo>
                  <a:cubicBezTo>
                    <a:pt x="61239" y="4529"/>
                    <a:pt x="63756" y="3760"/>
                    <a:pt x="66185" y="3105"/>
                  </a:cubicBezTo>
                  <a:cubicBezTo>
                    <a:pt x="68619" y="2460"/>
                    <a:pt x="70481" y="1971"/>
                    <a:pt x="71786" y="1643"/>
                  </a:cubicBezTo>
                  <a:cubicBezTo>
                    <a:pt x="74049" y="1160"/>
                    <a:pt x="76608" y="796"/>
                    <a:pt x="79448" y="546"/>
                  </a:cubicBezTo>
                  <a:cubicBezTo>
                    <a:pt x="82288" y="302"/>
                    <a:pt x="85003" y="146"/>
                    <a:pt x="87598" y="62"/>
                  </a:cubicBezTo>
                  <a:cubicBezTo>
                    <a:pt x="90188" y="-21"/>
                    <a:pt x="92544" y="-21"/>
                    <a:pt x="94656" y="62"/>
                  </a:cubicBezTo>
                  <a:cubicBezTo>
                    <a:pt x="96757" y="146"/>
                    <a:pt x="98307" y="265"/>
                    <a:pt x="99275" y="426"/>
                  </a:cubicBezTo>
                  <a:cubicBezTo>
                    <a:pt x="101381" y="426"/>
                    <a:pt x="102967" y="1321"/>
                    <a:pt x="104023" y="3099"/>
                  </a:cubicBezTo>
                  <a:cubicBezTo>
                    <a:pt x="105074" y="4888"/>
                    <a:pt x="105729" y="6870"/>
                    <a:pt x="105969" y="9059"/>
                  </a:cubicBezTo>
                  <a:cubicBezTo>
                    <a:pt x="106213" y="11248"/>
                    <a:pt x="106093" y="13318"/>
                    <a:pt x="105604" y="15263"/>
                  </a:cubicBezTo>
                  <a:cubicBezTo>
                    <a:pt x="105116" y="17208"/>
                    <a:pt x="104382" y="18508"/>
                    <a:pt x="103415" y="19158"/>
                  </a:cubicBezTo>
                  <a:cubicBezTo>
                    <a:pt x="92706" y="19319"/>
                    <a:pt x="83135" y="20250"/>
                    <a:pt x="74704" y="21956"/>
                  </a:cubicBezTo>
                  <a:cubicBezTo>
                    <a:pt x="66263" y="23666"/>
                    <a:pt x="59366" y="26865"/>
                    <a:pt x="54019" y="31571"/>
                  </a:cubicBezTo>
                  <a:close/>
                  <a:moveTo>
                    <a:pt x="94895" y="103090"/>
                  </a:moveTo>
                  <a:cubicBezTo>
                    <a:pt x="94895" y="97734"/>
                    <a:pt x="93517" y="93200"/>
                    <a:pt x="90760" y="89471"/>
                  </a:cubicBezTo>
                  <a:cubicBezTo>
                    <a:pt x="87999" y="85742"/>
                    <a:pt x="84472" y="82903"/>
                    <a:pt x="80176" y="80953"/>
                  </a:cubicBezTo>
                  <a:cubicBezTo>
                    <a:pt x="75880" y="79008"/>
                    <a:pt x="71131" y="77999"/>
                    <a:pt x="65946" y="77911"/>
                  </a:cubicBezTo>
                  <a:cubicBezTo>
                    <a:pt x="60750" y="77838"/>
                    <a:pt x="55720" y="78691"/>
                    <a:pt x="50857" y="80469"/>
                  </a:cubicBezTo>
                  <a:cubicBezTo>
                    <a:pt x="45994" y="82258"/>
                    <a:pt x="41615" y="85092"/>
                    <a:pt x="37719" y="88982"/>
                  </a:cubicBezTo>
                  <a:cubicBezTo>
                    <a:pt x="33823" y="92877"/>
                    <a:pt x="30989" y="97739"/>
                    <a:pt x="29199" y="103584"/>
                  </a:cubicBezTo>
                  <a:cubicBezTo>
                    <a:pt x="28232" y="106830"/>
                    <a:pt x="27535" y="110392"/>
                    <a:pt x="27135" y="114287"/>
                  </a:cubicBezTo>
                  <a:cubicBezTo>
                    <a:pt x="26734" y="118182"/>
                    <a:pt x="26682" y="121749"/>
                    <a:pt x="27010" y="124989"/>
                  </a:cubicBezTo>
                  <a:cubicBezTo>
                    <a:pt x="27499" y="129529"/>
                    <a:pt x="28513" y="133710"/>
                    <a:pt x="30052" y="137516"/>
                  </a:cubicBezTo>
                  <a:cubicBezTo>
                    <a:pt x="31592" y="141328"/>
                    <a:pt x="33745" y="144454"/>
                    <a:pt x="36497" y="146887"/>
                  </a:cubicBezTo>
                  <a:cubicBezTo>
                    <a:pt x="39258" y="149316"/>
                    <a:pt x="42540" y="151021"/>
                    <a:pt x="46353" y="151994"/>
                  </a:cubicBezTo>
                  <a:cubicBezTo>
                    <a:pt x="50165" y="152961"/>
                    <a:pt x="54503" y="152888"/>
                    <a:pt x="59366" y="151749"/>
                  </a:cubicBezTo>
                  <a:cubicBezTo>
                    <a:pt x="61639" y="151266"/>
                    <a:pt x="63870" y="150772"/>
                    <a:pt x="66060" y="150288"/>
                  </a:cubicBezTo>
                  <a:cubicBezTo>
                    <a:pt x="68250" y="149805"/>
                    <a:pt x="70398" y="148910"/>
                    <a:pt x="72515" y="147615"/>
                  </a:cubicBezTo>
                  <a:cubicBezTo>
                    <a:pt x="76077" y="145509"/>
                    <a:pt x="79240" y="142748"/>
                    <a:pt x="82002" y="139342"/>
                  </a:cubicBezTo>
                  <a:cubicBezTo>
                    <a:pt x="84758" y="135941"/>
                    <a:pt x="87109" y="132207"/>
                    <a:pt x="89054" y="128151"/>
                  </a:cubicBezTo>
                  <a:cubicBezTo>
                    <a:pt x="91005" y="124100"/>
                    <a:pt x="92466" y="119924"/>
                    <a:pt x="93434" y="115623"/>
                  </a:cubicBezTo>
                  <a:cubicBezTo>
                    <a:pt x="94412" y="111323"/>
                    <a:pt x="94895" y="107147"/>
                    <a:pt x="94895" y="1030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0" name="Google Shape;1840;p17">
              <a:extLst>
                <a:ext uri="{FF2B5EF4-FFF2-40B4-BE49-F238E27FC236}">
                  <a16:creationId xmlns:a16="http://schemas.microsoft.com/office/drawing/2014/main" id="{9CABDD10-E5B6-76B2-01AB-B403C6B4C5E8}"/>
                </a:ext>
              </a:extLst>
            </p:cNvPr>
            <p:cNvSpPr/>
            <p:nvPr/>
          </p:nvSpPr>
          <p:spPr>
            <a:xfrm>
              <a:off x="15947863" y="8898430"/>
              <a:ext cx="59116" cy="164091"/>
            </a:xfrm>
            <a:custGeom>
              <a:avLst/>
              <a:gdLst/>
              <a:ahLst/>
              <a:cxnLst/>
              <a:rect l="l" t="t" r="r" b="b"/>
              <a:pathLst>
                <a:path w="59116" h="164091" extrusionOk="0">
                  <a:moveTo>
                    <a:pt x="59116" y="1088"/>
                  </a:moveTo>
                  <a:cubicBezTo>
                    <a:pt x="57816" y="9195"/>
                    <a:pt x="56765" y="16454"/>
                    <a:pt x="55954" y="22856"/>
                  </a:cubicBezTo>
                  <a:cubicBezTo>
                    <a:pt x="55138" y="29268"/>
                    <a:pt x="54534" y="35227"/>
                    <a:pt x="54129" y="40740"/>
                  </a:cubicBezTo>
                  <a:cubicBezTo>
                    <a:pt x="53723" y="46257"/>
                    <a:pt x="53478" y="51484"/>
                    <a:pt x="53400" y="56434"/>
                  </a:cubicBezTo>
                  <a:cubicBezTo>
                    <a:pt x="53317" y="61380"/>
                    <a:pt x="53317" y="66486"/>
                    <a:pt x="53400" y="71759"/>
                  </a:cubicBezTo>
                  <a:cubicBezTo>
                    <a:pt x="53478" y="77033"/>
                    <a:pt x="53562" y="82706"/>
                    <a:pt x="53645" y="88790"/>
                  </a:cubicBezTo>
                  <a:cubicBezTo>
                    <a:pt x="53728" y="94869"/>
                    <a:pt x="53848" y="101724"/>
                    <a:pt x="54009" y="109347"/>
                  </a:cubicBezTo>
                  <a:lnTo>
                    <a:pt x="54498" y="161163"/>
                  </a:lnTo>
                  <a:cubicBezTo>
                    <a:pt x="53681" y="161818"/>
                    <a:pt x="52709" y="162385"/>
                    <a:pt x="51580" y="162869"/>
                  </a:cubicBezTo>
                  <a:cubicBezTo>
                    <a:pt x="50602" y="163196"/>
                    <a:pt x="49468" y="163519"/>
                    <a:pt x="48173" y="163846"/>
                  </a:cubicBezTo>
                  <a:cubicBezTo>
                    <a:pt x="46873" y="164174"/>
                    <a:pt x="45333" y="164174"/>
                    <a:pt x="43549" y="163846"/>
                  </a:cubicBezTo>
                  <a:cubicBezTo>
                    <a:pt x="43060" y="163846"/>
                    <a:pt x="42129" y="163721"/>
                    <a:pt x="40751" y="163477"/>
                  </a:cubicBezTo>
                  <a:cubicBezTo>
                    <a:pt x="39373" y="163238"/>
                    <a:pt x="37833" y="162952"/>
                    <a:pt x="36127" y="162624"/>
                  </a:cubicBezTo>
                  <a:cubicBezTo>
                    <a:pt x="34421" y="162302"/>
                    <a:pt x="32840" y="161943"/>
                    <a:pt x="31384" y="161532"/>
                  </a:cubicBezTo>
                  <a:cubicBezTo>
                    <a:pt x="29922" y="161132"/>
                    <a:pt x="28950" y="160924"/>
                    <a:pt x="28466" y="160924"/>
                  </a:cubicBezTo>
                  <a:cubicBezTo>
                    <a:pt x="27977" y="157195"/>
                    <a:pt x="27613" y="152816"/>
                    <a:pt x="27374" y="147788"/>
                  </a:cubicBezTo>
                  <a:cubicBezTo>
                    <a:pt x="27129" y="142759"/>
                    <a:pt x="27010" y="137564"/>
                    <a:pt x="27010" y="132218"/>
                  </a:cubicBezTo>
                  <a:cubicBezTo>
                    <a:pt x="27010" y="126862"/>
                    <a:pt x="27046" y="121635"/>
                    <a:pt x="27129" y="116523"/>
                  </a:cubicBezTo>
                  <a:cubicBezTo>
                    <a:pt x="27212" y="111417"/>
                    <a:pt x="27332" y="106913"/>
                    <a:pt x="27493" y="103018"/>
                  </a:cubicBezTo>
                  <a:lnTo>
                    <a:pt x="27738" y="103018"/>
                  </a:lnTo>
                  <a:cubicBezTo>
                    <a:pt x="28060" y="99456"/>
                    <a:pt x="28258" y="96253"/>
                    <a:pt x="28346" y="93408"/>
                  </a:cubicBezTo>
                  <a:cubicBezTo>
                    <a:pt x="28424" y="90579"/>
                    <a:pt x="28424" y="87818"/>
                    <a:pt x="28346" y="85140"/>
                  </a:cubicBezTo>
                  <a:cubicBezTo>
                    <a:pt x="28263" y="82462"/>
                    <a:pt x="28185" y="79706"/>
                    <a:pt x="28102" y="76866"/>
                  </a:cubicBezTo>
                  <a:cubicBezTo>
                    <a:pt x="28019" y="74027"/>
                    <a:pt x="28055" y="70823"/>
                    <a:pt x="28222" y="67256"/>
                  </a:cubicBezTo>
                  <a:cubicBezTo>
                    <a:pt x="28383" y="62389"/>
                    <a:pt x="28669" y="56835"/>
                    <a:pt x="29075" y="50589"/>
                  </a:cubicBezTo>
                  <a:cubicBezTo>
                    <a:pt x="29475" y="44349"/>
                    <a:pt x="29761" y="38634"/>
                    <a:pt x="29928" y="33444"/>
                  </a:cubicBezTo>
                  <a:cubicBezTo>
                    <a:pt x="26032" y="35716"/>
                    <a:pt x="22303" y="37739"/>
                    <a:pt x="18735" y="39528"/>
                  </a:cubicBezTo>
                  <a:cubicBezTo>
                    <a:pt x="15161" y="41307"/>
                    <a:pt x="12327" y="42768"/>
                    <a:pt x="10220" y="43907"/>
                  </a:cubicBezTo>
                  <a:cubicBezTo>
                    <a:pt x="7947" y="42929"/>
                    <a:pt x="6085" y="41192"/>
                    <a:pt x="4624" y="38675"/>
                  </a:cubicBezTo>
                  <a:cubicBezTo>
                    <a:pt x="3162" y="36158"/>
                    <a:pt x="1623" y="33043"/>
                    <a:pt x="0" y="29304"/>
                  </a:cubicBezTo>
                  <a:cubicBezTo>
                    <a:pt x="161" y="28009"/>
                    <a:pt x="728" y="26751"/>
                    <a:pt x="1701" y="25539"/>
                  </a:cubicBezTo>
                  <a:cubicBezTo>
                    <a:pt x="2679" y="24317"/>
                    <a:pt x="3849" y="23189"/>
                    <a:pt x="5232" y="22128"/>
                  </a:cubicBezTo>
                  <a:cubicBezTo>
                    <a:pt x="6605" y="21078"/>
                    <a:pt x="8031" y="20141"/>
                    <a:pt x="9487" y="19330"/>
                  </a:cubicBezTo>
                  <a:cubicBezTo>
                    <a:pt x="10943" y="18519"/>
                    <a:pt x="12327" y="17791"/>
                    <a:pt x="13622" y="17141"/>
                  </a:cubicBezTo>
                  <a:cubicBezTo>
                    <a:pt x="18162" y="14707"/>
                    <a:pt x="23514" y="11785"/>
                    <a:pt x="29678" y="8384"/>
                  </a:cubicBezTo>
                  <a:cubicBezTo>
                    <a:pt x="35841" y="4972"/>
                    <a:pt x="41516" y="2383"/>
                    <a:pt x="46712" y="594"/>
                  </a:cubicBezTo>
                  <a:cubicBezTo>
                    <a:pt x="48979" y="-46"/>
                    <a:pt x="51455" y="-171"/>
                    <a:pt x="54134" y="230"/>
                  </a:cubicBezTo>
                  <a:cubicBezTo>
                    <a:pt x="56807" y="635"/>
                    <a:pt x="58466" y="921"/>
                    <a:pt x="59116" y="10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1" name="Google Shape;1841;p17">
              <a:extLst>
                <a:ext uri="{FF2B5EF4-FFF2-40B4-BE49-F238E27FC236}">
                  <a16:creationId xmlns:a16="http://schemas.microsoft.com/office/drawing/2014/main" id="{3A04399F-20E4-888E-F870-46E2BFABE9F5}"/>
                </a:ext>
              </a:extLst>
            </p:cNvPr>
            <p:cNvSpPr/>
            <p:nvPr/>
          </p:nvSpPr>
          <p:spPr>
            <a:xfrm>
              <a:off x="15929125" y="9359548"/>
              <a:ext cx="118037" cy="170374"/>
            </a:xfrm>
            <a:custGeom>
              <a:avLst/>
              <a:gdLst/>
              <a:ahLst/>
              <a:cxnLst/>
              <a:rect l="l" t="t" r="r" b="b"/>
              <a:pathLst>
                <a:path w="118037" h="170374" extrusionOk="0">
                  <a:moveTo>
                    <a:pt x="71321" y="809"/>
                  </a:moveTo>
                  <a:cubicBezTo>
                    <a:pt x="72293" y="653"/>
                    <a:pt x="73630" y="684"/>
                    <a:pt x="75336" y="934"/>
                  </a:cubicBezTo>
                  <a:cubicBezTo>
                    <a:pt x="77037" y="1178"/>
                    <a:pt x="78821" y="1584"/>
                    <a:pt x="80688" y="2145"/>
                  </a:cubicBezTo>
                  <a:cubicBezTo>
                    <a:pt x="82550" y="2717"/>
                    <a:pt x="84339" y="3326"/>
                    <a:pt x="86045" y="3971"/>
                  </a:cubicBezTo>
                  <a:cubicBezTo>
                    <a:pt x="87746" y="4621"/>
                    <a:pt x="89005" y="5266"/>
                    <a:pt x="89816" y="5916"/>
                  </a:cubicBezTo>
                  <a:cubicBezTo>
                    <a:pt x="94684" y="10138"/>
                    <a:pt x="98981" y="14876"/>
                    <a:pt x="102710" y="20149"/>
                  </a:cubicBezTo>
                  <a:cubicBezTo>
                    <a:pt x="106439" y="25422"/>
                    <a:pt x="109440" y="31298"/>
                    <a:pt x="111713" y="37788"/>
                  </a:cubicBezTo>
                  <a:cubicBezTo>
                    <a:pt x="112686" y="40544"/>
                    <a:pt x="113575" y="43706"/>
                    <a:pt x="114392" y="47273"/>
                  </a:cubicBezTo>
                  <a:cubicBezTo>
                    <a:pt x="115198" y="50841"/>
                    <a:pt x="115889" y="54491"/>
                    <a:pt x="116456" y="58220"/>
                  </a:cubicBezTo>
                  <a:cubicBezTo>
                    <a:pt x="117023" y="61949"/>
                    <a:pt x="117429" y="65641"/>
                    <a:pt x="117674" y="69292"/>
                  </a:cubicBezTo>
                  <a:cubicBezTo>
                    <a:pt x="117918" y="72942"/>
                    <a:pt x="118038" y="76312"/>
                    <a:pt x="118038" y="79385"/>
                  </a:cubicBezTo>
                  <a:cubicBezTo>
                    <a:pt x="118038" y="89765"/>
                    <a:pt x="116737" y="100353"/>
                    <a:pt x="114142" y="111133"/>
                  </a:cubicBezTo>
                  <a:cubicBezTo>
                    <a:pt x="111547" y="121924"/>
                    <a:pt x="107698" y="131690"/>
                    <a:pt x="102585" y="140447"/>
                  </a:cubicBezTo>
                  <a:cubicBezTo>
                    <a:pt x="97477" y="149209"/>
                    <a:pt x="91148" y="156386"/>
                    <a:pt x="83606" y="161981"/>
                  </a:cubicBezTo>
                  <a:cubicBezTo>
                    <a:pt x="76064" y="167582"/>
                    <a:pt x="67425" y="170375"/>
                    <a:pt x="57694" y="170375"/>
                  </a:cubicBezTo>
                  <a:cubicBezTo>
                    <a:pt x="52175" y="170375"/>
                    <a:pt x="46740" y="169563"/>
                    <a:pt x="41388" y="167941"/>
                  </a:cubicBezTo>
                  <a:cubicBezTo>
                    <a:pt x="36031" y="166324"/>
                    <a:pt x="31007" y="163807"/>
                    <a:pt x="26305" y="160395"/>
                  </a:cubicBezTo>
                  <a:cubicBezTo>
                    <a:pt x="21764" y="157156"/>
                    <a:pt x="18232" y="153703"/>
                    <a:pt x="15720" y="150057"/>
                  </a:cubicBezTo>
                  <a:cubicBezTo>
                    <a:pt x="13208" y="146406"/>
                    <a:pt x="10649" y="141997"/>
                    <a:pt x="8059" y="136796"/>
                  </a:cubicBezTo>
                  <a:lnTo>
                    <a:pt x="7815" y="136557"/>
                  </a:lnTo>
                  <a:cubicBezTo>
                    <a:pt x="6192" y="133640"/>
                    <a:pt x="4897" y="130192"/>
                    <a:pt x="3919" y="126219"/>
                  </a:cubicBezTo>
                  <a:cubicBezTo>
                    <a:pt x="2946" y="122241"/>
                    <a:pt x="2176" y="118148"/>
                    <a:pt x="1610" y="113931"/>
                  </a:cubicBezTo>
                  <a:cubicBezTo>
                    <a:pt x="1037" y="109713"/>
                    <a:pt x="632" y="105501"/>
                    <a:pt x="392" y="101284"/>
                  </a:cubicBezTo>
                  <a:cubicBezTo>
                    <a:pt x="148" y="97066"/>
                    <a:pt x="28" y="93338"/>
                    <a:pt x="28" y="90093"/>
                  </a:cubicBezTo>
                  <a:cubicBezTo>
                    <a:pt x="-133" y="83280"/>
                    <a:pt x="392" y="76021"/>
                    <a:pt x="1610" y="68314"/>
                  </a:cubicBezTo>
                  <a:cubicBezTo>
                    <a:pt x="2821" y="60612"/>
                    <a:pt x="4730" y="53191"/>
                    <a:pt x="7326" y="46057"/>
                  </a:cubicBezTo>
                  <a:cubicBezTo>
                    <a:pt x="9916" y="38917"/>
                    <a:pt x="13208" y="32307"/>
                    <a:pt x="17177" y="26223"/>
                  </a:cubicBezTo>
                  <a:cubicBezTo>
                    <a:pt x="21150" y="20144"/>
                    <a:pt x="25816" y="15318"/>
                    <a:pt x="31173" y="11750"/>
                  </a:cubicBezTo>
                  <a:cubicBezTo>
                    <a:pt x="32952" y="10289"/>
                    <a:pt x="35469" y="8708"/>
                    <a:pt x="38715" y="7013"/>
                  </a:cubicBezTo>
                  <a:cubicBezTo>
                    <a:pt x="41960" y="5307"/>
                    <a:pt x="45487" y="3846"/>
                    <a:pt x="49299" y="2634"/>
                  </a:cubicBezTo>
                  <a:cubicBezTo>
                    <a:pt x="53106" y="1412"/>
                    <a:pt x="56960" y="601"/>
                    <a:pt x="60856" y="200"/>
                  </a:cubicBezTo>
                  <a:cubicBezTo>
                    <a:pt x="64746" y="-200"/>
                    <a:pt x="68236" y="-2"/>
                    <a:pt x="71321" y="809"/>
                  </a:cubicBezTo>
                  <a:close/>
                  <a:moveTo>
                    <a:pt x="60856" y="23430"/>
                  </a:moveTo>
                  <a:cubicBezTo>
                    <a:pt x="54531" y="23758"/>
                    <a:pt x="49013" y="25744"/>
                    <a:pt x="44311" y="29390"/>
                  </a:cubicBezTo>
                  <a:cubicBezTo>
                    <a:pt x="39604" y="33040"/>
                    <a:pt x="35672" y="37788"/>
                    <a:pt x="32510" y="43623"/>
                  </a:cubicBezTo>
                  <a:cubicBezTo>
                    <a:pt x="29342" y="49463"/>
                    <a:pt x="26872" y="56031"/>
                    <a:pt x="25088" y="63327"/>
                  </a:cubicBezTo>
                  <a:cubicBezTo>
                    <a:pt x="23298" y="70623"/>
                    <a:pt x="22170" y="77924"/>
                    <a:pt x="21681" y="85220"/>
                  </a:cubicBezTo>
                  <a:cubicBezTo>
                    <a:pt x="21197" y="92516"/>
                    <a:pt x="21353" y="99739"/>
                    <a:pt x="22170" y="106874"/>
                  </a:cubicBezTo>
                  <a:cubicBezTo>
                    <a:pt x="22976" y="114014"/>
                    <a:pt x="24926" y="120738"/>
                    <a:pt x="28011" y="127067"/>
                  </a:cubicBezTo>
                  <a:cubicBezTo>
                    <a:pt x="30928" y="133390"/>
                    <a:pt x="35230" y="137810"/>
                    <a:pt x="40904" y="140327"/>
                  </a:cubicBezTo>
                  <a:cubicBezTo>
                    <a:pt x="46579" y="142844"/>
                    <a:pt x="52342" y="143692"/>
                    <a:pt x="58177" y="142881"/>
                  </a:cubicBezTo>
                  <a:cubicBezTo>
                    <a:pt x="64991" y="141903"/>
                    <a:pt x="70468" y="139641"/>
                    <a:pt x="74603" y="136068"/>
                  </a:cubicBezTo>
                  <a:cubicBezTo>
                    <a:pt x="78738" y="132506"/>
                    <a:pt x="82508" y="127238"/>
                    <a:pt x="85915" y="120260"/>
                  </a:cubicBezTo>
                  <a:cubicBezTo>
                    <a:pt x="88505" y="115070"/>
                    <a:pt x="90539" y="109068"/>
                    <a:pt x="91995" y="102256"/>
                  </a:cubicBezTo>
                  <a:cubicBezTo>
                    <a:pt x="93457" y="95449"/>
                    <a:pt x="94310" y="88434"/>
                    <a:pt x="94549" y="81216"/>
                  </a:cubicBezTo>
                  <a:cubicBezTo>
                    <a:pt x="94794" y="73998"/>
                    <a:pt x="94346" y="66858"/>
                    <a:pt x="93212" y="59806"/>
                  </a:cubicBezTo>
                  <a:cubicBezTo>
                    <a:pt x="92079" y="52749"/>
                    <a:pt x="90170" y="46509"/>
                    <a:pt x="87496" y="41070"/>
                  </a:cubicBezTo>
                  <a:cubicBezTo>
                    <a:pt x="84818" y="35640"/>
                    <a:pt x="81291" y="31303"/>
                    <a:pt x="76912" y="28058"/>
                  </a:cubicBezTo>
                  <a:cubicBezTo>
                    <a:pt x="72533" y="24819"/>
                    <a:pt x="67181" y="23274"/>
                    <a:pt x="60856" y="234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2" name="Google Shape;1842;p17">
              <a:extLst>
                <a:ext uri="{FF2B5EF4-FFF2-40B4-BE49-F238E27FC236}">
                  <a16:creationId xmlns:a16="http://schemas.microsoft.com/office/drawing/2014/main" id="{7C899A60-0B6A-F263-7B9E-4788D9A29807}"/>
                </a:ext>
              </a:extLst>
            </p:cNvPr>
            <p:cNvSpPr/>
            <p:nvPr/>
          </p:nvSpPr>
          <p:spPr>
            <a:xfrm>
              <a:off x="16442480" y="9438814"/>
              <a:ext cx="27734" cy="28936"/>
            </a:xfrm>
            <a:custGeom>
              <a:avLst/>
              <a:gdLst/>
              <a:ahLst/>
              <a:cxnLst/>
              <a:rect l="l" t="t" r="r" b="b"/>
              <a:pathLst>
                <a:path w="27734" h="28936" extrusionOk="0">
                  <a:moveTo>
                    <a:pt x="7185" y="26739"/>
                  </a:moveTo>
                  <a:cubicBezTo>
                    <a:pt x="4101" y="25121"/>
                    <a:pt x="2036" y="22932"/>
                    <a:pt x="980" y="20171"/>
                  </a:cubicBezTo>
                  <a:cubicBezTo>
                    <a:pt x="-76" y="17415"/>
                    <a:pt x="-278" y="14617"/>
                    <a:pt x="372" y="11772"/>
                  </a:cubicBezTo>
                  <a:cubicBezTo>
                    <a:pt x="1022" y="8943"/>
                    <a:pt x="2359" y="6426"/>
                    <a:pt x="4387" y="4237"/>
                  </a:cubicBezTo>
                  <a:cubicBezTo>
                    <a:pt x="6415" y="2048"/>
                    <a:pt x="8969" y="706"/>
                    <a:pt x="12053" y="223"/>
                  </a:cubicBezTo>
                  <a:cubicBezTo>
                    <a:pt x="16433" y="-427"/>
                    <a:pt x="19959" y="347"/>
                    <a:pt x="22638" y="2537"/>
                  </a:cubicBezTo>
                  <a:cubicBezTo>
                    <a:pt x="25316" y="4726"/>
                    <a:pt x="26934" y="7399"/>
                    <a:pt x="27506" y="10566"/>
                  </a:cubicBezTo>
                  <a:cubicBezTo>
                    <a:pt x="28073" y="13733"/>
                    <a:pt x="27584" y="16978"/>
                    <a:pt x="26045" y="20301"/>
                  </a:cubicBezTo>
                  <a:cubicBezTo>
                    <a:pt x="24500" y="23624"/>
                    <a:pt x="21618" y="26182"/>
                    <a:pt x="17406" y="27961"/>
                  </a:cubicBezTo>
                  <a:cubicBezTo>
                    <a:pt x="15133" y="28939"/>
                    <a:pt x="13187" y="29183"/>
                    <a:pt x="11565" y="28689"/>
                  </a:cubicBezTo>
                  <a:cubicBezTo>
                    <a:pt x="9942" y="28200"/>
                    <a:pt x="8480" y="27550"/>
                    <a:pt x="7185" y="2673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3" name="Google Shape;1843;p17">
              <a:extLst>
                <a:ext uri="{FF2B5EF4-FFF2-40B4-BE49-F238E27FC236}">
                  <a16:creationId xmlns:a16="http://schemas.microsoft.com/office/drawing/2014/main" id="{41D5C8D3-F0D1-3ACF-6B33-3C3433F112A0}"/>
                </a:ext>
              </a:extLst>
            </p:cNvPr>
            <p:cNvSpPr/>
            <p:nvPr/>
          </p:nvSpPr>
          <p:spPr>
            <a:xfrm>
              <a:off x="16878305" y="9397243"/>
              <a:ext cx="110503" cy="110475"/>
            </a:xfrm>
            <a:custGeom>
              <a:avLst/>
              <a:gdLst/>
              <a:ahLst/>
              <a:cxnLst/>
              <a:rect l="l" t="t" r="r" b="b"/>
              <a:pathLst>
                <a:path w="110503" h="110475" extrusionOk="0">
                  <a:moveTo>
                    <a:pt x="65727" y="654"/>
                  </a:moveTo>
                  <a:cubicBezTo>
                    <a:pt x="65883" y="1471"/>
                    <a:pt x="66008" y="3213"/>
                    <a:pt x="66091" y="5886"/>
                  </a:cubicBezTo>
                  <a:cubicBezTo>
                    <a:pt x="66174" y="8564"/>
                    <a:pt x="66216" y="11887"/>
                    <a:pt x="66216" y="15865"/>
                  </a:cubicBezTo>
                  <a:cubicBezTo>
                    <a:pt x="66216" y="19843"/>
                    <a:pt x="66132" y="24295"/>
                    <a:pt x="65971" y="29245"/>
                  </a:cubicBezTo>
                  <a:cubicBezTo>
                    <a:pt x="65810" y="34191"/>
                    <a:pt x="65643" y="39339"/>
                    <a:pt x="65487" y="44695"/>
                  </a:cubicBezTo>
                  <a:cubicBezTo>
                    <a:pt x="69867" y="44695"/>
                    <a:pt x="74288" y="44737"/>
                    <a:pt x="78750" y="44810"/>
                  </a:cubicBezTo>
                  <a:cubicBezTo>
                    <a:pt x="83213" y="44898"/>
                    <a:pt x="87384" y="44971"/>
                    <a:pt x="91280" y="45054"/>
                  </a:cubicBezTo>
                  <a:cubicBezTo>
                    <a:pt x="95176" y="45137"/>
                    <a:pt x="98660" y="45257"/>
                    <a:pt x="101745" y="45423"/>
                  </a:cubicBezTo>
                  <a:cubicBezTo>
                    <a:pt x="104819" y="45585"/>
                    <a:pt x="107092" y="45746"/>
                    <a:pt x="108553" y="45907"/>
                  </a:cubicBezTo>
                  <a:cubicBezTo>
                    <a:pt x="109203" y="46557"/>
                    <a:pt x="109687" y="47852"/>
                    <a:pt x="110015" y="49802"/>
                  </a:cubicBezTo>
                  <a:cubicBezTo>
                    <a:pt x="110342" y="51747"/>
                    <a:pt x="110504" y="53780"/>
                    <a:pt x="110504" y="55881"/>
                  </a:cubicBezTo>
                  <a:cubicBezTo>
                    <a:pt x="110504" y="57998"/>
                    <a:pt x="110415" y="59896"/>
                    <a:pt x="110259" y="61601"/>
                  </a:cubicBezTo>
                  <a:cubicBezTo>
                    <a:pt x="110098" y="63302"/>
                    <a:pt x="109931" y="64233"/>
                    <a:pt x="109775" y="64399"/>
                  </a:cubicBezTo>
                  <a:cubicBezTo>
                    <a:pt x="108959" y="64727"/>
                    <a:pt x="107175" y="64966"/>
                    <a:pt x="104418" y="65127"/>
                  </a:cubicBezTo>
                  <a:cubicBezTo>
                    <a:pt x="101656" y="65289"/>
                    <a:pt x="98250" y="65413"/>
                    <a:pt x="94198" y="65491"/>
                  </a:cubicBezTo>
                  <a:cubicBezTo>
                    <a:pt x="90141" y="65580"/>
                    <a:pt x="85595" y="65652"/>
                    <a:pt x="80571" y="65736"/>
                  </a:cubicBezTo>
                  <a:cubicBezTo>
                    <a:pt x="75546" y="65819"/>
                    <a:pt x="70272" y="65860"/>
                    <a:pt x="64759" y="65860"/>
                  </a:cubicBezTo>
                  <a:cubicBezTo>
                    <a:pt x="64432" y="75757"/>
                    <a:pt x="64109" y="84587"/>
                    <a:pt x="63781" y="92377"/>
                  </a:cubicBezTo>
                  <a:cubicBezTo>
                    <a:pt x="63454" y="100156"/>
                    <a:pt x="63215" y="105112"/>
                    <a:pt x="63053" y="107218"/>
                  </a:cubicBezTo>
                  <a:cubicBezTo>
                    <a:pt x="61264" y="109007"/>
                    <a:pt x="58918" y="110016"/>
                    <a:pt x="56000" y="110260"/>
                  </a:cubicBezTo>
                  <a:cubicBezTo>
                    <a:pt x="53083" y="110500"/>
                    <a:pt x="49504" y="110541"/>
                    <a:pt x="45291" y="110375"/>
                  </a:cubicBezTo>
                  <a:cubicBezTo>
                    <a:pt x="44324" y="109735"/>
                    <a:pt x="43627" y="107822"/>
                    <a:pt x="43226" y="104660"/>
                  </a:cubicBezTo>
                  <a:cubicBezTo>
                    <a:pt x="42816" y="101493"/>
                    <a:pt x="42618" y="98050"/>
                    <a:pt x="42618" y="94322"/>
                  </a:cubicBezTo>
                  <a:cubicBezTo>
                    <a:pt x="42618" y="90593"/>
                    <a:pt x="42743" y="87026"/>
                    <a:pt x="42982" y="83619"/>
                  </a:cubicBezTo>
                  <a:cubicBezTo>
                    <a:pt x="43226" y="80208"/>
                    <a:pt x="43351" y="77779"/>
                    <a:pt x="43351" y="76323"/>
                  </a:cubicBezTo>
                  <a:lnTo>
                    <a:pt x="43351" y="66100"/>
                  </a:lnTo>
                  <a:lnTo>
                    <a:pt x="3198" y="66100"/>
                  </a:lnTo>
                  <a:cubicBezTo>
                    <a:pt x="1409" y="64321"/>
                    <a:pt x="400" y="62007"/>
                    <a:pt x="161" y="59168"/>
                  </a:cubicBezTo>
                  <a:cubicBezTo>
                    <a:pt x="-84" y="56328"/>
                    <a:pt x="-52" y="52803"/>
                    <a:pt x="275" y="48585"/>
                  </a:cubicBezTo>
                  <a:cubicBezTo>
                    <a:pt x="925" y="47451"/>
                    <a:pt x="2793" y="46640"/>
                    <a:pt x="5877" y="46157"/>
                  </a:cubicBezTo>
                  <a:cubicBezTo>
                    <a:pt x="8956" y="45668"/>
                    <a:pt x="12363" y="45345"/>
                    <a:pt x="16097" y="45179"/>
                  </a:cubicBezTo>
                  <a:cubicBezTo>
                    <a:pt x="19826" y="45018"/>
                    <a:pt x="23394" y="44935"/>
                    <a:pt x="26801" y="44935"/>
                  </a:cubicBezTo>
                  <a:cubicBezTo>
                    <a:pt x="30213" y="44935"/>
                    <a:pt x="32642" y="44935"/>
                    <a:pt x="34098" y="44935"/>
                  </a:cubicBezTo>
                  <a:cubicBezTo>
                    <a:pt x="35237" y="44935"/>
                    <a:pt x="36657" y="44898"/>
                    <a:pt x="38363" y="44810"/>
                  </a:cubicBezTo>
                  <a:cubicBezTo>
                    <a:pt x="40064" y="44737"/>
                    <a:pt x="42046" y="44695"/>
                    <a:pt x="44324" y="44695"/>
                  </a:cubicBezTo>
                  <a:cubicBezTo>
                    <a:pt x="44480" y="40311"/>
                    <a:pt x="44688" y="35896"/>
                    <a:pt x="44932" y="31435"/>
                  </a:cubicBezTo>
                  <a:cubicBezTo>
                    <a:pt x="45172" y="26973"/>
                    <a:pt x="45416" y="22833"/>
                    <a:pt x="45661" y="19022"/>
                  </a:cubicBezTo>
                  <a:cubicBezTo>
                    <a:pt x="45900" y="15215"/>
                    <a:pt x="46144" y="11814"/>
                    <a:pt x="46389" y="8803"/>
                  </a:cubicBezTo>
                  <a:cubicBezTo>
                    <a:pt x="46628" y="5808"/>
                    <a:pt x="46914" y="3571"/>
                    <a:pt x="47242" y="2110"/>
                  </a:cubicBezTo>
                  <a:cubicBezTo>
                    <a:pt x="47882" y="1471"/>
                    <a:pt x="49187" y="977"/>
                    <a:pt x="51132" y="649"/>
                  </a:cubicBezTo>
                  <a:cubicBezTo>
                    <a:pt x="53083" y="327"/>
                    <a:pt x="55111" y="124"/>
                    <a:pt x="57218" y="41"/>
                  </a:cubicBezTo>
                  <a:cubicBezTo>
                    <a:pt x="59324" y="-43"/>
                    <a:pt x="61233" y="4"/>
                    <a:pt x="62934" y="165"/>
                  </a:cubicBezTo>
                  <a:cubicBezTo>
                    <a:pt x="64629" y="332"/>
                    <a:pt x="65565" y="498"/>
                    <a:pt x="65727" y="6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4" name="Google Shape;1844;p17">
              <a:extLst>
                <a:ext uri="{FF2B5EF4-FFF2-40B4-BE49-F238E27FC236}">
                  <a16:creationId xmlns:a16="http://schemas.microsoft.com/office/drawing/2014/main" id="{4ADE759D-B388-FB38-BF77-B6270C6C24E5}"/>
                </a:ext>
              </a:extLst>
            </p:cNvPr>
            <p:cNvSpPr/>
            <p:nvPr/>
          </p:nvSpPr>
          <p:spPr>
            <a:xfrm>
              <a:off x="17348997" y="9422464"/>
              <a:ext cx="110504" cy="60338"/>
            </a:xfrm>
            <a:custGeom>
              <a:avLst/>
              <a:gdLst/>
              <a:ahLst/>
              <a:cxnLst/>
              <a:rect l="l" t="t" r="r" b="b"/>
              <a:pathLst>
                <a:path w="110504" h="60338" extrusionOk="0">
                  <a:moveTo>
                    <a:pt x="109771" y="19709"/>
                  </a:moveTo>
                  <a:cubicBezTo>
                    <a:pt x="108637" y="20037"/>
                    <a:pt x="105433" y="20318"/>
                    <a:pt x="100159" y="20562"/>
                  </a:cubicBezTo>
                  <a:cubicBezTo>
                    <a:pt x="94886" y="20806"/>
                    <a:pt x="88602" y="20973"/>
                    <a:pt x="81305" y="21046"/>
                  </a:cubicBezTo>
                  <a:cubicBezTo>
                    <a:pt x="74008" y="21134"/>
                    <a:pt x="66133" y="21207"/>
                    <a:pt x="57702" y="21290"/>
                  </a:cubicBezTo>
                  <a:cubicBezTo>
                    <a:pt x="49266" y="21373"/>
                    <a:pt x="41319" y="21415"/>
                    <a:pt x="33855" y="21415"/>
                  </a:cubicBezTo>
                  <a:cubicBezTo>
                    <a:pt x="26391" y="21415"/>
                    <a:pt x="19864" y="21415"/>
                    <a:pt x="14273" y="21415"/>
                  </a:cubicBezTo>
                  <a:cubicBezTo>
                    <a:pt x="8671" y="21415"/>
                    <a:pt x="4983" y="21415"/>
                    <a:pt x="3199" y="21415"/>
                  </a:cubicBezTo>
                  <a:cubicBezTo>
                    <a:pt x="1410" y="19636"/>
                    <a:pt x="401" y="17322"/>
                    <a:pt x="157" y="14478"/>
                  </a:cubicBezTo>
                  <a:cubicBezTo>
                    <a:pt x="-88" y="11649"/>
                    <a:pt x="-46" y="8112"/>
                    <a:pt x="282" y="3900"/>
                  </a:cubicBezTo>
                  <a:cubicBezTo>
                    <a:pt x="932" y="2767"/>
                    <a:pt x="2794" y="1950"/>
                    <a:pt x="5873" y="1467"/>
                  </a:cubicBezTo>
                  <a:cubicBezTo>
                    <a:pt x="8957" y="983"/>
                    <a:pt x="12359" y="655"/>
                    <a:pt x="16093" y="489"/>
                  </a:cubicBezTo>
                  <a:cubicBezTo>
                    <a:pt x="19822" y="333"/>
                    <a:pt x="23390" y="250"/>
                    <a:pt x="26802" y="250"/>
                  </a:cubicBezTo>
                  <a:cubicBezTo>
                    <a:pt x="30204" y="250"/>
                    <a:pt x="32643" y="250"/>
                    <a:pt x="34099" y="250"/>
                  </a:cubicBezTo>
                  <a:cubicBezTo>
                    <a:pt x="35878" y="250"/>
                    <a:pt x="38723" y="208"/>
                    <a:pt x="42614" y="125"/>
                  </a:cubicBezTo>
                  <a:cubicBezTo>
                    <a:pt x="46510" y="42"/>
                    <a:pt x="50930" y="0"/>
                    <a:pt x="55877" y="0"/>
                  </a:cubicBezTo>
                  <a:cubicBezTo>
                    <a:pt x="60828" y="0"/>
                    <a:pt x="66014" y="0"/>
                    <a:pt x="71449" y="0"/>
                  </a:cubicBezTo>
                  <a:cubicBezTo>
                    <a:pt x="76884" y="0"/>
                    <a:pt x="82033" y="42"/>
                    <a:pt x="86902" y="125"/>
                  </a:cubicBezTo>
                  <a:cubicBezTo>
                    <a:pt x="91770" y="208"/>
                    <a:pt x="96149" y="364"/>
                    <a:pt x="100040" y="608"/>
                  </a:cubicBezTo>
                  <a:cubicBezTo>
                    <a:pt x="103935" y="853"/>
                    <a:pt x="106770" y="1061"/>
                    <a:pt x="108559" y="1217"/>
                  </a:cubicBezTo>
                  <a:cubicBezTo>
                    <a:pt x="109210" y="1872"/>
                    <a:pt x="109693" y="3167"/>
                    <a:pt x="110021" y="5112"/>
                  </a:cubicBezTo>
                  <a:cubicBezTo>
                    <a:pt x="110343" y="7057"/>
                    <a:pt x="110505" y="9090"/>
                    <a:pt x="110505" y="11196"/>
                  </a:cubicBezTo>
                  <a:cubicBezTo>
                    <a:pt x="110505" y="13302"/>
                    <a:pt x="110421" y="15206"/>
                    <a:pt x="110265" y="16911"/>
                  </a:cubicBezTo>
                  <a:cubicBezTo>
                    <a:pt x="110099" y="18617"/>
                    <a:pt x="109938" y="19553"/>
                    <a:pt x="109771" y="19709"/>
                  </a:cubicBezTo>
                  <a:close/>
                  <a:moveTo>
                    <a:pt x="109771" y="58633"/>
                  </a:moveTo>
                  <a:cubicBezTo>
                    <a:pt x="108637" y="58961"/>
                    <a:pt x="105433" y="59247"/>
                    <a:pt x="100159" y="59486"/>
                  </a:cubicBezTo>
                  <a:cubicBezTo>
                    <a:pt x="94886" y="59730"/>
                    <a:pt x="88602" y="59897"/>
                    <a:pt x="81305" y="59975"/>
                  </a:cubicBezTo>
                  <a:cubicBezTo>
                    <a:pt x="74008" y="60058"/>
                    <a:pt x="66133" y="60136"/>
                    <a:pt x="57702" y="60214"/>
                  </a:cubicBezTo>
                  <a:cubicBezTo>
                    <a:pt x="49266" y="60297"/>
                    <a:pt x="41319" y="60339"/>
                    <a:pt x="33855" y="60339"/>
                  </a:cubicBezTo>
                  <a:cubicBezTo>
                    <a:pt x="26391" y="60339"/>
                    <a:pt x="19864" y="60339"/>
                    <a:pt x="14273" y="60339"/>
                  </a:cubicBezTo>
                  <a:cubicBezTo>
                    <a:pt x="8671" y="60339"/>
                    <a:pt x="4983" y="60339"/>
                    <a:pt x="3199" y="60339"/>
                  </a:cubicBezTo>
                  <a:cubicBezTo>
                    <a:pt x="1410" y="58561"/>
                    <a:pt x="401" y="56246"/>
                    <a:pt x="157" y="53402"/>
                  </a:cubicBezTo>
                  <a:cubicBezTo>
                    <a:pt x="-88" y="50573"/>
                    <a:pt x="-46" y="47037"/>
                    <a:pt x="282" y="42824"/>
                  </a:cubicBezTo>
                  <a:cubicBezTo>
                    <a:pt x="932" y="41691"/>
                    <a:pt x="2794" y="40874"/>
                    <a:pt x="5873" y="40391"/>
                  </a:cubicBezTo>
                  <a:cubicBezTo>
                    <a:pt x="8957" y="39907"/>
                    <a:pt x="12359" y="39579"/>
                    <a:pt x="16093" y="39413"/>
                  </a:cubicBezTo>
                  <a:cubicBezTo>
                    <a:pt x="19822" y="39257"/>
                    <a:pt x="23390" y="39174"/>
                    <a:pt x="26802" y="39174"/>
                  </a:cubicBezTo>
                  <a:cubicBezTo>
                    <a:pt x="30204" y="39174"/>
                    <a:pt x="32643" y="39174"/>
                    <a:pt x="34099" y="39174"/>
                  </a:cubicBezTo>
                  <a:cubicBezTo>
                    <a:pt x="35878" y="39174"/>
                    <a:pt x="38723" y="39132"/>
                    <a:pt x="42614" y="39049"/>
                  </a:cubicBezTo>
                  <a:cubicBezTo>
                    <a:pt x="46510" y="38966"/>
                    <a:pt x="50930" y="38924"/>
                    <a:pt x="55877" y="38924"/>
                  </a:cubicBezTo>
                  <a:cubicBezTo>
                    <a:pt x="60828" y="38924"/>
                    <a:pt x="66014" y="38924"/>
                    <a:pt x="71449" y="38924"/>
                  </a:cubicBezTo>
                  <a:cubicBezTo>
                    <a:pt x="76884" y="38924"/>
                    <a:pt x="82033" y="38966"/>
                    <a:pt x="86902" y="39049"/>
                  </a:cubicBezTo>
                  <a:cubicBezTo>
                    <a:pt x="91770" y="39132"/>
                    <a:pt x="96149" y="39293"/>
                    <a:pt x="100040" y="39533"/>
                  </a:cubicBezTo>
                  <a:cubicBezTo>
                    <a:pt x="103935" y="39777"/>
                    <a:pt x="106770" y="39985"/>
                    <a:pt x="108559" y="40141"/>
                  </a:cubicBezTo>
                  <a:cubicBezTo>
                    <a:pt x="109210" y="40796"/>
                    <a:pt x="109693" y="42091"/>
                    <a:pt x="110021" y="44036"/>
                  </a:cubicBezTo>
                  <a:cubicBezTo>
                    <a:pt x="110343" y="45986"/>
                    <a:pt x="110505" y="48014"/>
                    <a:pt x="110505" y="50120"/>
                  </a:cubicBezTo>
                  <a:cubicBezTo>
                    <a:pt x="110505" y="52226"/>
                    <a:pt x="110421" y="54130"/>
                    <a:pt x="110265" y="55835"/>
                  </a:cubicBezTo>
                  <a:cubicBezTo>
                    <a:pt x="110099" y="57541"/>
                    <a:pt x="109938" y="58477"/>
                    <a:pt x="109771" y="586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5" name="Google Shape;1845;p17">
              <a:extLst>
                <a:ext uri="{FF2B5EF4-FFF2-40B4-BE49-F238E27FC236}">
                  <a16:creationId xmlns:a16="http://schemas.microsoft.com/office/drawing/2014/main" id="{E58DAD43-3D96-77C1-EA4C-DA4A799A5AD1}"/>
                </a:ext>
              </a:extLst>
            </p:cNvPr>
            <p:cNvSpPr/>
            <p:nvPr/>
          </p:nvSpPr>
          <p:spPr>
            <a:xfrm>
              <a:off x="17363952" y="8983225"/>
              <a:ext cx="75224" cy="22050"/>
            </a:xfrm>
            <a:custGeom>
              <a:avLst/>
              <a:gdLst/>
              <a:ahLst/>
              <a:cxnLst/>
              <a:rect l="l" t="t" r="r" b="b"/>
              <a:pathLst>
                <a:path w="75224" h="22050" extrusionOk="0">
                  <a:moveTo>
                    <a:pt x="74496" y="19128"/>
                  </a:moveTo>
                  <a:cubicBezTo>
                    <a:pt x="73357" y="19456"/>
                    <a:pt x="71001" y="19778"/>
                    <a:pt x="67438" y="20106"/>
                  </a:cubicBezTo>
                  <a:cubicBezTo>
                    <a:pt x="63870" y="20429"/>
                    <a:pt x="59730" y="20673"/>
                    <a:pt x="55028" y="20834"/>
                  </a:cubicBezTo>
                  <a:cubicBezTo>
                    <a:pt x="50321" y="20995"/>
                    <a:pt x="45291" y="21156"/>
                    <a:pt x="39944" y="21318"/>
                  </a:cubicBezTo>
                  <a:cubicBezTo>
                    <a:pt x="34587" y="21479"/>
                    <a:pt x="29480" y="21604"/>
                    <a:pt x="24611" y="21682"/>
                  </a:cubicBezTo>
                  <a:cubicBezTo>
                    <a:pt x="19748" y="21770"/>
                    <a:pt x="15400" y="21843"/>
                    <a:pt x="11598" y="21926"/>
                  </a:cubicBezTo>
                  <a:cubicBezTo>
                    <a:pt x="7786" y="22009"/>
                    <a:pt x="4988" y="22051"/>
                    <a:pt x="3198" y="22051"/>
                  </a:cubicBezTo>
                  <a:cubicBezTo>
                    <a:pt x="1409" y="20273"/>
                    <a:pt x="400" y="17917"/>
                    <a:pt x="161" y="14994"/>
                  </a:cubicBezTo>
                  <a:cubicBezTo>
                    <a:pt x="-84" y="12077"/>
                    <a:pt x="-52" y="8515"/>
                    <a:pt x="275" y="4292"/>
                  </a:cubicBezTo>
                  <a:cubicBezTo>
                    <a:pt x="925" y="3158"/>
                    <a:pt x="2793" y="2347"/>
                    <a:pt x="5877" y="1858"/>
                  </a:cubicBezTo>
                  <a:cubicBezTo>
                    <a:pt x="8951" y="1375"/>
                    <a:pt x="12363" y="1094"/>
                    <a:pt x="16097" y="1005"/>
                  </a:cubicBezTo>
                  <a:cubicBezTo>
                    <a:pt x="19826" y="933"/>
                    <a:pt x="23394" y="891"/>
                    <a:pt x="26801" y="891"/>
                  </a:cubicBezTo>
                  <a:cubicBezTo>
                    <a:pt x="30213" y="891"/>
                    <a:pt x="32642" y="891"/>
                    <a:pt x="34098" y="891"/>
                  </a:cubicBezTo>
                  <a:cubicBezTo>
                    <a:pt x="36860" y="891"/>
                    <a:pt x="39944" y="808"/>
                    <a:pt x="43346" y="647"/>
                  </a:cubicBezTo>
                  <a:cubicBezTo>
                    <a:pt x="46748" y="491"/>
                    <a:pt x="50238" y="324"/>
                    <a:pt x="53811" y="163"/>
                  </a:cubicBezTo>
                  <a:cubicBezTo>
                    <a:pt x="57374" y="2"/>
                    <a:pt x="60822" y="-40"/>
                    <a:pt x="64151" y="38"/>
                  </a:cubicBezTo>
                  <a:cubicBezTo>
                    <a:pt x="67474" y="121"/>
                    <a:pt x="70517" y="324"/>
                    <a:pt x="73274" y="647"/>
                  </a:cubicBezTo>
                  <a:cubicBezTo>
                    <a:pt x="73924" y="1297"/>
                    <a:pt x="74407" y="2591"/>
                    <a:pt x="74735" y="4542"/>
                  </a:cubicBezTo>
                  <a:cubicBezTo>
                    <a:pt x="75063" y="6487"/>
                    <a:pt x="75224" y="8520"/>
                    <a:pt x="75224" y="10621"/>
                  </a:cubicBezTo>
                  <a:cubicBezTo>
                    <a:pt x="75224" y="12737"/>
                    <a:pt x="75136" y="14635"/>
                    <a:pt x="74980" y="16341"/>
                  </a:cubicBezTo>
                  <a:cubicBezTo>
                    <a:pt x="74818" y="18031"/>
                    <a:pt x="74657" y="18962"/>
                    <a:pt x="74496" y="191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6" name="Google Shape;1846;p17">
              <a:extLst>
                <a:ext uri="{FF2B5EF4-FFF2-40B4-BE49-F238E27FC236}">
                  <a16:creationId xmlns:a16="http://schemas.microsoft.com/office/drawing/2014/main" id="{1768568D-6855-E3DE-3DC5-F6F58C07833E}"/>
                </a:ext>
              </a:extLst>
            </p:cNvPr>
            <p:cNvSpPr/>
            <p:nvPr/>
          </p:nvSpPr>
          <p:spPr>
            <a:xfrm>
              <a:off x="17335303" y="8439978"/>
              <a:ext cx="143562" cy="169353"/>
            </a:xfrm>
            <a:custGeom>
              <a:avLst/>
              <a:gdLst/>
              <a:ahLst/>
              <a:cxnLst/>
              <a:rect l="l" t="t" r="r" b="b"/>
              <a:pathLst>
                <a:path w="143562" h="169353" extrusionOk="0">
                  <a:moveTo>
                    <a:pt x="129582" y="21197"/>
                  </a:moveTo>
                  <a:cubicBezTo>
                    <a:pt x="126414" y="25087"/>
                    <a:pt x="123007" y="29388"/>
                    <a:pt x="119356" y="34089"/>
                  </a:cubicBezTo>
                  <a:cubicBezTo>
                    <a:pt x="115705" y="38795"/>
                    <a:pt x="112017" y="43663"/>
                    <a:pt x="108283" y="48686"/>
                  </a:cubicBezTo>
                  <a:cubicBezTo>
                    <a:pt x="104554" y="53720"/>
                    <a:pt x="100986" y="58582"/>
                    <a:pt x="97579" y="63288"/>
                  </a:cubicBezTo>
                  <a:cubicBezTo>
                    <a:pt x="94172" y="67995"/>
                    <a:pt x="91046" y="72332"/>
                    <a:pt x="88212" y="76300"/>
                  </a:cubicBezTo>
                  <a:cubicBezTo>
                    <a:pt x="85367" y="80278"/>
                    <a:pt x="83057" y="83476"/>
                    <a:pt x="81273" y="85910"/>
                  </a:cubicBezTo>
                  <a:cubicBezTo>
                    <a:pt x="84030" y="90132"/>
                    <a:pt x="87031" y="94423"/>
                    <a:pt x="90277" y="98801"/>
                  </a:cubicBezTo>
                  <a:cubicBezTo>
                    <a:pt x="93517" y="103180"/>
                    <a:pt x="96887" y="107486"/>
                    <a:pt x="100372" y="111698"/>
                  </a:cubicBezTo>
                  <a:cubicBezTo>
                    <a:pt x="103857" y="115921"/>
                    <a:pt x="107342" y="119930"/>
                    <a:pt x="110837" y="123742"/>
                  </a:cubicBezTo>
                  <a:cubicBezTo>
                    <a:pt x="114322" y="127554"/>
                    <a:pt x="117687" y="130996"/>
                    <a:pt x="120932" y="134080"/>
                  </a:cubicBezTo>
                  <a:cubicBezTo>
                    <a:pt x="123522" y="136509"/>
                    <a:pt x="125962" y="138661"/>
                    <a:pt x="128229" y="140523"/>
                  </a:cubicBezTo>
                  <a:cubicBezTo>
                    <a:pt x="130502" y="142385"/>
                    <a:pt x="132770" y="144049"/>
                    <a:pt x="135043" y="145510"/>
                  </a:cubicBezTo>
                  <a:cubicBezTo>
                    <a:pt x="136666" y="146649"/>
                    <a:pt x="138169" y="147616"/>
                    <a:pt x="139547" y="148428"/>
                  </a:cubicBezTo>
                  <a:cubicBezTo>
                    <a:pt x="140926" y="149239"/>
                    <a:pt x="142262" y="150050"/>
                    <a:pt x="143562" y="150861"/>
                  </a:cubicBezTo>
                  <a:cubicBezTo>
                    <a:pt x="142101" y="153290"/>
                    <a:pt x="140234" y="155567"/>
                    <a:pt x="137961" y="157668"/>
                  </a:cubicBezTo>
                  <a:cubicBezTo>
                    <a:pt x="135688" y="159785"/>
                    <a:pt x="133254" y="161480"/>
                    <a:pt x="130664" y="162785"/>
                  </a:cubicBezTo>
                  <a:cubicBezTo>
                    <a:pt x="128063" y="164080"/>
                    <a:pt x="125514" y="164850"/>
                    <a:pt x="122997" y="165089"/>
                  </a:cubicBezTo>
                  <a:cubicBezTo>
                    <a:pt x="120480" y="165334"/>
                    <a:pt x="118337" y="164892"/>
                    <a:pt x="116553" y="163753"/>
                  </a:cubicBezTo>
                  <a:lnTo>
                    <a:pt x="112173" y="160102"/>
                  </a:lnTo>
                  <a:cubicBezTo>
                    <a:pt x="111362" y="159452"/>
                    <a:pt x="110592" y="158849"/>
                    <a:pt x="109859" y="158282"/>
                  </a:cubicBezTo>
                  <a:cubicBezTo>
                    <a:pt x="109131" y="157715"/>
                    <a:pt x="108356" y="157102"/>
                    <a:pt x="107544" y="156452"/>
                  </a:cubicBezTo>
                  <a:cubicBezTo>
                    <a:pt x="106577" y="155157"/>
                    <a:pt x="105438" y="153898"/>
                    <a:pt x="104143" y="152681"/>
                  </a:cubicBezTo>
                  <a:cubicBezTo>
                    <a:pt x="102837" y="151470"/>
                    <a:pt x="101542" y="150211"/>
                    <a:pt x="100247" y="148911"/>
                  </a:cubicBezTo>
                  <a:cubicBezTo>
                    <a:pt x="98786" y="147616"/>
                    <a:pt x="97371" y="146358"/>
                    <a:pt x="95993" y="145141"/>
                  </a:cubicBezTo>
                  <a:cubicBezTo>
                    <a:pt x="94614" y="143929"/>
                    <a:pt x="93439" y="142754"/>
                    <a:pt x="92466" y="141615"/>
                  </a:cubicBezTo>
                  <a:cubicBezTo>
                    <a:pt x="91655" y="140648"/>
                    <a:pt x="90235" y="139103"/>
                    <a:pt x="88212" y="136997"/>
                  </a:cubicBezTo>
                  <a:cubicBezTo>
                    <a:pt x="86178" y="134891"/>
                    <a:pt x="84841" y="133269"/>
                    <a:pt x="84196" y="132130"/>
                  </a:cubicBezTo>
                  <a:lnTo>
                    <a:pt x="76166" y="121911"/>
                  </a:lnTo>
                  <a:cubicBezTo>
                    <a:pt x="74704" y="120133"/>
                    <a:pt x="72998" y="118141"/>
                    <a:pt x="71058" y="115952"/>
                  </a:cubicBezTo>
                  <a:cubicBezTo>
                    <a:pt x="69113" y="113762"/>
                    <a:pt x="67079" y="111776"/>
                    <a:pt x="64973" y="109992"/>
                  </a:cubicBezTo>
                  <a:cubicBezTo>
                    <a:pt x="64162" y="110481"/>
                    <a:pt x="62866" y="111740"/>
                    <a:pt x="61082" y="113762"/>
                  </a:cubicBezTo>
                  <a:cubicBezTo>
                    <a:pt x="59293" y="115796"/>
                    <a:pt x="57312" y="118183"/>
                    <a:pt x="55122" y="120939"/>
                  </a:cubicBezTo>
                  <a:cubicBezTo>
                    <a:pt x="52932" y="123700"/>
                    <a:pt x="50618" y="126701"/>
                    <a:pt x="48184" y="129941"/>
                  </a:cubicBezTo>
                  <a:cubicBezTo>
                    <a:pt x="45749" y="133185"/>
                    <a:pt x="43560" y="136353"/>
                    <a:pt x="41615" y="139426"/>
                  </a:cubicBezTo>
                  <a:cubicBezTo>
                    <a:pt x="39508" y="142671"/>
                    <a:pt x="37391" y="145921"/>
                    <a:pt x="35290" y="149161"/>
                  </a:cubicBezTo>
                  <a:cubicBezTo>
                    <a:pt x="33173" y="152406"/>
                    <a:pt x="31233" y="155406"/>
                    <a:pt x="29444" y="158163"/>
                  </a:cubicBezTo>
                  <a:cubicBezTo>
                    <a:pt x="27655" y="160596"/>
                    <a:pt x="26079" y="162785"/>
                    <a:pt x="24706" y="164730"/>
                  </a:cubicBezTo>
                  <a:cubicBezTo>
                    <a:pt x="23332" y="166675"/>
                    <a:pt x="22147" y="168215"/>
                    <a:pt x="21179" y="169353"/>
                  </a:cubicBezTo>
                  <a:cubicBezTo>
                    <a:pt x="20201" y="169353"/>
                    <a:pt x="18787" y="169026"/>
                    <a:pt x="16914" y="168376"/>
                  </a:cubicBezTo>
                  <a:cubicBezTo>
                    <a:pt x="15052" y="167726"/>
                    <a:pt x="13102" y="166951"/>
                    <a:pt x="11073" y="166062"/>
                  </a:cubicBezTo>
                  <a:cubicBezTo>
                    <a:pt x="9045" y="165172"/>
                    <a:pt x="7022" y="164242"/>
                    <a:pt x="4993" y="163264"/>
                  </a:cubicBezTo>
                  <a:cubicBezTo>
                    <a:pt x="2959" y="162286"/>
                    <a:pt x="1295" y="161475"/>
                    <a:pt x="0" y="160830"/>
                  </a:cubicBezTo>
                  <a:cubicBezTo>
                    <a:pt x="650" y="157102"/>
                    <a:pt x="2757" y="151990"/>
                    <a:pt x="6330" y="145505"/>
                  </a:cubicBezTo>
                  <a:cubicBezTo>
                    <a:pt x="9898" y="139020"/>
                    <a:pt x="14194" y="132041"/>
                    <a:pt x="19224" y="124579"/>
                  </a:cubicBezTo>
                  <a:cubicBezTo>
                    <a:pt x="24581" y="116799"/>
                    <a:pt x="29969" y="109254"/>
                    <a:pt x="35404" y="101958"/>
                  </a:cubicBezTo>
                  <a:cubicBezTo>
                    <a:pt x="40839" y="94662"/>
                    <a:pt x="45177" y="88666"/>
                    <a:pt x="48428" y="83960"/>
                  </a:cubicBezTo>
                  <a:cubicBezTo>
                    <a:pt x="45183" y="77631"/>
                    <a:pt x="42057" y="71671"/>
                    <a:pt x="39056" y="66076"/>
                  </a:cubicBezTo>
                  <a:cubicBezTo>
                    <a:pt x="36055" y="60475"/>
                    <a:pt x="33095" y="54968"/>
                    <a:pt x="30172" y="49528"/>
                  </a:cubicBezTo>
                  <a:cubicBezTo>
                    <a:pt x="27254" y="44099"/>
                    <a:pt x="24456" y="38623"/>
                    <a:pt x="21782" y="33111"/>
                  </a:cubicBezTo>
                  <a:cubicBezTo>
                    <a:pt x="19104" y="27594"/>
                    <a:pt x="16550" y="21676"/>
                    <a:pt x="14116" y="15352"/>
                  </a:cubicBezTo>
                  <a:cubicBezTo>
                    <a:pt x="15094" y="14541"/>
                    <a:pt x="16467" y="13647"/>
                    <a:pt x="18256" y="12674"/>
                  </a:cubicBezTo>
                  <a:cubicBezTo>
                    <a:pt x="20035" y="11707"/>
                    <a:pt x="21907" y="10693"/>
                    <a:pt x="23847" y="9637"/>
                  </a:cubicBezTo>
                  <a:cubicBezTo>
                    <a:pt x="25792" y="8587"/>
                    <a:pt x="27701" y="7573"/>
                    <a:pt x="29563" y="6600"/>
                  </a:cubicBezTo>
                  <a:cubicBezTo>
                    <a:pt x="31425" y="5622"/>
                    <a:pt x="33090" y="4816"/>
                    <a:pt x="34557" y="4166"/>
                  </a:cubicBezTo>
                  <a:cubicBezTo>
                    <a:pt x="36335" y="7900"/>
                    <a:pt x="38239" y="11951"/>
                    <a:pt x="40273" y="16325"/>
                  </a:cubicBezTo>
                  <a:cubicBezTo>
                    <a:pt x="42301" y="20703"/>
                    <a:pt x="44449" y="25243"/>
                    <a:pt x="46717" y="29949"/>
                  </a:cubicBezTo>
                  <a:cubicBezTo>
                    <a:pt x="49307" y="35139"/>
                    <a:pt x="52194" y="40771"/>
                    <a:pt x="55351" y="46856"/>
                  </a:cubicBezTo>
                  <a:cubicBezTo>
                    <a:pt x="58518" y="52940"/>
                    <a:pt x="62206" y="58983"/>
                    <a:pt x="66424" y="64979"/>
                  </a:cubicBezTo>
                  <a:cubicBezTo>
                    <a:pt x="67886" y="63517"/>
                    <a:pt x="69592" y="61780"/>
                    <a:pt x="71532" y="59747"/>
                  </a:cubicBezTo>
                  <a:cubicBezTo>
                    <a:pt x="73482" y="57719"/>
                    <a:pt x="75583" y="55332"/>
                    <a:pt x="77861" y="52571"/>
                  </a:cubicBezTo>
                  <a:cubicBezTo>
                    <a:pt x="79963" y="49815"/>
                    <a:pt x="82277" y="46772"/>
                    <a:pt x="84789" y="43449"/>
                  </a:cubicBezTo>
                  <a:cubicBezTo>
                    <a:pt x="87307" y="40121"/>
                    <a:pt x="89938" y="36679"/>
                    <a:pt x="92700" y="33111"/>
                  </a:cubicBezTo>
                  <a:cubicBezTo>
                    <a:pt x="95457" y="29544"/>
                    <a:pt x="98172" y="26018"/>
                    <a:pt x="100850" y="22529"/>
                  </a:cubicBezTo>
                  <a:cubicBezTo>
                    <a:pt x="103524" y="19044"/>
                    <a:pt x="106078" y="15836"/>
                    <a:pt x="108512" y="12918"/>
                  </a:cubicBezTo>
                  <a:cubicBezTo>
                    <a:pt x="110946" y="10001"/>
                    <a:pt x="113172" y="7406"/>
                    <a:pt x="115206" y="5139"/>
                  </a:cubicBezTo>
                  <a:cubicBezTo>
                    <a:pt x="117234" y="2866"/>
                    <a:pt x="118977" y="1166"/>
                    <a:pt x="120438" y="27"/>
                  </a:cubicBezTo>
                  <a:cubicBezTo>
                    <a:pt x="122217" y="-129"/>
                    <a:pt x="124167" y="391"/>
                    <a:pt x="126279" y="1608"/>
                  </a:cubicBezTo>
                  <a:cubicBezTo>
                    <a:pt x="128385" y="2825"/>
                    <a:pt x="130414" y="4650"/>
                    <a:pt x="132364" y="7079"/>
                  </a:cubicBezTo>
                  <a:cubicBezTo>
                    <a:pt x="132848" y="7895"/>
                    <a:pt x="133498" y="8623"/>
                    <a:pt x="134310" y="9268"/>
                  </a:cubicBezTo>
                  <a:cubicBezTo>
                    <a:pt x="135121" y="9918"/>
                    <a:pt x="135932" y="10485"/>
                    <a:pt x="136744" y="10974"/>
                  </a:cubicBezTo>
                  <a:lnTo>
                    <a:pt x="137956" y="11702"/>
                  </a:lnTo>
                  <a:cubicBezTo>
                    <a:pt x="135537" y="14135"/>
                    <a:pt x="132739" y="17302"/>
                    <a:pt x="129582" y="211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7" name="Google Shape;1847;p17">
              <a:extLst>
                <a:ext uri="{FF2B5EF4-FFF2-40B4-BE49-F238E27FC236}">
                  <a16:creationId xmlns:a16="http://schemas.microsoft.com/office/drawing/2014/main" id="{82DE41AD-8C88-DF9F-803A-30E8ACD37F30}"/>
                </a:ext>
              </a:extLst>
            </p:cNvPr>
            <p:cNvSpPr/>
            <p:nvPr/>
          </p:nvSpPr>
          <p:spPr>
            <a:xfrm>
              <a:off x="17329463" y="7991165"/>
              <a:ext cx="140406" cy="124494"/>
            </a:xfrm>
            <a:custGeom>
              <a:avLst/>
              <a:gdLst/>
              <a:ahLst/>
              <a:cxnLst/>
              <a:rect l="l" t="t" r="r" b="b"/>
              <a:pathLst>
                <a:path w="140406" h="124494" extrusionOk="0">
                  <a:moveTo>
                    <a:pt x="139486" y="73239"/>
                  </a:moveTo>
                  <a:cubicBezTo>
                    <a:pt x="138040" y="73655"/>
                    <a:pt x="133967" y="74014"/>
                    <a:pt x="127273" y="74326"/>
                  </a:cubicBezTo>
                  <a:cubicBezTo>
                    <a:pt x="120574" y="74633"/>
                    <a:pt x="112585" y="74841"/>
                    <a:pt x="103311" y="74945"/>
                  </a:cubicBezTo>
                  <a:cubicBezTo>
                    <a:pt x="94033" y="75049"/>
                    <a:pt x="84036" y="75153"/>
                    <a:pt x="73327" y="75257"/>
                  </a:cubicBezTo>
                  <a:cubicBezTo>
                    <a:pt x="62602" y="75361"/>
                    <a:pt x="52501" y="75413"/>
                    <a:pt x="43025" y="75413"/>
                  </a:cubicBezTo>
                  <a:cubicBezTo>
                    <a:pt x="33538" y="75413"/>
                    <a:pt x="25242" y="75413"/>
                    <a:pt x="18132" y="75413"/>
                  </a:cubicBezTo>
                  <a:cubicBezTo>
                    <a:pt x="11017" y="75413"/>
                    <a:pt x="6331" y="75413"/>
                    <a:pt x="4068" y="75413"/>
                  </a:cubicBezTo>
                  <a:cubicBezTo>
                    <a:pt x="1795" y="73151"/>
                    <a:pt x="505" y="70208"/>
                    <a:pt x="199" y="66604"/>
                  </a:cubicBezTo>
                  <a:cubicBezTo>
                    <a:pt x="-108" y="63005"/>
                    <a:pt x="-62" y="58517"/>
                    <a:pt x="355" y="53156"/>
                  </a:cubicBezTo>
                  <a:cubicBezTo>
                    <a:pt x="1171" y="51715"/>
                    <a:pt x="3548" y="50686"/>
                    <a:pt x="7465" y="50067"/>
                  </a:cubicBezTo>
                  <a:cubicBezTo>
                    <a:pt x="11381" y="49448"/>
                    <a:pt x="15703" y="49037"/>
                    <a:pt x="20452" y="48829"/>
                  </a:cubicBezTo>
                  <a:cubicBezTo>
                    <a:pt x="25195" y="48626"/>
                    <a:pt x="29731" y="48517"/>
                    <a:pt x="34053" y="48517"/>
                  </a:cubicBezTo>
                  <a:cubicBezTo>
                    <a:pt x="38385" y="48517"/>
                    <a:pt x="41475" y="48517"/>
                    <a:pt x="43332" y="48517"/>
                  </a:cubicBezTo>
                  <a:cubicBezTo>
                    <a:pt x="45594" y="48517"/>
                    <a:pt x="49204" y="48470"/>
                    <a:pt x="54150" y="48366"/>
                  </a:cubicBezTo>
                  <a:cubicBezTo>
                    <a:pt x="59102" y="48262"/>
                    <a:pt x="64708" y="48210"/>
                    <a:pt x="71007" y="48210"/>
                  </a:cubicBezTo>
                  <a:cubicBezTo>
                    <a:pt x="77290" y="48210"/>
                    <a:pt x="83885" y="48210"/>
                    <a:pt x="90787" y="48210"/>
                  </a:cubicBezTo>
                  <a:cubicBezTo>
                    <a:pt x="97689" y="48210"/>
                    <a:pt x="104237" y="48262"/>
                    <a:pt x="110427" y="48366"/>
                  </a:cubicBezTo>
                  <a:cubicBezTo>
                    <a:pt x="116606" y="48470"/>
                    <a:pt x="122171" y="48678"/>
                    <a:pt x="127117" y="48985"/>
                  </a:cubicBezTo>
                  <a:cubicBezTo>
                    <a:pt x="132064" y="49297"/>
                    <a:pt x="135673" y="49557"/>
                    <a:pt x="137941" y="49760"/>
                  </a:cubicBezTo>
                  <a:cubicBezTo>
                    <a:pt x="138757" y="50587"/>
                    <a:pt x="139382" y="52230"/>
                    <a:pt x="139787" y="54705"/>
                  </a:cubicBezTo>
                  <a:cubicBezTo>
                    <a:pt x="140203" y="57176"/>
                    <a:pt x="140406" y="59760"/>
                    <a:pt x="140406" y="62438"/>
                  </a:cubicBezTo>
                  <a:cubicBezTo>
                    <a:pt x="140406" y="65116"/>
                    <a:pt x="140302" y="67535"/>
                    <a:pt x="140099" y="69703"/>
                  </a:cubicBezTo>
                  <a:cubicBezTo>
                    <a:pt x="139896" y="71846"/>
                    <a:pt x="139694" y="73037"/>
                    <a:pt x="139486" y="73239"/>
                  </a:cubicBezTo>
                  <a:close/>
                  <a:moveTo>
                    <a:pt x="62805" y="121774"/>
                  </a:moveTo>
                  <a:cubicBezTo>
                    <a:pt x="58888" y="119714"/>
                    <a:pt x="56262" y="116880"/>
                    <a:pt x="54925" y="113271"/>
                  </a:cubicBezTo>
                  <a:cubicBezTo>
                    <a:pt x="53583" y="109667"/>
                    <a:pt x="53323" y="106116"/>
                    <a:pt x="54145" y="102605"/>
                  </a:cubicBezTo>
                  <a:cubicBezTo>
                    <a:pt x="54972" y="99106"/>
                    <a:pt x="56668" y="95959"/>
                    <a:pt x="59247" y="93177"/>
                  </a:cubicBezTo>
                  <a:cubicBezTo>
                    <a:pt x="61827" y="90395"/>
                    <a:pt x="65073" y="88695"/>
                    <a:pt x="68989" y="88081"/>
                  </a:cubicBezTo>
                  <a:cubicBezTo>
                    <a:pt x="74554" y="87259"/>
                    <a:pt x="78981" y="88237"/>
                    <a:pt x="82283" y="91019"/>
                  </a:cubicBezTo>
                  <a:cubicBezTo>
                    <a:pt x="85575" y="93801"/>
                    <a:pt x="87640" y="97202"/>
                    <a:pt x="88462" y="101217"/>
                  </a:cubicBezTo>
                  <a:cubicBezTo>
                    <a:pt x="89289" y="105237"/>
                    <a:pt x="88665" y="109361"/>
                    <a:pt x="86616" y="113583"/>
                  </a:cubicBezTo>
                  <a:cubicBezTo>
                    <a:pt x="84551" y="117811"/>
                    <a:pt x="80941" y="121056"/>
                    <a:pt x="75792" y="123323"/>
                  </a:cubicBezTo>
                  <a:cubicBezTo>
                    <a:pt x="72703" y="124556"/>
                    <a:pt x="70170" y="124821"/>
                    <a:pt x="68219" y="124093"/>
                  </a:cubicBezTo>
                  <a:cubicBezTo>
                    <a:pt x="66258" y="123370"/>
                    <a:pt x="64459" y="122600"/>
                    <a:pt x="62805" y="121774"/>
                  </a:cubicBezTo>
                  <a:close/>
                  <a:moveTo>
                    <a:pt x="64355" y="34289"/>
                  </a:moveTo>
                  <a:cubicBezTo>
                    <a:pt x="60438" y="32235"/>
                    <a:pt x="57807" y="29396"/>
                    <a:pt x="56470" y="25787"/>
                  </a:cubicBezTo>
                  <a:cubicBezTo>
                    <a:pt x="55128" y="22188"/>
                    <a:pt x="54873" y="18579"/>
                    <a:pt x="55700" y="14970"/>
                  </a:cubicBezTo>
                  <a:cubicBezTo>
                    <a:pt x="56517" y="11366"/>
                    <a:pt x="58223" y="8168"/>
                    <a:pt x="60802" y="5386"/>
                  </a:cubicBezTo>
                  <a:cubicBezTo>
                    <a:pt x="63372" y="2609"/>
                    <a:pt x="66623" y="903"/>
                    <a:pt x="70544" y="290"/>
                  </a:cubicBezTo>
                  <a:cubicBezTo>
                    <a:pt x="76104" y="-532"/>
                    <a:pt x="80593" y="394"/>
                    <a:pt x="83989" y="3072"/>
                  </a:cubicBezTo>
                  <a:cubicBezTo>
                    <a:pt x="87391" y="5750"/>
                    <a:pt x="89456" y="9151"/>
                    <a:pt x="90179" y="13270"/>
                  </a:cubicBezTo>
                  <a:cubicBezTo>
                    <a:pt x="90896" y="17393"/>
                    <a:pt x="90283" y="21616"/>
                    <a:pt x="88322" y="25943"/>
                  </a:cubicBezTo>
                  <a:cubicBezTo>
                    <a:pt x="86356" y="30269"/>
                    <a:pt x="82699" y="33566"/>
                    <a:pt x="77347" y="35834"/>
                  </a:cubicBezTo>
                  <a:cubicBezTo>
                    <a:pt x="74455" y="37066"/>
                    <a:pt x="71985" y="37331"/>
                    <a:pt x="69925" y="36603"/>
                  </a:cubicBezTo>
                  <a:cubicBezTo>
                    <a:pt x="67860" y="35886"/>
                    <a:pt x="66009" y="35116"/>
                    <a:pt x="64355" y="342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8" name="Google Shape;1848;p17">
              <a:extLst>
                <a:ext uri="{FF2B5EF4-FFF2-40B4-BE49-F238E27FC236}">
                  <a16:creationId xmlns:a16="http://schemas.microsoft.com/office/drawing/2014/main" id="{06FBD193-E1A5-828C-E496-6395ECA05013}"/>
                </a:ext>
              </a:extLst>
            </p:cNvPr>
            <p:cNvSpPr/>
            <p:nvPr/>
          </p:nvSpPr>
          <p:spPr>
            <a:xfrm>
              <a:off x="16405123" y="8894813"/>
              <a:ext cx="115906" cy="168567"/>
            </a:xfrm>
            <a:custGeom>
              <a:avLst/>
              <a:gdLst/>
              <a:ahLst/>
              <a:cxnLst/>
              <a:rect l="l" t="t" r="r" b="b"/>
              <a:pathLst>
                <a:path w="115906" h="168567" extrusionOk="0">
                  <a:moveTo>
                    <a:pt x="4211" y="143609"/>
                  </a:moveTo>
                  <a:cubicBezTo>
                    <a:pt x="9724" y="138420"/>
                    <a:pt x="15524" y="133599"/>
                    <a:pt x="21604" y="129137"/>
                  </a:cubicBezTo>
                  <a:cubicBezTo>
                    <a:pt x="27689" y="124675"/>
                    <a:pt x="33566" y="119854"/>
                    <a:pt x="39246" y="114659"/>
                  </a:cubicBezTo>
                  <a:cubicBezTo>
                    <a:pt x="44114" y="110281"/>
                    <a:pt x="49711" y="105096"/>
                    <a:pt x="56035" y="99095"/>
                  </a:cubicBezTo>
                  <a:cubicBezTo>
                    <a:pt x="62360" y="93094"/>
                    <a:pt x="68362" y="86770"/>
                    <a:pt x="74042" y="80114"/>
                  </a:cubicBezTo>
                  <a:cubicBezTo>
                    <a:pt x="79716" y="73473"/>
                    <a:pt x="84543" y="66614"/>
                    <a:pt x="88522" y="59557"/>
                  </a:cubicBezTo>
                  <a:cubicBezTo>
                    <a:pt x="92496" y="52506"/>
                    <a:pt x="94482" y="45652"/>
                    <a:pt x="94482" y="39000"/>
                  </a:cubicBezTo>
                  <a:cubicBezTo>
                    <a:pt x="94482" y="36894"/>
                    <a:pt x="93999" y="34949"/>
                    <a:pt x="93021" y="33161"/>
                  </a:cubicBezTo>
                  <a:cubicBezTo>
                    <a:pt x="91237" y="29760"/>
                    <a:pt x="88678" y="27529"/>
                    <a:pt x="85360" y="26468"/>
                  </a:cubicBezTo>
                  <a:cubicBezTo>
                    <a:pt x="82036" y="25417"/>
                    <a:pt x="78588" y="24887"/>
                    <a:pt x="75020" y="24887"/>
                  </a:cubicBezTo>
                  <a:lnTo>
                    <a:pt x="75020" y="25131"/>
                  </a:lnTo>
                  <a:cubicBezTo>
                    <a:pt x="72913" y="25131"/>
                    <a:pt x="69871" y="25293"/>
                    <a:pt x="65897" y="25615"/>
                  </a:cubicBezTo>
                  <a:cubicBezTo>
                    <a:pt x="61918" y="25943"/>
                    <a:pt x="57299" y="26951"/>
                    <a:pt x="52031" y="28657"/>
                  </a:cubicBezTo>
                  <a:cubicBezTo>
                    <a:pt x="46757" y="30363"/>
                    <a:pt x="40921" y="32963"/>
                    <a:pt x="34508" y="36447"/>
                  </a:cubicBezTo>
                  <a:cubicBezTo>
                    <a:pt x="28095" y="39931"/>
                    <a:pt x="21406" y="44835"/>
                    <a:pt x="14437" y="51164"/>
                  </a:cubicBezTo>
                  <a:cubicBezTo>
                    <a:pt x="13620" y="50675"/>
                    <a:pt x="12772" y="49911"/>
                    <a:pt x="11883" y="48850"/>
                  </a:cubicBezTo>
                  <a:cubicBezTo>
                    <a:pt x="10988" y="47794"/>
                    <a:pt x="10094" y="46661"/>
                    <a:pt x="9204" y="45438"/>
                  </a:cubicBezTo>
                  <a:cubicBezTo>
                    <a:pt x="8310" y="44227"/>
                    <a:pt x="7457" y="43010"/>
                    <a:pt x="6650" y="41788"/>
                  </a:cubicBezTo>
                  <a:cubicBezTo>
                    <a:pt x="5834" y="40576"/>
                    <a:pt x="5189" y="39640"/>
                    <a:pt x="4705" y="38990"/>
                  </a:cubicBezTo>
                  <a:cubicBezTo>
                    <a:pt x="4705" y="37045"/>
                    <a:pt x="5230" y="35095"/>
                    <a:pt x="6286" y="33150"/>
                  </a:cubicBezTo>
                  <a:cubicBezTo>
                    <a:pt x="7342" y="31205"/>
                    <a:pt x="8679" y="29344"/>
                    <a:pt x="10302" y="27560"/>
                  </a:cubicBezTo>
                  <a:cubicBezTo>
                    <a:pt x="11919" y="25771"/>
                    <a:pt x="13625" y="24148"/>
                    <a:pt x="15409" y="22692"/>
                  </a:cubicBezTo>
                  <a:cubicBezTo>
                    <a:pt x="17193" y="21231"/>
                    <a:pt x="18816" y="19853"/>
                    <a:pt x="20277" y="18558"/>
                  </a:cubicBezTo>
                  <a:cubicBezTo>
                    <a:pt x="21573" y="17424"/>
                    <a:pt x="22909" y="16327"/>
                    <a:pt x="24293" y="15272"/>
                  </a:cubicBezTo>
                  <a:cubicBezTo>
                    <a:pt x="25671" y="14221"/>
                    <a:pt x="27091" y="13207"/>
                    <a:pt x="28547" y="12229"/>
                  </a:cubicBezTo>
                  <a:cubicBezTo>
                    <a:pt x="33416" y="8828"/>
                    <a:pt x="39251" y="6031"/>
                    <a:pt x="46070" y="3841"/>
                  </a:cubicBezTo>
                  <a:cubicBezTo>
                    <a:pt x="52884" y="1652"/>
                    <a:pt x="59858" y="399"/>
                    <a:pt x="66994" y="71"/>
                  </a:cubicBezTo>
                  <a:cubicBezTo>
                    <a:pt x="74130" y="-251"/>
                    <a:pt x="80985" y="524"/>
                    <a:pt x="87555" y="2385"/>
                  </a:cubicBezTo>
                  <a:cubicBezTo>
                    <a:pt x="94124" y="4247"/>
                    <a:pt x="99600" y="7534"/>
                    <a:pt x="103980" y="12235"/>
                  </a:cubicBezTo>
                  <a:cubicBezTo>
                    <a:pt x="106898" y="15480"/>
                    <a:pt x="109046" y="18849"/>
                    <a:pt x="110424" y="22334"/>
                  </a:cubicBezTo>
                  <a:cubicBezTo>
                    <a:pt x="111802" y="25818"/>
                    <a:pt x="113061" y="29588"/>
                    <a:pt x="114195" y="33644"/>
                  </a:cubicBezTo>
                  <a:cubicBezTo>
                    <a:pt x="116301" y="41268"/>
                    <a:pt x="116463" y="48689"/>
                    <a:pt x="114684" y="55907"/>
                  </a:cubicBezTo>
                  <a:cubicBezTo>
                    <a:pt x="112895" y="63130"/>
                    <a:pt x="109977" y="69937"/>
                    <a:pt x="105920" y="76339"/>
                  </a:cubicBezTo>
                  <a:cubicBezTo>
                    <a:pt x="101863" y="82750"/>
                    <a:pt x="97161" y="88793"/>
                    <a:pt x="91809" y="94467"/>
                  </a:cubicBezTo>
                  <a:cubicBezTo>
                    <a:pt x="86452" y="100140"/>
                    <a:pt x="81183" y="105169"/>
                    <a:pt x="75992" y="109548"/>
                  </a:cubicBezTo>
                  <a:cubicBezTo>
                    <a:pt x="69824" y="114743"/>
                    <a:pt x="63905" y="120094"/>
                    <a:pt x="58230" y="125611"/>
                  </a:cubicBezTo>
                  <a:cubicBezTo>
                    <a:pt x="52551" y="131123"/>
                    <a:pt x="47121" y="136885"/>
                    <a:pt x="41925" y="142881"/>
                  </a:cubicBezTo>
                  <a:cubicBezTo>
                    <a:pt x="44681" y="142881"/>
                    <a:pt x="47360" y="142756"/>
                    <a:pt x="49955" y="142517"/>
                  </a:cubicBezTo>
                  <a:cubicBezTo>
                    <a:pt x="52551" y="142273"/>
                    <a:pt x="55224" y="142148"/>
                    <a:pt x="57986" y="142148"/>
                  </a:cubicBezTo>
                  <a:cubicBezTo>
                    <a:pt x="65767" y="142148"/>
                    <a:pt x="74245" y="142351"/>
                    <a:pt x="83414" y="142756"/>
                  </a:cubicBezTo>
                  <a:cubicBezTo>
                    <a:pt x="92574" y="143167"/>
                    <a:pt x="101057" y="142720"/>
                    <a:pt x="108843" y="141420"/>
                  </a:cubicBezTo>
                  <a:cubicBezTo>
                    <a:pt x="110460" y="142231"/>
                    <a:pt x="111111" y="143251"/>
                    <a:pt x="110788" y="144462"/>
                  </a:cubicBezTo>
                  <a:cubicBezTo>
                    <a:pt x="110460" y="145674"/>
                    <a:pt x="110705" y="147104"/>
                    <a:pt x="111516" y="148716"/>
                  </a:cubicBezTo>
                  <a:cubicBezTo>
                    <a:pt x="111516" y="150505"/>
                    <a:pt x="111641" y="152289"/>
                    <a:pt x="111880" y="154072"/>
                  </a:cubicBezTo>
                  <a:cubicBezTo>
                    <a:pt x="112125" y="155861"/>
                    <a:pt x="112244" y="157598"/>
                    <a:pt x="112244" y="159304"/>
                  </a:cubicBezTo>
                  <a:cubicBezTo>
                    <a:pt x="112244" y="161004"/>
                    <a:pt x="112042" y="162627"/>
                    <a:pt x="111636" y="164166"/>
                  </a:cubicBezTo>
                  <a:cubicBezTo>
                    <a:pt x="111230" y="165705"/>
                    <a:pt x="110299" y="167052"/>
                    <a:pt x="108838" y="168181"/>
                  </a:cubicBezTo>
                  <a:cubicBezTo>
                    <a:pt x="105431" y="168503"/>
                    <a:pt x="101858" y="168623"/>
                    <a:pt x="98134" y="168545"/>
                  </a:cubicBezTo>
                  <a:cubicBezTo>
                    <a:pt x="94399" y="168462"/>
                    <a:pt x="90831" y="168342"/>
                    <a:pt x="87430" y="168181"/>
                  </a:cubicBezTo>
                  <a:cubicBezTo>
                    <a:pt x="83206" y="168019"/>
                    <a:pt x="78546" y="167853"/>
                    <a:pt x="73439" y="167692"/>
                  </a:cubicBezTo>
                  <a:cubicBezTo>
                    <a:pt x="68326" y="167536"/>
                    <a:pt x="63582" y="167292"/>
                    <a:pt x="59203" y="166964"/>
                  </a:cubicBezTo>
                  <a:cubicBezTo>
                    <a:pt x="57903" y="166808"/>
                    <a:pt x="56530" y="166891"/>
                    <a:pt x="55068" y="167208"/>
                  </a:cubicBezTo>
                  <a:cubicBezTo>
                    <a:pt x="53607" y="167536"/>
                    <a:pt x="52228" y="167619"/>
                    <a:pt x="50933" y="167453"/>
                  </a:cubicBezTo>
                  <a:cubicBezTo>
                    <a:pt x="47360" y="167125"/>
                    <a:pt x="43469" y="167011"/>
                    <a:pt x="39251" y="167083"/>
                  </a:cubicBezTo>
                  <a:cubicBezTo>
                    <a:pt x="35033" y="167167"/>
                    <a:pt x="30773" y="167286"/>
                    <a:pt x="26477" y="167453"/>
                  </a:cubicBezTo>
                  <a:cubicBezTo>
                    <a:pt x="22176" y="167614"/>
                    <a:pt x="17963" y="167780"/>
                    <a:pt x="13823" y="167936"/>
                  </a:cubicBezTo>
                  <a:cubicBezTo>
                    <a:pt x="9688" y="168098"/>
                    <a:pt x="5917" y="168181"/>
                    <a:pt x="2510" y="168181"/>
                  </a:cubicBezTo>
                  <a:cubicBezTo>
                    <a:pt x="237" y="161696"/>
                    <a:pt x="-491" y="156667"/>
                    <a:pt x="321" y="153095"/>
                  </a:cubicBezTo>
                  <a:cubicBezTo>
                    <a:pt x="1127" y="149533"/>
                    <a:pt x="2422" y="146376"/>
                    <a:pt x="4211" y="1436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9" name="Google Shape;1849;p17">
              <a:extLst>
                <a:ext uri="{FF2B5EF4-FFF2-40B4-BE49-F238E27FC236}">
                  <a16:creationId xmlns:a16="http://schemas.microsoft.com/office/drawing/2014/main" id="{D3ED25DD-7217-EC8E-AF54-CC8913E6CF69}"/>
                </a:ext>
              </a:extLst>
            </p:cNvPr>
            <p:cNvSpPr/>
            <p:nvPr/>
          </p:nvSpPr>
          <p:spPr>
            <a:xfrm>
              <a:off x="16867569" y="8892211"/>
              <a:ext cx="123871" cy="171063"/>
            </a:xfrm>
            <a:custGeom>
              <a:avLst/>
              <a:gdLst/>
              <a:ahLst/>
              <a:cxnLst/>
              <a:rect l="l" t="t" r="r" b="b"/>
              <a:pathLst>
                <a:path w="123871" h="171063" extrusionOk="0">
                  <a:moveTo>
                    <a:pt x="91005" y="92934"/>
                  </a:moveTo>
                  <a:cubicBezTo>
                    <a:pt x="90682" y="92778"/>
                    <a:pt x="90438" y="92612"/>
                    <a:pt x="90277" y="92451"/>
                  </a:cubicBezTo>
                  <a:cubicBezTo>
                    <a:pt x="90115" y="92295"/>
                    <a:pt x="89876" y="92206"/>
                    <a:pt x="89548" y="92206"/>
                  </a:cubicBezTo>
                  <a:cubicBezTo>
                    <a:pt x="87442" y="90428"/>
                    <a:pt x="84727" y="89050"/>
                    <a:pt x="81398" y="88072"/>
                  </a:cubicBezTo>
                  <a:cubicBezTo>
                    <a:pt x="78075" y="87094"/>
                    <a:pt x="74548" y="86491"/>
                    <a:pt x="70819" y="86252"/>
                  </a:cubicBezTo>
                  <a:cubicBezTo>
                    <a:pt x="67090" y="86008"/>
                    <a:pt x="63439" y="86008"/>
                    <a:pt x="59871" y="86252"/>
                  </a:cubicBezTo>
                  <a:cubicBezTo>
                    <a:pt x="56297" y="86491"/>
                    <a:pt x="53302" y="86860"/>
                    <a:pt x="50867" y="87344"/>
                  </a:cubicBezTo>
                  <a:cubicBezTo>
                    <a:pt x="50384" y="87505"/>
                    <a:pt x="49442" y="87589"/>
                    <a:pt x="48069" y="87589"/>
                  </a:cubicBezTo>
                  <a:cubicBezTo>
                    <a:pt x="46686" y="87589"/>
                    <a:pt x="45271" y="87589"/>
                    <a:pt x="43815" y="87589"/>
                  </a:cubicBezTo>
                  <a:cubicBezTo>
                    <a:pt x="42348" y="87589"/>
                    <a:pt x="40928" y="87589"/>
                    <a:pt x="39550" y="87589"/>
                  </a:cubicBezTo>
                  <a:cubicBezTo>
                    <a:pt x="38171" y="87589"/>
                    <a:pt x="37235" y="87589"/>
                    <a:pt x="36751" y="87589"/>
                  </a:cubicBezTo>
                  <a:cubicBezTo>
                    <a:pt x="36424" y="87589"/>
                    <a:pt x="36268" y="86574"/>
                    <a:pt x="36268" y="84546"/>
                  </a:cubicBezTo>
                  <a:cubicBezTo>
                    <a:pt x="36268" y="82518"/>
                    <a:pt x="36341" y="80292"/>
                    <a:pt x="36507" y="77854"/>
                  </a:cubicBezTo>
                  <a:cubicBezTo>
                    <a:pt x="36673" y="75415"/>
                    <a:pt x="36793" y="73147"/>
                    <a:pt x="36876" y="71041"/>
                  </a:cubicBezTo>
                  <a:cubicBezTo>
                    <a:pt x="36959" y="68935"/>
                    <a:pt x="36835" y="67718"/>
                    <a:pt x="36507" y="67391"/>
                  </a:cubicBezTo>
                  <a:cubicBezTo>
                    <a:pt x="37157" y="67235"/>
                    <a:pt x="38010" y="67110"/>
                    <a:pt x="39066" y="67027"/>
                  </a:cubicBezTo>
                  <a:cubicBezTo>
                    <a:pt x="40117" y="66943"/>
                    <a:pt x="41256" y="66902"/>
                    <a:pt x="42467" y="66902"/>
                  </a:cubicBezTo>
                  <a:cubicBezTo>
                    <a:pt x="43690" y="66902"/>
                    <a:pt x="44860" y="66902"/>
                    <a:pt x="45999" y="66902"/>
                  </a:cubicBezTo>
                  <a:cubicBezTo>
                    <a:pt x="47133" y="66902"/>
                    <a:pt x="48028" y="66818"/>
                    <a:pt x="48672" y="66657"/>
                  </a:cubicBezTo>
                  <a:cubicBezTo>
                    <a:pt x="52241" y="65680"/>
                    <a:pt x="56823" y="64343"/>
                    <a:pt x="62419" y="62648"/>
                  </a:cubicBezTo>
                  <a:cubicBezTo>
                    <a:pt x="68021" y="60942"/>
                    <a:pt x="73451" y="58878"/>
                    <a:pt x="78725" y="56444"/>
                  </a:cubicBezTo>
                  <a:cubicBezTo>
                    <a:pt x="83999" y="54010"/>
                    <a:pt x="88493" y="51129"/>
                    <a:pt x="92232" y="47811"/>
                  </a:cubicBezTo>
                  <a:cubicBezTo>
                    <a:pt x="95961" y="44489"/>
                    <a:pt x="97823" y="40718"/>
                    <a:pt x="97823" y="36496"/>
                  </a:cubicBezTo>
                  <a:cubicBezTo>
                    <a:pt x="97823" y="33906"/>
                    <a:pt x="97012" y="31795"/>
                    <a:pt x="95389" y="30172"/>
                  </a:cubicBezTo>
                  <a:cubicBezTo>
                    <a:pt x="93772" y="28550"/>
                    <a:pt x="91821" y="27255"/>
                    <a:pt x="89548" y="26277"/>
                  </a:cubicBezTo>
                  <a:cubicBezTo>
                    <a:pt x="85819" y="24816"/>
                    <a:pt x="81726" y="23963"/>
                    <a:pt x="77263" y="23719"/>
                  </a:cubicBezTo>
                  <a:cubicBezTo>
                    <a:pt x="72801" y="23479"/>
                    <a:pt x="68707" y="23765"/>
                    <a:pt x="64978" y="24571"/>
                  </a:cubicBezTo>
                  <a:cubicBezTo>
                    <a:pt x="64000" y="24899"/>
                    <a:pt x="62788" y="25143"/>
                    <a:pt x="61327" y="25299"/>
                  </a:cubicBezTo>
                  <a:cubicBezTo>
                    <a:pt x="59865" y="25461"/>
                    <a:pt x="58367" y="25669"/>
                    <a:pt x="56823" y="25908"/>
                  </a:cubicBezTo>
                  <a:cubicBezTo>
                    <a:pt x="55283" y="26152"/>
                    <a:pt x="53822" y="26397"/>
                    <a:pt x="52443" y="26636"/>
                  </a:cubicBezTo>
                  <a:cubicBezTo>
                    <a:pt x="51060" y="26880"/>
                    <a:pt x="50051" y="27166"/>
                    <a:pt x="49401" y="27489"/>
                  </a:cubicBezTo>
                  <a:cubicBezTo>
                    <a:pt x="47611" y="28144"/>
                    <a:pt x="46030" y="28752"/>
                    <a:pt x="44652" y="29314"/>
                  </a:cubicBezTo>
                  <a:cubicBezTo>
                    <a:pt x="43274" y="29881"/>
                    <a:pt x="41937" y="30448"/>
                    <a:pt x="40642" y="31015"/>
                  </a:cubicBezTo>
                  <a:cubicBezTo>
                    <a:pt x="39336" y="31587"/>
                    <a:pt x="38000" y="32153"/>
                    <a:pt x="36627" y="32720"/>
                  </a:cubicBezTo>
                  <a:cubicBezTo>
                    <a:pt x="35248" y="33292"/>
                    <a:pt x="33667" y="33984"/>
                    <a:pt x="31883" y="34785"/>
                  </a:cubicBezTo>
                  <a:cubicBezTo>
                    <a:pt x="29933" y="35601"/>
                    <a:pt x="27987" y="36449"/>
                    <a:pt x="26042" y="37343"/>
                  </a:cubicBezTo>
                  <a:cubicBezTo>
                    <a:pt x="24092" y="38238"/>
                    <a:pt x="21985" y="39163"/>
                    <a:pt x="19712" y="40141"/>
                  </a:cubicBezTo>
                  <a:cubicBezTo>
                    <a:pt x="17767" y="40952"/>
                    <a:pt x="16228" y="40427"/>
                    <a:pt x="15089" y="38560"/>
                  </a:cubicBezTo>
                  <a:cubicBezTo>
                    <a:pt x="13955" y="36698"/>
                    <a:pt x="13060" y="34426"/>
                    <a:pt x="12415" y="31753"/>
                  </a:cubicBezTo>
                  <a:cubicBezTo>
                    <a:pt x="11765" y="29075"/>
                    <a:pt x="11323" y="26480"/>
                    <a:pt x="11079" y="23963"/>
                  </a:cubicBezTo>
                  <a:cubicBezTo>
                    <a:pt x="10834" y="21451"/>
                    <a:pt x="10792" y="19954"/>
                    <a:pt x="10954" y="19459"/>
                  </a:cubicBezTo>
                  <a:cubicBezTo>
                    <a:pt x="13388" y="17842"/>
                    <a:pt x="16311" y="16178"/>
                    <a:pt x="19712" y="14472"/>
                  </a:cubicBezTo>
                  <a:cubicBezTo>
                    <a:pt x="23124" y="12767"/>
                    <a:pt x="26568" y="11149"/>
                    <a:pt x="30052" y="9610"/>
                  </a:cubicBezTo>
                  <a:cubicBezTo>
                    <a:pt x="33537" y="8071"/>
                    <a:pt x="36824" y="6734"/>
                    <a:pt x="39909" y="5596"/>
                  </a:cubicBezTo>
                  <a:cubicBezTo>
                    <a:pt x="42982" y="4462"/>
                    <a:pt x="45422" y="3651"/>
                    <a:pt x="47206" y="3162"/>
                  </a:cubicBezTo>
                  <a:cubicBezTo>
                    <a:pt x="50935" y="2028"/>
                    <a:pt x="54753" y="1175"/>
                    <a:pt x="58638" y="608"/>
                  </a:cubicBezTo>
                  <a:cubicBezTo>
                    <a:pt x="62534" y="42"/>
                    <a:pt x="66585" y="-78"/>
                    <a:pt x="70809" y="239"/>
                  </a:cubicBezTo>
                  <a:lnTo>
                    <a:pt x="71053" y="0"/>
                  </a:lnTo>
                  <a:cubicBezTo>
                    <a:pt x="75755" y="484"/>
                    <a:pt x="80420" y="1212"/>
                    <a:pt x="85044" y="2189"/>
                  </a:cubicBezTo>
                  <a:cubicBezTo>
                    <a:pt x="89663" y="3157"/>
                    <a:pt x="93917" y="4659"/>
                    <a:pt x="97813" y="6693"/>
                  </a:cubicBezTo>
                  <a:cubicBezTo>
                    <a:pt x="101709" y="8721"/>
                    <a:pt x="105235" y="11352"/>
                    <a:pt x="108397" y="14597"/>
                  </a:cubicBezTo>
                  <a:cubicBezTo>
                    <a:pt x="111565" y="17842"/>
                    <a:pt x="114030" y="21815"/>
                    <a:pt x="115819" y="26521"/>
                  </a:cubicBezTo>
                  <a:cubicBezTo>
                    <a:pt x="117437" y="30572"/>
                    <a:pt x="118290" y="34145"/>
                    <a:pt x="118373" y="37224"/>
                  </a:cubicBezTo>
                  <a:cubicBezTo>
                    <a:pt x="118457" y="40307"/>
                    <a:pt x="118009" y="43792"/>
                    <a:pt x="117037" y="47687"/>
                  </a:cubicBezTo>
                  <a:cubicBezTo>
                    <a:pt x="116225" y="50770"/>
                    <a:pt x="114805" y="53605"/>
                    <a:pt x="112782" y="56200"/>
                  </a:cubicBezTo>
                  <a:cubicBezTo>
                    <a:pt x="110748" y="58800"/>
                    <a:pt x="108439" y="61109"/>
                    <a:pt x="105844" y="63137"/>
                  </a:cubicBezTo>
                  <a:cubicBezTo>
                    <a:pt x="103254" y="65170"/>
                    <a:pt x="100497" y="67032"/>
                    <a:pt x="97574" y="68727"/>
                  </a:cubicBezTo>
                  <a:cubicBezTo>
                    <a:pt x="94646" y="70433"/>
                    <a:pt x="91894" y="71930"/>
                    <a:pt x="89299" y="73230"/>
                  </a:cubicBezTo>
                  <a:cubicBezTo>
                    <a:pt x="94328" y="74692"/>
                    <a:pt x="98708" y="76356"/>
                    <a:pt x="102437" y="78218"/>
                  </a:cubicBezTo>
                  <a:cubicBezTo>
                    <a:pt x="106166" y="80085"/>
                    <a:pt x="109448" y="82232"/>
                    <a:pt x="112293" y="84671"/>
                  </a:cubicBezTo>
                  <a:cubicBezTo>
                    <a:pt x="115122" y="87100"/>
                    <a:pt x="117437" y="89944"/>
                    <a:pt x="119226" y="93184"/>
                  </a:cubicBezTo>
                  <a:cubicBezTo>
                    <a:pt x="121016" y="96429"/>
                    <a:pt x="122472" y="100241"/>
                    <a:pt x="123606" y="104619"/>
                  </a:cubicBezTo>
                  <a:cubicBezTo>
                    <a:pt x="124901" y="121484"/>
                    <a:pt x="121458" y="135634"/>
                    <a:pt x="113266" y="147069"/>
                  </a:cubicBezTo>
                  <a:cubicBezTo>
                    <a:pt x="105074" y="158500"/>
                    <a:pt x="92544" y="166087"/>
                    <a:pt x="75672" y="169815"/>
                  </a:cubicBezTo>
                  <a:cubicBezTo>
                    <a:pt x="70642" y="170793"/>
                    <a:pt x="65935" y="171193"/>
                    <a:pt x="61556" y="171027"/>
                  </a:cubicBezTo>
                  <a:cubicBezTo>
                    <a:pt x="59933" y="171027"/>
                    <a:pt x="58357" y="170944"/>
                    <a:pt x="56812" y="170788"/>
                  </a:cubicBezTo>
                  <a:cubicBezTo>
                    <a:pt x="55273" y="170627"/>
                    <a:pt x="53686" y="170460"/>
                    <a:pt x="52064" y="170299"/>
                  </a:cubicBezTo>
                  <a:cubicBezTo>
                    <a:pt x="47846" y="169977"/>
                    <a:pt x="42780" y="168723"/>
                    <a:pt x="36861" y="166534"/>
                  </a:cubicBezTo>
                  <a:cubicBezTo>
                    <a:pt x="30942" y="164345"/>
                    <a:pt x="25215" y="162031"/>
                    <a:pt x="19707" y="159597"/>
                  </a:cubicBezTo>
                  <a:cubicBezTo>
                    <a:pt x="13221" y="156679"/>
                    <a:pt x="6652" y="153513"/>
                    <a:pt x="0" y="150111"/>
                  </a:cubicBezTo>
                  <a:cubicBezTo>
                    <a:pt x="0" y="149784"/>
                    <a:pt x="83" y="149056"/>
                    <a:pt x="244" y="147922"/>
                  </a:cubicBezTo>
                  <a:cubicBezTo>
                    <a:pt x="400" y="146789"/>
                    <a:pt x="567" y="145572"/>
                    <a:pt x="728" y="144272"/>
                  </a:cubicBezTo>
                  <a:cubicBezTo>
                    <a:pt x="884" y="142977"/>
                    <a:pt x="1051" y="141796"/>
                    <a:pt x="1212" y="140746"/>
                  </a:cubicBezTo>
                  <a:cubicBezTo>
                    <a:pt x="1373" y="139690"/>
                    <a:pt x="1540" y="138998"/>
                    <a:pt x="1701" y="138671"/>
                  </a:cubicBezTo>
                  <a:cubicBezTo>
                    <a:pt x="2668" y="135754"/>
                    <a:pt x="3646" y="133606"/>
                    <a:pt x="4619" y="132228"/>
                  </a:cubicBezTo>
                  <a:cubicBezTo>
                    <a:pt x="5586" y="130850"/>
                    <a:pt x="6564" y="129269"/>
                    <a:pt x="7537" y="127485"/>
                  </a:cubicBezTo>
                  <a:cubicBezTo>
                    <a:pt x="8504" y="127807"/>
                    <a:pt x="10335" y="128738"/>
                    <a:pt x="13008" y="130283"/>
                  </a:cubicBezTo>
                  <a:cubicBezTo>
                    <a:pt x="15687" y="131822"/>
                    <a:pt x="18766" y="133564"/>
                    <a:pt x="22256" y="135514"/>
                  </a:cubicBezTo>
                  <a:cubicBezTo>
                    <a:pt x="25741" y="137459"/>
                    <a:pt x="29350" y="139326"/>
                    <a:pt x="33079" y="141105"/>
                  </a:cubicBezTo>
                  <a:cubicBezTo>
                    <a:pt x="36809" y="142893"/>
                    <a:pt x="40299" y="144188"/>
                    <a:pt x="43544" y="145000"/>
                  </a:cubicBezTo>
                  <a:cubicBezTo>
                    <a:pt x="50358" y="147589"/>
                    <a:pt x="56963" y="148567"/>
                    <a:pt x="63376" y="147917"/>
                  </a:cubicBezTo>
                  <a:cubicBezTo>
                    <a:pt x="69784" y="147267"/>
                    <a:pt x="75536" y="145566"/>
                    <a:pt x="80649" y="142810"/>
                  </a:cubicBezTo>
                  <a:cubicBezTo>
                    <a:pt x="85767" y="140054"/>
                    <a:pt x="90095" y="136523"/>
                    <a:pt x="93673" y="132228"/>
                  </a:cubicBezTo>
                  <a:cubicBezTo>
                    <a:pt x="97241" y="127932"/>
                    <a:pt x="99634" y="123429"/>
                    <a:pt x="100851" y="118723"/>
                  </a:cubicBezTo>
                  <a:cubicBezTo>
                    <a:pt x="102062" y="114021"/>
                    <a:pt x="101948" y="109399"/>
                    <a:pt x="100487" y="104859"/>
                  </a:cubicBezTo>
                  <a:cubicBezTo>
                    <a:pt x="99041" y="100319"/>
                    <a:pt x="95878" y="96346"/>
                    <a:pt x="91005" y="929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0" name="Google Shape;1850;p17">
              <a:extLst>
                <a:ext uri="{FF2B5EF4-FFF2-40B4-BE49-F238E27FC236}">
                  <a16:creationId xmlns:a16="http://schemas.microsoft.com/office/drawing/2014/main" id="{2096AB24-BE21-6480-EB95-EA9DC2E7B9A3}"/>
                </a:ext>
              </a:extLst>
            </p:cNvPr>
            <p:cNvSpPr/>
            <p:nvPr/>
          </p:nvSpPr>
          <p:spPr>
            <a:xfrm>
              <a:off x="16414342" y="7956759"/>
              <a:ext cx="126317" cy="177032"/>
            </a:xfrm>
            <a:custGeom>
              <a:avLst/>
              <a:gdLst/>
              <a:ahLst/>
              <a:cxnLst/>
              <a:rect l="l" t="t" r="r" b="b"/>
              <a:pathLst>
                <a:path w="126317" h="177032" extrusionOk="0">
                  <a:moveTo>
                    <a:pt x="111957" y="31300"/>
                  </a:moveTo>
                  <a:cubicBezTo>
                    <a:pt x="114064" y="36167"/>
                    <a:pt x="114917" y="40182"/>
                    <a:pt x="114511" y="43344"/>
                  </a:cubicBezTo>
                  <a:cubicBezTo>
                    <a:pt x="114105" y="46511"/>
                    <a:pt x="113741" y="49631"/>
                    <a:pt x="113419" y="52709"/>
                  </a:cubicBezTo>
                  <a:cubicBezTo>
                    <a:pt x="113258" y="54498"/>
                    <a:pt x="112285" y="56563"/>
                    <a:pt x="110501" y="58913"/>
                  </a:cubicBezTo>
                  <a:cubicBezTo>
                    <a:pt x="108712" y="61264"/>
                    <a:pt x="106610" y="63656"/>
                    <a:pt x="104176" y="66090"/>
                  </a:cubicBezTo>
                  <a:cubicBezTo>
                    <a:pt x="101742" y="68523"/>
                    <a:pt x="99308" y="70796"/>
                    <a:pt x="96879" y="72902"/>
                  </a:cubicBezTo>
                  <a:cubicBezTo>
                    <a:pt x="94445" y="75013"/>
                    <a:pt x="92500" y="76636"/>
                    <a:pt x="91038" y="77770"/>
                  </a:cubicBezTo>
                  <a:cubicBezTo>
                    <a:pt x="91361" y="78420"/>
                    <a:pt x="93389" y="79595"/>
                    <a:pt x="97118" y="81295"/>
                  </a:cubicBezTo>
                  <a:cubicBezTo>
                    <a:pt x="100848" y="83001"/>
                    <a:pt x="104863" y="85554"/>
                    <a:pt x="109164" y="88961"/>
                  </a:cubicBezTo>
                  <a:cubicBezTo>
                    <a:pt x="113460" y="92362"/>
                    <a:pt x="117392" y="96907"/>
                    <a:pt x="120966" y="102585"/>
                  </a:cubicBezTo>
                  <a:cubicBezTo>
                    <a:pt x="124528" y="108264"/>
                    <a:pt x="126318" y="115399"/>
                    <a:pt x="126318" y="123995"/>
                  </a:cubicBezTo>
                  <a:cubicBezTo>
                    <a:pt x="126318" y="124806"/>
                    <a:pt x="126234" y="125659"/>
                    <a:pt x="126073" y="126548"/>
                  </a:cubicBezTo>
                  <a:cubicBezTo>
                    <a:pt x="125912" y="127443"/>
                    <a:pt x="125829" y="128290"/>
                    <a:pt x="125829" y="129102"/>
                  </a:cubicBezTo>
                  <a:lnTo>
                    <a:pt x="125584" y="129346"/>
                  </a:lnTo>
                  <a:cubicBezTo>
                    <a:pt x="125095" y="136808"/>
                    <a:pt x="122786" y="143538"/>
                    <a:pt x="118651" y="149539"/>
                  </a:cubicBezTo>
                  <a:cubicBezTo>
                    <a:pt x="114516" y="155540"/>
                    <a:pt x="109404" y="160610"/>
                    <a:pt x="103318" y="164744"/>
                  </a:cubicBezTo>
                  <a:cubicBezTo>
                    <a:pt x="97238" y="168879"/>
                    <a:pt x="90544" y="171999"/>
                    <a:pt x="83247" y="174110"/>
                  </a:cubicBezTo>
                  <a:cubicBezTo>
                    <a:pt x="75950" y="176216"/>
                    <a:pt x="68892" y="177111"/>
                    <a:pt x="62078" y="176788"/>
                  </a:cubicBezTo>
                  <a:lnTo>
                    <a:pt x="62078" y="177033"/>
                  </a:lnTo>
                  <a:cubicBezTo>
                    <a:pt x="59160" y="176871"/>
                    <a:pt x="55998" y="176544"/>
                    <a:pt x="52591" y="176055"/>
                  </a:cubicBezTo>
                  <a:cubicBezTo>
                    <a:pt x="49184" y="175566"/>
                    <a:pt x="45736" y="174921"/>
                    <a:pt x="42251" y="174110"/>
                  </a:cubicBezTo>
                  <a:cubicBezTo>
                    <a:pt x="38761" y="173299"/>
                    <a:pt x="35396" y="172243"/>
                    <a:pt x="32156" y="170948"/>
                  </a:cubicBezTo>
                  <a:cubicBezTo>
                    <a:pt x="28910" y="169648"/>
                    <a:pt x="26070" y="168192"/>
                    <a:pt x="23642" y="166570"/>
                  </a:cubicBezTo>
                  <a:cubicBezTo>
                    <a:pt x="22341" y="165758"/>
                    <a:pt x="21166" y="164869"/>
                    <a:pt x="20110" y="163892"/>
                  </a:cubicBezTo>
                  <a:cubicBezTo>
                    <a:pt x="19054" y="162919"/>
                    <a:pt x="17879" y="162030"/>
                    <a:pt x="16584" y="161213"/>
                  </a:cubicBezTo>
                  <a:cubicBezTo>
                    <a:pt x="13988" y="159435"/>
                    <a:pt x="11798" y="157407"/>
                    <a:pt x="10014" y="155134"/>
                  </a:cubicBezTo>
                  <a:cubicBezTo>
                    <a:pt x="8392" y="153028"/>
                    <a:pt x="7008" y="150756"/>
                    <a:pt x="5880" y="148322"/>
                  </a:cubicBezTo>
                  <a:cubicBezTo>
                    <a:pt x="4746" y="145888"/>
                    <a:pt x="3768" y="143460"/>
                    <a:pt x="2962" y="141026"/>
                  </a:cubicBezTo>
                  <a:cubicBezTo>
                    <a:pt x="-773" y="129512"/>
                    <a:pt x="-976" y="119335"/>
                    <a:pt x="2353" y="110495"/>
                  </a:cubicBezTo>
                  <a:cubicBezTo>
                    <a:pt x="5677" y="101660"/>
                    <a:pt x="11476" y="93511"/>
                    <a:pt x="19746" y="86048"/>
                  </a:cubicBezTo>
                  <a:cubicBezTo>
                    <a:pt x="21041" y="84748"/>
                    <a:pt x="22508" y="83495"/>
                    <a:pt x="24125" y="82278"/>
                  </a:cubicBezTo>
                  <a:cubicBezTo>
                    <a:pt x="25743" y="81061"/>
                    <a:pt x="27371" y="80130"/>
                    <a:pt x="28993" y="79480"/>
                  </a:cubicBezTo>
                  <a:cubicBezTo>
                    <a:pt x="26887" y="77702"/>
                    <a:pt x="24895" y="75466"/>
                    <a:pt x="23033" y="72793"/>
                  </a:cubicBezTo>
                  <a:cubicBezTo>
                    <a:pt x="21166" y="70115"/>
                    <a:pt x="19423" y="67645"/>
                    <a:pt x="17806" y="65372"/>
                  </a:cubicBezTo>
                  <a:cubicBezTo>
                    <a:pt x="13099" y="58399"/>
                    <a:pt x="10784" y="51425"/>
                    <a:pt x="10867" y="44451"/>
                  </a:cubicBezTo>
                  <a:cubicBezTo>
                    <a:pt x="10951" y="37478"/>
                    <a:pt x="12735" y="31071"/>
                    <a:pt x="16225" y="25231"/>
                  </a:cubicBezTo>
                  <a:cubicBezTo>
                    <a:pt x="19709" y="19391"/>
                    <a:pt x="24495" y="14404"/>
                    <a:pt x="30580" y="10270"/>
                  </a:cubicBezTo>
                  <a:cubicBezTo>
                    <a:pt x="36660" y="6136"/>
                    <a:pt x="43271" y="3421"/>
                    <a:pt x="50412" y="2121"/>
                  </a:cubicBezTo>
                  <a:cubicBezTo>
                    <a:pt x="53002" y="1637"/>
                    <a:pt x="55681" y="1112"/>
                    <a:pt x="58442" y="540"/>
                  </a:cubicBezTo>
                  <a:cubicBezTo>
                    <a:pt x="61199" y="-27"/>
                    <a:pt x="63956" y="-146"/>
                    <a:pt x="66718" y="176"/>
                  </a:cubicBezTo>
                  <a:cubicBezTo>
                    <a:pt x="75315" y="1149"/>
                    <a:pt x="82368" y="2813"/>
                    <a:pt x="87886" y="5163"/>
                  </a:cubicBezTo>
                  <a:cubicBezTo>
                    <a:pt x="93399" y="7514"/>
                    <a:pt x="97820" y="10192"/>
                    <a:pt x="101149" y="13192"/>
                  </a:cubicBezTo>
                  <a:cubicBezTo>
                    <a:pt x="104473" y="16198"/>
                    <a:pt x="106907" y="19318"/>
                    <a:pt x="108452" y="22558"/>
                  </a:cubicBezTo>
                  <a:cubicBezTo>
                    <a:pt x="109970" y="25788"/>
                    <a:pt x="111146" y="28705"/>
                    <a:pt x="111957" y="31300"/>
                  </a:cubicBezTo>
                  <a:close/>
                  <a:moveTo>
                    <a:pt x="102470" y="122040"/>
                  </a:moveTo>
                  <a:cubicBezTo>
                    <a:pt x="102470" y="117500"/>
                    <a:pt x="101128" y="113444"/>
                    <a:pt x="98455" y="109876"/>
                  </a:cubicBezTo>
                  <a:cubicBezTo>
                    <a:pt x="95776" y="106309"/>
                    <a:pt x="92453" y="103308"/>
                    <a:pt x="88479" y="100875"/>
                  </a:cubicBezTo>
                  <a:cubicBezTo>
                    <a:pt x="84500" y="98441"/>
                    <a:pt x="80204" y="96537"/>
                    <a:pt x="75586" y="95159"/>
                  </a:cubicBezTo>
                  <a:cubicBezTo>
                    <a:pt x="70962" y="93781"/>
                    <a:pt x="66702" y="93012"/>
                    <a:pt x="62811" y="92845"/>
                  </a:cubicBezTo>
                  <a:cubicBezTo>
                    <a:pt x="57459" y="92523"/>
                    <a:pt x="52997" y="93376"/>
                    <a:pt x="49429" y="95399"/>
                  </a:cubicBezTo>
                  <a:cubicBezTo>
                    <a:pt x="45856" y="97427"/>
                    <a:pt x="42132" y="100063"/>
                    <a:pt x="38236" y="103308"/>
                  </a:cubicBezTo>
                  <a:cubicBezTo>
                    <a:pt x="34829" y="106070"/>
                    <a:pt x="32234" y="109351"/>
                    <a:pt x="30450" y="113158"/>
                  </a:cubicBezTo>
                  <a:cubicBezTo>
                    <a:pt x="28661" y="116969"/>
                    <a:pt x="27532" y="121062"/>
                    <a:pt x="27048" y="125446"/>
                  </a:cubicBezTo>
                  <a:cubicBezTo>
                    <a:pt x="26232" y="132258"/>
                    <a:pt x="27532" y="137895"/>
                    <a:pt x="30939" y="142352"/>
                  </a:cubicBezTo>
                  <a:cubicBezTo>
                    <a:pt x="34346" y="146814"/>
                    <a:pt x="38850" y="150095"/>
                    <a:pt x="44441" y="152206"/>
                  </a:cubicBezTo>
                  <a:cubicBezTo>
                    <a:pt x="50037" y="154318"/>
                    <a:pt x="56201" y="155249"/>
                    <a:pt x="62936" y="155004"/>
                  </a:cubicBezTo>
                  <a:cubicBezTo>
                    <a:pt x="69667" y="154760"/>
                    <a:pt x="75955" y="153387"/>
                    <a:pt x="81796" y="150870"/>
                  </a:cubicBezTo>
                  <a:cubicBezTo>
                    <a:pt x="87637" y="148358"/>
                    <a:pt x="92541" y="144708"/>
                    <a:pt x="96515" y="139918"/>
                  </a:cubicBezTo>
                  <a:cubicBezTo>
                    <a:pt x="100483" y="135139"/>
                    <a:pt x="102470" y="129180"/>
                    <a:pt x="102470" y="122040"/>
                  </a:cubicBezTo>
                  <a:close/>
                  <a:moveTo>
                    <a:pt x="85681" y="26677"/>
                  </a:moveTo>
                  <a:cubicBezTo>
                    <a:pt x="83086" y="24404"/>
                    <a:pt x="80246" y="22782"/>
                    <a:pt x="77167" y="21809"/>
                  </a:cubicBezTo>
                  <a:cubicBezTo>
                    <a:pt x="74082" y="20837"/>
                    <a:pt x="70842" y="20270"/>
                    <a:pt x="67435" y="20109"/>
                  </a:cubicBezTo>
                  <a:lnTo>
                    <a:pt x="67191" y="20353"/>
                  </a:lnTo>
                  <a:cubicBezTo>
                    <a:pt x="61022" y="19864"/>
                    <a:pt x="55062" y="21003"/>
                    <a:pt x="49304" y="23759"/>
                  </a:cubicBezTo>
                  <a:cubicBezTo>
                    <a:pt x="43541" y="26521"/>
                    <a:pt x="39125" y="30125"/>
                    <a:pt x="36041" y="34581"/>
                  </a:cubicBezTo>
                  <a:cubicBezTo>
                    <a:pt x="32957" y="39043"/>
                    <a:pt x="31740" y="43911"/>
                    <a:pt x="32390" y="49178"/>
                  </a:cubicBezTo>
                  <a:cubicBezTo>
                    <a:pt x="33040" y="54452"/>
                    <a:pt x="36686" y="59439"/>
                    <a:pt x="43338" y="64140"/>
                  </a:cubicBezTo>
                  <a:cubicBezTo>
                    <a:pt x="47068" y="65601"/>
                    <a:pt x="50152" y="66293"/>
                    <a:pt x="52586" y="66204"/>
                  </a:cubicBezTo>
                  <a:cubicBezTo>
                    <a:pt x="55020" y="66126"/>
                    <a:pt x="58260" y="65923"/>
                    <a:pt x="62323" y="65596"/>
                  </a:cubicBezTo>
                  <a:cubicBezTo>
                    <a:pt x="65079" y="65435"/>
                    <a:pt x="68163" y="64623"/>
                    <a:pt x="71570" y="63162"/>
                  </a:cubicBezTo>
                  <a:cubicBezTo>
                    <a:pt x="74972" y="61701"/>
                    <a:pt x="78176" y="59875"/>
                    <a:pt x="81182" y="57686"/>
                  </a:cubicBezTo>
                  <a:cubicBezTo>
                    <a:pt x="84178" y="55492"/>
                    <a:pt x="86737" y="52985"/>
                    <a:pt x="88848" y="50140"/>
                  </a:cubicBezTo>
                  <a:cubicBezTo>
                    <a:pt x="90955" y="47301"/>
                    <a:pt x="92094" y="44342"/>
                    <a:pt x="92255" y="41258"/>
                  </a:cubicBezTo>
                  <a:cubicBezTo>
                    <a:pt x="92255" y="40286"/>
                    <a:pt x="92130" y="39069"/>
                    <a:pt x="91891" y="37608"/>
                  </a:cubicBezTo>
                  <a:cubicBezTo>
                    <a:pt x="91647" y="36147"/>
                    <a:pt x="91241" y="34690"/>
                    <a:pt x="90674" y="33229"/>
                  </a:cubicBezTo>
                  <a:cubicBezTo>
                    <a:pt x="90102" y="31768"/>
                    <a:pt x="89374" y="30431"/>
                    <a:pt x="88484" y="29215"/>
                  </a:cubicBezTo>
                  <a:cubicBezTo>
                    <a:pt x="87585" y="28013"/>
                    <a:pt x="86654" y="27160"/>
                    <a:pt x="85681" y="266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1" name="Google Shape;1851;p17">
              <a:extLst>
                <a:ext uri="{FF2B5EF4-FFF2-40B4-BE49-F238E27FC236}">
                  <a16:creationId xmlns:a16="http://schemas.microsoft.com/office/drawing/2014/main" id="{C577C16B-B058-6909-594F-0CD5EC905BC2}"/>
                </a:ext>
              </a:extLst>
            </p:cNvPr>
            <p:cNvSpPr/>
            <p:nvPr/>
          </p:nvSpPr>
          <p:spPr>
            <a:xfrm>
              <a:off x="16860063" y="7951084"/>
              <a:ext cx="118379" cy="176372"/>
            </a:xfrm>
            <a:custGeom>
              <a:avLst/>
              <a:gdLst/>
              <a:ahLst/>
              <a:cxnLst/>
              <a:rect l="l" t="t" r="r" b="b"/>
              <a:pathLst>
                <a:path w="118379" h="176372" extrusionOk="0">
                  <a:moveTo>
                    <a:pt x="64605" y="145478"/>
                  </a:moveTo>
                  <a:cubicBezTo>
                    <a:pt x="67689" y="142722"/>
                    <a:pt x="70362" y="140085"/>
                    <a:pt x="72635" y="137568"/>
                  </a:cubicBezTo>
                  <a:cubicBezTo>
                    <a:pt x="74908" y="135057"/>
                    <a:pt x="76853" y="132384"/>
                    <a:pt x="78476" y="129539"/>
                  </a:cubicBezTo>
                  <a:cubicBezTo>
                    <a:pt x="80099" y="126705"/>
                    <a:pt x="81477" y="123663"/>
                    <a:pt x="82616" y="120418"/>
                  </a:cubicBezTo>
                  <a:cubicBezTo>
                    <a:pt x="83750" y="117173"/>
                    <a:pt x="84806" y="113527"/>
                    <a:pt x="85773" y="109471"/>
                  </a:cubicBezTo>
                  <a:cubicBezTo>
                    <a:pt x="85612" y="109471"/>
                    <a:pt x="85534" y="109107"/>
                    <a:pt x="85534" y="108379"/>
                  </a:cubicBezTo>
                  <a:cubicBezTo>
                    <a:pt x="85534" y="107651"/>
                    <a:pt x="85571" y="106840"/>
                    <a:pt x="85659" y="105945"/>
                  </a:cubicBezTo>
                  <a:cubicBezTo>
                    <a:pt x="85732" y="105056"/>
                    <a:pt x="85773" y="103881"/>
                    <a:pt x="85773" y="102420"/>
                  </a:cubicBezTo>
                  <a:cubicBezTo>
                    <a:pt x="83501" y="104692"/>
                    <a:pt x="81030" y="106637"/>
                    <a:pt x="78357" y="108260"/>
                  </a:cubicBezTo>
                  <a:cubicBezTo>
                    <a:pt x="75678" y="109882"/>
                    <a:pt x="72963" y="111343"/>
                    <a:pt x="70206" y="112638"/>
                  </a:cubicBezTo>
                  <a:cubicBezTo>
                    <a:pt x="66633" y="114427"/>
                    <a:pt x="62332" y="115680"/>
                    <a:pt x="57307" y="116408"/>
                  </a:cubicBezTo>
                  <a:cubicBezTo>
                    <a:pt x="52278" y="117136"/>
                    <a:pt x="47129" y="117220"/>
                    <a:pt x="41855" y="116653"/>
                  </a:cubicBezTo>
                  <a:cubicBezTo>
                    <a:pt x="36581" y="116086"/>
                    <a:pt x="31348" y="114708"/>
                    <a:pt x="26158" y="112519"/>
                  </a:cubicBezTo>
                  <a:cubicBezTo>
                    <a:pt x="20967" y="110324"/>
                    <a:pt x="16385" y="107162"/>
                    <a:pt x="12411" y="103028"/>
                  </a:cubicBezTo>
                  <a:cubicBezTo>
                    <a:pt x="8432" y="98894"/>
                    <a:pt x="5270" y="93626"/>
                    <a:pt x="2924" y="87214"/>
                  </a:cubicBezTo>
                  <a:cubicBezTo>
                    <a:pt x="573" y="80807"/>
                    <a:pt x="-363" y="73147"/>
                    <a:pt x="126" y="64224"/>
                  </a:cubicBezTo>
                  <a:cubicBezTo>
                    <a:pt x="766" y="50110"/>
                    <a:pt x="4136" y="38274"/>
                    <a:pt x="10221" y="28706"/>
                  </a:cubicBezTo>
                  <a:cubicBezTo>
                    <a:pt x="16307" y="19137"/>
                    <a:pt x="23729" y="11961"/>
                    <a:pt x="32487" y="7176"/>
                  </a:cubicBezTo>
                  <a:cubicBezTo>
                    <a:pt x="41246" y="2392"/>
                    <a:pt x="50655" y="0"/>
                    <a:pt x="60709" y="0"/>
                  </a:cubicBezTo>
                  <a:cubicBezTo>
                    <a:pt x="70768" y="0"/>
                    <a:pt x="80052" y="2553"/>
                    <a:pt x="88577" y="7665"/>
                  </a:cubicBezTo>
                  <a:cubicBezTo>
                    <a:pt x="97091" y="12772"/>
                    <a:pt x="104186" y="20479"/>
                    <a:pt x="109865" y="30775"/>
                  </a:cubicBezTo>
                  <a:cubicBezTo>
                    <a:pt x="115540" y="41077"/>
                    <a:pt x="118380" y="54093"/>
                    <a:pt x="118380" y="69819"/>
                  </a:cubicBezTo>
                  <a:lnTo>
                    <a:pt x="118140" y="70063"/>
                  </a:lnTo>
                  <a:cubicBezTo>
                    <a:pt x="118140" y="79310"/>
                    <a:pt x="117287" y="88592"/>
                    <a:pt x="115581" y="97916"/>
                  </a:cubicBezTo>
                  <a:cubicBezTo>
                    <a:pt x="113875" y="107245"/>
                    <a:pt x="111244" y="116164"/>
                    <a:pt x="107676" y="124677"/>
                  </a:cubicBezTo>
                  <a:cubicBezTo>
                    <a:pt x="104102" y="133190"/>
                    <a:pt x="99400" y="141016"/>
                    <a:pt x="93560" y="148156"/>
                  </a:cubicBezTo>
                  <a:cubicBezTo>
                    <a:pt x="87719" y="155296"/>
                    <a:pt x="80661" y="161214"/>
                    <a:pt x="72391" y="165915"/>
                  </a:cubicBezTo>
                  <a:cubicBezTo>
                    <a:pt x="71252" y="166565"/>
                    <a:pt x="69504" y="167335"/>
                    <a:pt x="67158" y="168224"/>
                  </a:cubicBezTo>
                  <a:cubicBezTo>
                    <a:pt x="64808" y="169119"/>
                    <a:pt x="62368" y="169971"/>
                    <a:pt x="59861" y="170777"/>
                  </a:cubicBezTo>
                  <a:cubicBezTo>
                    <a:pt x="57344" y="171594"/>
                    <a:pt x="54910" y="172358"/>
                    <a:pt x="52564" y="173092"/>
                  </a:cubicBezTo>
                  <a:cubicBezTo>
                    <a:pt x="50213" y="173820"/>
                    <a:pt x="48382" y="174267"/>
                    <a:pt x="47087" y="174428"/>
                  </a:cubicBezTo>
                  <a:cubicBezTo>
                    <a:pt x="44814" y="174917"/>
                    <a:pt x="42255" y="175281"/>
                    <a:pt x="39421" y="175520"/>
                  </a:cubicBezTo>
                  <a:cubicBezTo>
                    <a:pt x="36581" y="175765"/>
                    <a:pt x="33829" y="175967"/>
                    <a:pt x="31151" y="176128"/>
                  </a:cubicBezTo>
                  <a:cubicBezTo>
                    <a:pt x="28472" y="176290"/>
                    <a:pt x="26075" y="176373"/>
                    <a:pt x="23968" y="176373"/>
                  </a:cubicBezTo>
                  <a:cubicBezTo>
                    <a:pt x="21861" y="176373"/>
                    <a:pt x="20317" y="176212"/>
                    <a:pt x="19349" y="175884"/>
                  </a:cubicBezTo>
                  <a:cubicBezTo>
                    <a:pt x="17399" y="175723"/>
                    <a:pt x="15896" y="174787"/>
                    <a:pt x="14845" y="173086"/>
                  </a:cubicBezTo>
                  <a:cubicBezTo>
                    <a:pt x="13789" y="171386"/>
                    <a:pt x="13139" y="169477"/>
                    <a:pt x="12895" y="167371"/>
                  </a:cubicBezTo>
                  <a:cubicBezTo>
                    <a:pt x="12655" y="165265"/>
                    <a:pt x="12780" y="163237"/>
                    <a:pt x="13264" y="161287"/>
                  </a:cubicBezTo>
                  <a:cubicBezTo>
                    <a:pt x="13748" y="159342"/>
                    <a:pt x="14476" y="158042"/>
                    <a:pt x="15454" y="157397"/>
                  </a:cubicBezTo>
                  <a:cubicBezTo>
                    <a:pt x="25991" y="157236"/>
                    <a:pt x="35530" y="156383"/>
                    <a:pt x="44044" y="154844"/>
                  </a:cubicBezTo>
                  <a:cubicBezTo>
                    <a:pt x="52564" y="153304"/>
                    <a:pt x="59409" y="150184"/>
                    <a:pt x="64605" y="145478"/>
                  </a:cubicBezTo>
                  <a:close/>
                  <a:moveTo>
                    <a:pt x="23968" y="72248"/>
                  </a:moveTo>
                  <a:cubicBezTo>
                    <a:pt x="24618" y="77599"/>
                    <a:pt x="26527" y="81977"/>
                    <a:pt x="29689" y="85384"/>
                  </a:cubicBezTo>
                  <a:cubicBezTo>
                    <a:pt x="32846" y="88790"/>
                    <a:pt x="36659" y="91307"/>
                    <a:pt x="41121" y="92929"/>
                  </a:cubicBezTo>
                  <a:cubicBezTo>
                    <a:pt x="45584" y="94552"/>
                    <a:pt x="50406" y="95280"/>
                    <a:pt x="55596" y="95118"/>
                  </a:cubicBezTo>
                  <a:cubicBezTo>
                    <a:pt x="60787" y="94957"/>
                    <a:pt x="65697" y="93824"/>
                    <a:pt x="70316" y="91712"/>
                  </a:cubicBezTo>
                  <a:cubicBezTo>
                    <a:pt x="74939" y="89606"/>
                    <a:pt x="78960" y="86564"/>
                    <a:pt x="82361" y="82591"/>
                  </a:cubicBezTo>
                  <a:cubicBezTo>
                    <a:pt x="85763" y="78618"/>
                    <a:pt x="87953" y="73709"/>
                    <a:pt x="88931" y="67874"/>
                  </a:cubicBezTo>
                  <a:cubicBezTo>
                    <a:pt x="89581" y="64629"/>
                    <a:pt x="89908" y="61145"/>
                    <a:pt x="89908" y="57411"/>
                  </a:cubicBezTo>
                  <a:cubicBezTo>
                    <a:pt x="89908" y="53683"/>
                    <a:pt x="89497" y="50193"/>
                    <a:pt x="88686" y="46953"/>
                  </a:cubicBezTo>
                  <a:cubicBezTo>
                    <a:pt x="87719" y="42570"/>
                    <a:pt x="86216" y="38560"/>
                    <a:pt x="84192" y="34910"/>
                  </a:cubicBezTo>
                  <a:cubicBezTo>
                    <a:pt x="82159" y="31259"/>
                    <a:pt x="79600" y="28305"/>
                    <a:pt x="76526" y="26027"/>
                  </a:cubicBezTo>
                  <a:cubicBezTo>
                    <a:pt x="73441" y="23760"/>
                    <a:pt x="69957" y="22257"/>
                    <a:pt x="66061" y="21529"/>
                  </a:cubicBezTo>
                  <a:cubicBezTo>
                    <a:pt x="62165" y="20801"/>
                    <a:pt x="57869" y="21165"/>
                    <a:pt x="53167" y="22627"/>
                  </a:cubicBezTo>
                  <a:cubicBezTo>
                    <a:pt x="50889" y="23277"/>
                    <a:pt x="48663" y="23927"/>
                    <a:pt x="46473" y="24571"/>
                  </a:cubicBezTo>
                  <a:cubicBezTo>
                    <a:pt x="44284" y="25221"/>
                    <a:pt x="42292" y="26194"/>
                    <a:pt x="40513" y="27489"/>
                  </a:cubicBezTo>
                  <a:cubicBezTo>
                    <a:pt x="37267" y="29761"/>
                    <a:pt x="34469" y="32642"/>
                    <a:pt x="32118" y="36126"/>
                  </a:cubicBezTo>
                  <a:cubicBezTo>
                    <a:pt x="29767" y="39616"/>
                    <a:pt x="27900" y="43386"/>
                    <a:pt x="26527" y="47437"/>
                  </a:cubicBezTo>
                  <a:cubicBezTo>
                    <a:pt x="25149" y="51493"/>
                    <a:pt x="24254" y="55674"/>
                    <a:pt x="23854" y="59965"/>
                  </a:cubicBezTo>
                  <a:cubicBezTo>
                    <a:pt x="23443" y="64265"/>
                    <a:pt x="23484" y="68353"/>
                    <a:pt x="23968" y="722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8C34719-4151-21F8-67F8-88C30E5F1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6040" y="125693"/>
            <a:ext cx="4123244" cy="2924121"/>
          </a:xfrm>
          <a:prstGeom prst="rect">
            <a:avLst/>
          </a:prstGeom>
        </p:spPr>
      </p:pic>
      <p:grpSp>
        <p:nvGrpSpPr>
          <p:cNvPr id="1785" name="Google Shape;1785;p17">
            <a:extLst>
              <a:ext uri="{FF2B5EF4-FFF2-40B4-BE49-F238E27FC236}">
                <a16:creationId xmlns:a16="http://schemas.microsoft.com/office/drawing/2014/main" id="{9EE249E0-21AF-FA46-AEA5-EBA16DF8E872}"/>
              </a:ext>
            </a:extLst>
          </p:cNvPr>
          <p:cNvGrpSpPr/>
          <p:nvPr/>
        </p:nvGrpSpPr>
        <p:grpSpPr>
          <a:xfrm>
            <a:off x="3838270" y="1026229"/>
            <a:ext cx="1351229" cy="441011"/>
            <a:chOff x="7676540" y="2052458"/>
            <a:chExt cx="2702459" cy="882022"/>
          </a:xfrm>
        </p:grpSpPr>
        <p:sp>
          <p:nvSpPr>
            <p:cNvPr id="1786" name="Google Shape;1786;p17">
              <a:extLst>
                <a:ext uri="{FF2B5EF4-FFF2-40B4-BE49-F238E27FC236}">
                  <a16:creationId xmlns:a16="http://schemas.microsoft.com/office/drawing/2014/main" id="{2FD1E463-C488-847E-DB85-BEEB6ED3F037}"/>
                </a:ext>
              </a:extLst>
            </p:cNvPr>
            <p:cNvSpPr/>
            <p:nvPr/>
          </p:nvSpPr>
          <p:spPr>
            <a:xfrm>
              <a:off x="7676540" y="2052458"/>
              <a:ext cx="2702459" cy="882022"/>
            </a:xfrm>
            <a:custGeom>
              <a:avLst/>
              <a:gdLst/>
              <a:ahLst/>
              <a:cxnLst/>
              <a:rect l="l" t="t" r="r" b="b"/>
              <a:pathLst>
                <a:path w="2702459" h="882022" extrusionOk="0">
                  <a:moveTo>
                    <a:pt x="2701237" y="848623"/>
                  </a:moveTo>
                  <a:cubicBezTo>
                    <a:pt x="2676193" y="798154"/>
                    <a:pt x="2633888" y="751780"/>
                    <a:pt x="2589230" y="609107"/>
                  </a:cubicBezTo>
                  <a:cubicBezTo>
                    <a:pt x="2525051" y="396794"/>
                    <a:pt x="2520849" y="469335"/>
                    <a:pt x="2593067" y="324768"/>
                  </a:cubicBezTo>
                  <a:cubicBezTo>
                    <a:pt x="2706842" y="94922"/>
                    <a:pt x="2693537" y="96139"/>
                    <a:pt x="2641757" y="87337"/>
                  </a:cubicBezTo>
                  <a:cubicBezTo>
                    <a:pt x="2487909" y="61477"/>
                    <a:pt x="2292808" y="60232"/>
                    <a:pt x="2142152" y="48001"/>
                  </a:cubicBezTo>
                  <a:cubicBezTo>
                    <a:pt x="964540" y="-55444"/>
                    <a:pt x="668516" y="41094"/>
                    <a:pt x="18304" y="37277"/>
                  </a:cubicBezTo>
                  <a:cubicBezTo>
                    <a:pt x="-19827" y="37965"/>
                    <a:pt x="4415" y="83854"/>
                    <a:pt x="65123" y="300819"/>
                  </a:cubicBezTo>
                  <a:cubicBezTo>
                    <a:pt x="130202" y="536163"/>
                    <a:pt x="103597" y="387741"/>
                    <a:pt x="22402" y="801037"/>
                  </a:cubicBezTo>
                  <a:cubicBezTo>
                    <a:pt x="18337" y="826274"/>
                    <a:pt x="-2876" y="871966"/>
                    <a:pt x="36870" y="876580"/>
                  </a:cubicBezTo>
                  <a:cubicBezTo>
                    <a:pt x="624333" y="830856"/>
                    <a:pt x="1214940" y="892246"/>
                    <a:pt x="1803566" y="880495"/>
                  </a:cubicBezTo>
                  <a:cubicBezTo>
                    <a:pt x="2094558" y="875472"/>
                    <a:pt x="2385878" y="865840"/>
                    <a:pt x="2676843" y="876209"/>
                  </a:cubicBezTo>
                  <a:cubicBezTo>
                    <a:pt x="2692287" y="879223"/>
                    <a:pt x="2706831" y="863667"/>
                    <a:pt x="2701237" y="8486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7" name="Google Shape;1787;p17">
              <a:extLst>
                <a:ext uri="{FF2B5EF4-FFF2-40B4-BE49-F238E27FC236}">
                  <a16:creationId xmlns:a16="http://schemas.microsoft.com/office/drawing/2014/main" id="{2F76AFBB-25FD-043D-C739-236AB485B6E5}"/>
                </a:ext>
              </a:extLst>
            </p:cNvPr>
            <p:cNvSpPr/>
            <p:nvPr/>
          </p:nvSpPr>
          <p:spPr>
            <a:xfrm>
              <a:off x="7676540" y="2052458"/>
              <a:ext cx="2702459" cy="882022"/>
            </a:xfrm>
            <a:custGeom>
              <a:avLst/>
              <a:gdLst/>
              <a:ahLst/>
              <a:cxnLst/>
              <a:rect l="l" t="t" r="r" b="b"/>
              <a:pathLst>
                <a:path w="2702459" h="882022" extrusionOk="0">
                  <a:moveTo>
                    <a:pt x="2701237" y="848623"/>
                  </a:moveTo>
                  <a:cubicBezTo>
                    <a:pt x="2676193" y="798154"/>
                    <a:pt x="2633888" y="751780"/>
                    <a:pt x="2589230" y="609107"/>
                  </a:cubicBezTo>
                  <a:cubicBezTo>
                    <a:pt x="2525051" y="396794"/>
                    <a:pt x="2520849" y="469335"/>
                    <a:pt x="2593067" y="324768"/>
                  </a:cubicBezTo>
                  <a:cubicBezTo>
                    <a:pt x="2706842" y="94922"/>
                    <a:pt x="2693537" y="96139"/>
                    <a:pt x="2641757" y="87337"/>
                  </a:cubicBezTo>
                  <a:cubicBezTo>
                    <a:pt x="2487909" y="61477"/>
                    <a:pt x="2292808" y="60232"/>
                    <a:pt x="2142152" y="48001"/>
                  </a:cubicBezTo>
                  <a:cubicBezTo>
                    <a:pt x="964540" y="-55444"/>
                    <a:pt x="668516" y="41094"/>
                    <a:pt x="18304" y="37277"/>
                  </a:cubicBezTo>
                  <a:cubicBezTo>
                    <a:pt x="-19827" y="37965"/>
                    <a:pt x="4415" y="83854"/>
                    <a:pt x="65123" y="300819"/>
                  </a:cubicBezTo>
                  <a:cubicBezTo>
                    <a:pt x="130202" y="536163"/>
                    <a:pt x="103597" y="387741"/>
                    <a:pt x="22402" y="801037"/>
                  </a:cubicBezTo>
                  <a:cubicBezTo>
                    <a:pt x="18337" y="826274"/>
                    <a:pt x="-2876" y="871966"/>
                    <a:pt x="36870" y="876580"/>
                  </a:cubicBezTo>
                  <a:cubicBezTo>
                    <a:pt x="624333" y="830856"/>
                    <a:pt x="1214940" y="892246"/>
                    <a:pt x="1803566" y="880495"/>
                  </a:cubicBezTo>
                  <a:cubicBezTo>
                    <a:pt x="2094558" y="875472"/>
                    <a:pt x="2385878" y="865840"/>
                    <a:pt x="2676843" y="876209"/>
                  </a:cubicBezTo>
                  <a:cubicBezTo>
                    <a:pt x="2692287" y="879223"/>
                    <a:pt x="2706831" y="863667"/>
                    <a:pt x="2701237" y="8486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8FC7E55-9AFC-45F7-84AB-2D382982046B}"/>
              </a:ext>
            </a:extLst>
          </p:cNvPr>
          <p:cNvSpPr/>
          <p:nvPr/>
        </p:nvSpPr>
        <p:spPr>
          <a:xfrm>
            <a:off x="1253624" y="2566099"/>
            <a:ext cx="3502455" cy="573277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Meaningful groupwork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AD8CC6C-DCFC-AC4B-3466-903034CD2360}"/>
              </a:ext>
            </a:extLst>
          </p:cNvPr>
          <p:cNvSpPr/>
          <p:nvPr/>
        </p:nvSpPr>
        <p:spPr>
          <a:xfrm>
            <a:off x="1268736" y="3215993"/>
            <a:ext cx="3468959" cy="573277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Open discussions &amp; sharing alternative approaches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2B00AE6-D7A2-5F4E-4983-421A0D8019FD}"/>
              </a:ext>
            </a:extLst>
          </p:cNvPr>
          <p:cNvSpPr/>
          <p:nvPr/>
        </p:nvSpPr>
        <p:spPr>
          <a:xfrm>
            <a:off x="1268736" y="3904620"/>
            <a:ext cx="3468959" cy="573277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Agreed deadlines and flexibility around workload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B0E28F2-8853-0AF9-E109-A3853EE0ED69}"/>
              </a:ext>
            </a:extLst>
          </p:cNvPr>
          <p:cNvSpPr/>
          <p:nvPr/>
        </p:nvSpPr>
        <p:spPr>
          <a:xfrm>
            <a:off x="1268736" y="4608344"/>
            <a:ext cx="3468959" cy="573277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Taking responsibility of their learning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C84E31B-D847-7DAB-9053-9EF735C29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3187" y="3193658"/>
            <a:ext cx="1326916" cy="118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1752">
          <a:extLst>
            <a:ext uri="{FF2B5EF4-FFF2-40B4-BE49-F238E27FC236}">
              <a16:creationId xmlns:a16="http://schemas.microsoft.com/office/drawing/2014/main" id="{1AD9658F-1826-644B-6994-052DF98DD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D9B2B755-51FB-548C-74F8-BB3BC463D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8812" y="122060"/>
            <a:ext cx="3631328" cy="23596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6E3D03-7B53-757E-415C-DC9AA6BA6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8974" y="2575930"/>
            <a:ext cx="2185662" cy="1431345"/>
          </a:xfrm>
          <a:prstGeom prst="rect">
            <a:avLst/>
          </a:prstGeom>
        </p:spPr>
      </p:pic>
      <p:grpSp>
        <p:nvGrpSpPr>
          <p:cNvPr id="1769" name="Google Shape;1769;p17">
            <a:extLst>
              <a:ext uri="{FF2B5EF4-FFF2-40B4-BE49-F238E27FC236}">
                <a16:creationId xmlns:a16="http://schemas.microsoft.com/office/drawing/2014/main" id="{1516E83C-06E9-7BD1-AB84-31B118D515AD}"/>
              </a:ext>
            </a:extLst>
          </p:cNvPr>
          <p:cNvGrpSpPr/>
          <p:nvPr/>
        </p:nvGrpSpPr>
        <p:grpSpPr>
          <a:xfrm>
            <a:off x="1268736" y="1002243"/>
            <a:ext cx="3411782" cy="2287379"/>
            <a:chOff x="-449341" y="14439"/>
            <a:chExt cx="7591741" cy="6099677"/>
          </a:xfrm>
        </p:grpSpPr>
        <p:sp>
          <p:nvSpPr>
            <p:cNvPr id="1771" name="Google Shape;1771;p17">
              <a:extLst>
                <a:ext uri="{FF2B5EF4-FFF2-40B4-BE49-F238E27FC236}">
                  <a16:creationId xmlns:a16="http://schemas.microsoft.com/office/drawing/2014/main" id="{E8636BC5-ABAD-6EE9-B1F5-8F536DDCA926}"/>
                </a:ext>
              </a:extLst>
            </p:cNvPr>
            <p:cNvSpPr txBox="1"/>
            <p:nvPr/>
          </p:nvSpPr>
          <p:spPr>
            <a:xfrm>
              <a:off x="0" y="5826857"/>
              <a:ext cx="7142400" cy="2872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770" name="Google Shape;1770;p17">
              <a:extLst>
                <a:ext uri="{FF2B5EF4-FFF2-40B4-BE49-F238E27FC236}">
                  <a16:creationId xmlns:a16="http://schemas.microsoft.com/office/drawing/2014/main" id="{CB35D1D2-F8A2-3547-FF27-227389669890}"/>
                </a:ext>
              </a:extLst>
            </p:cNvPr>
            <p:cNvSpPr txBox="1"/>
            <p:nvPr/>
          </p:nvSpPr>
          <p:spPr>
            <a:xfrm>
              <a:off x="-449341" y="14439"/>
              <a:ext cx="7142400" cy="39395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dirty="0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rPr>
                <a:t>Use of Mathematical Language</a:t>
              </a:r>
            </a:p>
          </p:txBody>
        </p:sp>
      </p:grpSp>
      <p:grpSp>
        <p:nvGrpSpPr>
          <p:cNvPr id="1772" name="Google Shape;1772;p17">
            <a:extLst>
              <a:ext uri="{FF2B5EF4-FFF2-40B4-BE49-F238E27FC236}">
                <a16:creationId xmlns:a16="http://schemas.microsoft.com/office/drawing/2014/main" id="{1DEB661A-6236-5600-A7C7-CC5AAB972267}"/>
              </a:ext>
            </a:extLst>
          </p:cNvPr>
          <p:cNvGrpSpPr/>
          <p:nvPr/>
        </p:nvGrpSpPr>
        <p:grpSpPr>
          <a:xfrm rot="2997405">
            <a:off x="528074" y="-35352"/>
            <a:ext cx="547327" cy="1920024"/>
            <a:chOff x="1055940" y="-71006"/>
            <a:chExt cx="1094595" cy="3840431"/>
          </a:xfrm>
        </p:grpSpPr>
        <p:sp>
          <p:nvSpPr>
            <p:cNvPr id="1773" name="Google Shape;1773;p17">
              <a:extLst>
                <a:ext uri="{FF2B5EF4-FFF2-40B4-BE49-F238E27FC236}">
                  <a16:creationId xmlns:a16="http://schemas.microsoft.com/office/drawing/2014/main" id="{4D14E5C4-ED23-8A01-1EBE-739BB93DDAA2}"/>
                </a:ext>
              </a:extLst>
            </p:cNvPr>
            <p:cNvSpPr/>
            <p:nvPr/>
          </p:nvSpPr>
          <p:spPr>
            <a:xfrm>
              <a:off x="1094951" y="144389"/>
              <a:ext cx="327615" cy="96937"/>
            </a:xfrm>
            <a:custGeom>
              <a:avLst/>
              <a:gdLst/>
              <a:ahLst/>
              <a:cxnLst/>
              <a:rect l="l" t="t" r="r" b="b"/>
              <a:pathLst>
                <a:path w="327615" h="96937" extrusionOk="0">
                  <a:moveTo>
                    <a:pt x="326236" y="6979"/>
                  </a:moveTo>
                  <a:cubicBezTo>
                    <a:pt x="326681" y="8953"/>
                    <a:pt x="327171" y="10927"/>
                    <a:pt x="327616" y="12901"/>
                  </a:cubicBezTo>
                  <a:lnTo>
                    <a:pt x="327570" y="12901"/>
                  </a:lnTo>
                  <a:cubicBezTo>
                    <a:pt x="327470" y="12901"/>
                    <a:pt x="327324" y="12901"/>
                    <a:pt x="327225" y="12947"/>
                  </a:cubicBezTo>
                  <a:cubicBezTo>
                    <a:pt x="327179" y="12947"/>
                    <a:pt x="327125" y="12947"/>
                    <a:pt x="327079" y="12947"/>
                  </a:cubicBezTo>
                  <a:cubicBezTo>
                    <a:pt x="326880" y="12947"/>
                    <a:pt x="326688" y="12947"/>
                    <a:pt x="326489" y="12993"/>
                  </a:cubicBezTo>
                  <a:cubicBezTo>
                    <a:pt x="323238" y="13239"/>
                    <a:pt x="319942" y="13539"/>
                    <a:pt x="316645" y="13884"/>
                  </a:cubicBezTo>
                  <a:cubicBezTo>
                    <a:pt x="316546" y="13884"/>
                    <a:pt x="316446" y="13884"/>
                    <a:pt x="316346" y="13884"/>
                  </a:cubicBezTo>
                  <a:cubicBezTo>
                    <a:pt x="316101" y="13930"/>
                    <a:pt x="315802" y="13930"/>
                    <a:pt x="315557" y="13984"/>
                  </a:cubicBezTo>
                  <a:cubicBezTo>
                    <a:pt x="315066" y="14030"/>
                    <a:pt x="314622" y="14084"/>
                    <a:pt x="314131" y="14130"/>
                  </a:cubicBezTo>
                  <a:cubicBezTo>
                    <a:pt x="311225" y="13785"/>
                    <a:pt x="308274" y="13493"/>
                    <a:pt x="305368" y="13239"/>
                  </a:cubicBezTo>
                  <a:cubicBezTo>
                    <a:pt x="301382" y="12894"/>
                    <a:pt x="297396" y="12548"/>
                    <a:pt x="293455" y="12256"/>
                  </a:cubicBezTo>
                  <a:cubicBezTo>
                    <a:pt x="293256" y="12256"/>
                    <a:pt x="293110" y="12256"/>
                    <a:pt x="292964" y="12210"/>
                  </a:cubicBezTo>
                  <a:cubicBezTo>
                    <a:pt x="289124" y="11964"/>
                    <a:pt x="285283" y="11764"/>
                    <a:pt x="281496" y="11572"/>
                  </a:cubicBezTo>
                  <a:cubicBezTo>
                    <a:pt x="273469" y="11181"/>
                    <a:pt x="265496" y="10981"/>
                    <a:pt x="257478" y="10981"/>
                  </a:cubicBezTo>
                  <a:cubicBezTo>
                    <a:pt x="250785" y="10981"/>
                    <a:pt x="244138" y="11127"/>
                    <a:pt x="237446" y="11373"/>
                  </a:cubicBezTo>
                  <a:cubicBezTo>
                    <a:pt x="230853" y="11672"/>
                    <a:pt x="224252" y="12064"/>
                    <a:pt x="217659" y="12609"/>
                  </a:cubicBezTo>
                  <a:cubicBezTo>
                    <a:pt x="211013" y="13201"/>
                    <a:pt x="204366" y="13892"/>
                    <a:pt x="197773" y="14683"/>
                  </a:cubicBezTo>
                  <a:cubicBezTo>
                    <a:pt x="187930" y="15966"/>
                    <a:pt x="178132" y="17494"/>
                    <a:pt x="168434" y="19415"/>
                  </a:cubicBezTo>
                  <a:cubicBezTo>
                    <a:pt x="161934" y="20697"/>
                    <a:pt x="155440" y="22126"/>
                    <a:pt x="149039" y="23654"/>
                  </a:cubicBezTo>
                  <a:cubicBezTo>
                    <a:pt x="142638" y="25229"/>
                    <a:pt x="136290" y="26957"/>
                    <a:pt x="129988" y="28831"/>
                  </a:cubicBezTo>
                  <a:lnTo>
                    <a:pt x="129942" y="28831"/>
                  </a:lnTo>
                  <a:cubicBezTo>
                    <a:pt x="123641" y="30752"/>
                    <a:pt x="117393" y="32779"/>
                    <a:pt x="111191" y="34945"/>
                  </a:cubicBezTo>
                  <a:cubicBezTo>
                    <a:pt x="108086" y="36028"/>
                    <a:pt x="104989" y="37165"/>
                    <a:pt x="101938" y="38348"/>
                  </a:cubicBezTo>
                  <a:cubicBezTo>
                    <a:pt x="68268" y="51221"/>
                    <a:pt x="36422" y="68925"/>
                    <a:pt x="7628" y="91953"/>
                  </a:cubicBezTo>
                  <a:cubicBezTo>
                    <a:pt x="5512" y="93527"/>
                    <a:pt x="3442" y="95209"/>
                    <a:pt x="1426" y="96938"/>
                  </a:cubicBezTo>
                  <a:cubicBezTo>
                    <a:pt x="935" y="94964"/>
                    <a:pt x="445" y="92944"/>
                    <a:pt x="0" y="90970"/>
                  </a:cubicBezTo>
                  <a:cubicBezTo>
                    <a:pt x="8073" y="82981"/>
                    <a:pt x="16835" y="75777"/>
                    <a:pt x="25843" y="68925"/>
                  </a:cubicBezTo>
                  <a:cubicBezTo>
                    <a:pt x="108584" y="12947"/>
                    <a:pt x="214662" y="-11017"/>
                    <a:pt x="313556" y="4760"/>
                  </a:cubicBezTo>
                  <a:cubicBezTo>
                    <a:pt x="314001" y="4268"/>
                    <a:pt x="314392" y="3869"/>
                    <a:pt x="314790" y="3523"/>
                  </a:cubicBezTo>
                  <a:cubicBezTo>
                    <a:pt x="315235" y="2194"/>
                    <a:pt x="316170" y="1057"/>
                    <a:pt x="317987" y="320"/>
                  </a:cubicBezTo>
                  <a:cubicBezTo>
                    <a:pt x="322909" y="-917"/>
                    <a:pt x="324733" y="2686"/>
                    <a:pt x="325814" y="6879"/>
                  </a:cubicBezTo>
                  <a:cubicBezTo>
                    <a:pt x="325945" y="6926"/>
                    <a:pt x="326090" y="6926"/>
                    <a:pt x="326236" y="6979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4" name="Google Shape;1774;p17">
              <a:extLst>
                <a:ext uri="{FF2B5EF4-FFF2-40B4-BE49-F238E27FC236}">
                  <a16:creationId xmlns:a16="http://schemas.microsoft.com/office/drawing/2014/main" id="{7B3B9634-64C2-3EF6-CF61-BA07BF8564B2}"/>
                </a:ext>
              </a:extLst>
            </p:cNvPr>
            <p:cNvSpPr/>
            <p:nvPr/>
          </p:nvSpPr>
          <p:spPr>
            <a:xfrm>
              <a:off x="1375787" y="-27250"/>
              <a:ext cx="22" cy="46"/>
            </a:xfrm>
            <a:custGeom>
              <a:avLst/>
              <a:gdLst/>
              <a:ahLst/>
              <a:cxnLst/>
              <a:rect l="l" t="t" r="r" b="b"/>
              <a:pathLst>
                <a:path w="22" h="46" extrusionOk="0">
                  <a:moveTo>
                    <a:pt x="0" y="0"/>
                  </a:moveTo>
                  <a:cubicBezTo>
                    <a:pt x="23" y="0"/>
                    <a:pt x="23" y="8"/>
                    <a:pt x="23" y="46"/>
                  </a:cubicBezTo>
                  <a:cubicBezTo>
                    <a:pt x="15" y="31"/>
                    <a:pt x="8" y="15"/>
                    <a:pt x="0" y="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5" name="Google Shape;1775;p17">
              <a:extLst>
                <a:ext uri="{FF2B5EF4-FFF2-40B4-BE49-F238E27FC236}">
                  <a16:creationId xmlns:a16="http://schemas.microsoft.com/office/drawing/2014/main" id="{678CE673-56F3-FCBC-6173-F137DA0E19B5}"/>
                </a:ext>
              </a:extLst>
            </p:cNvPr>
            <p:cNvSpPr/>
            <p:nvPr/>
          </p:nvSpPr>
          <p:spPr>
            <a:xfrm>
              <a:off x="1056160" y="52300"/>
              <a:ext cx="46" cy="545"/>
            </a:xfrm>
            <a:custGeom>
              <a:avLst/>
              <a:gdLst/>
              <a:ahLst/>
              <a:cxnLst/>
              <a:rect l="l" t="t" r="r" b="b"/>
              <a:pathLst>
                <a:path w="46" h="545" extrusionOk="0">
                  <a:moveTo>
                    <a:pt x="0" y="0"/>
                  </a:moveTo>
                  <a:cubicBezTo>
                    <a:pt x="46" y="200"/>
                    <a:pt x="46" y="392"/>
                    <a:pt x="46" y="545"/>
                  </a:cubicBezTo>
                  <a:cubicBezTo>
                    <a:pt x="54" y="392"/>
                    <a:pt x="0" y="200"/>
                    <a:pt x="0" y="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6" name="Google Shape;1776;p17">
              <a:extLst>
                <a:ext uri="{FF2B5EF4-FFF2-40B4-BE49-F238E27FC236}">
                  <a16:creationId xmlns:a16="http://schemas.microsoft.com/office/drawing/2014/main" id="{4003EB09-A145-ECDA-785E-294EFF7DF1A7}"/>
                </a:ext>
              </a:extLst>
            </p:cNvPr>
            <p:cNvSpPr/>
            <p:nvPr/>
          </p:nvSpPr>
          <p:spPr>
            <a:xfrm>
              <a:off x="1849046" y="3249769"/>
              <a:ext cx="301489" cy="339409"/>
            </a:xfrm>
            <a:custGeom>
              <a:avLst/>
              <a:gdLst/>
              <a:ahLst/>
              <a:cxnLst/>
              <a:rect l="l" t="t" r="r" b="b"/>
              <a:pathLst>
                <a:path w="301489" h="339409" extrusionOk="0">
                  <a:moveTo>
                    <a:pt x="301489" y="52668"/>
                  </a:moveTo>
                  <a:cubicBezTo>
                    <a:pt x="301489" y="53705"/>
                    <a:pt x="301443" y="54742"/>
                    <a:pt x="301443" y="55778"/>
                  </a:cubicBezTo>
                  <a:cubicBezTo>
                    <a:pt x="300508" y="62684"/>
                    <a:pt x="299772" y="69535"/>
                    <a:pt x="299427" y="76394"/>
                  </a:cubicBezTo>
                  <a:cubicBezTo>
                    <a:pt x="293125" y="153279"/>
                    <a:pt x="286824" y="230065"/>
                    <a:pt x="280377" y="306859"/>
                  </a:cubicBezTo>
                  <a:cubicBezTo>
                    <a:pt x="235383" y="312873"/>
                    <a:pt x="189808" y="320715"/>
                    <a:pt x="149392" y="339410"/>
                  </a:cubicBezTo>
                  <a:cubicBezTo>
                    <a:pt x="98787" y="253354"/>
                    <a:pt x="46074" y="168426"/>
                    <a:pt x="0" y="80142"/>
                  </a:cubicBezTo>
                  <a:cubicBezTo>
                    <a:pt x="13094" y="62538"/>
                    <a:pt x="25597" y="44733"/>
                    <a:pt x="39673" y="27375"/>
                  </a:cubicBezTo>
                  <a:cubicBezTo>
                    <a:pt x="80679" y="48582"/>
                    <a:pt x="94655" y="90258"/>
                    <a:pt x="115231" y="19387"/>
                  </a:cubicBezTo>
                  <a:cubicBezTo>
                    <a:pt x="140583" y="25746"/>
                    <a:pt x="162585" y="42467"/>
                    <a:pt x="188374" y="45870"/>
                  </a:cubicBezTo>
                  <a:cubicBezTo>
                    <a:pt x="204964" y="41139"/>
                    <a:pt x="206980" y="20124"/>
                    <a:pt x="211902" y="6068"/>
                  </a:cubicBezTo>
                  <a:cubicBezTo>
                    <a:pt x="243648" y="26975"/>
                    <a:pt x="265404" y="49910"/>
                    <a:pt x="285045" y="0"/>
                  </a:cubicBezTo>
                  <a:cubicBezTo>
                    <a:pt x="290611" y="2957"/>
                    <a:pt x="296069" y="6168"/>
                    <a:pt x="301336" y="9617"/>
                  </a:cubicBezTo>
                  <a:cubicBezTo>
                    <a:pt x="301098" y="23964"/>
                    <a:pt x="301397" y="38312"/>
                    <a:pt x="301489" y="526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7" name="Google Shape;1777;p17">
              <a:extLst>
                <a:ext uri="{FF2B5EF4-FFF2-40B4-BE49-F238E27FC236}">
                  <a16:creationId xmlns:a16="http://schemas.microsoft.com/office/drawing/2014/main" id="{0E1BF53C-0195-31D0-1B3C-92BB88743CB5}"/>
                </a:ext>
              </a:extLst>
            </p:cNvPr>
            <p:cNvSpPr/>
            <p:nvPr/>
          </p:nvSpPr>
          <p:spPr>
            <a:xfrm>
              <a:off x="1184968" y="537543"/>
              <a:ext cx="965521" cy="2792360"/>
            </a:xfrm>
            <a:custGeom>
              <a:avLst/>
              <a:gdLst/>
              <a:ahLst/>
              <a:cxnLst/>
              <a:rect l="l" t="t" r="r" b="b"/>
              <a:pathLst>
                <a:path w="965521" h="2792360" extrusionOk="0">
                  <a:moveTo>
                    <a:pt x="965322" y="2714984"/>
                  </a:moveTo>
                  <a:cubicBezTo>
                    <a:pt x="965368" y="2715375"/>
                    <a:pt x="965468" y="2715775"/>
                    <a:pt x="965522" y="2716166"/>
                  </a:cubicBezTo>
                  <a:cubicBezTo>
                    <a:pt x="965476" y="2718041"/>
                    <a:pt x="965422" y="2719961"/>
                    <a:pt x="965422" y="2721835"/>
                  </a:cubicBezTo>
                  <a:cubicBezTo>
                    <a:pt x="960155" y="2718386"/>
                    <a:pt x="954689" y="2715176"/>
                    <a:pt x="949131" y="2712218"/>
                  </a:cubicBezTo>
                  <a:cubicBezTo>
                    <a:pt x="929491" y="2762129"/>
                    <a:pt x="907734" y="2739194"/>
                    <a:pt x="875988" y="2718286"/>
                  </a:cubicBezTo>
                  <a:cubicBezTo>
                    <a:pt x="871066" y="2732342"/>
                    <a:pt x="869050" y="2753349"/>
                    <a:pt x="852460" y="2758089"/>
                  </a:cubicBezTo>
                  <a:cubicBezTo>
                    <a:pt x="826664" y="2754686"/>
                    <a:pt x="804661" y="2737965"/>
                    <a:pt x="779317" y="2731605"/>
                  </a:cubicBezTo>
                  <a:cubicBezTo>
                    <a:pt x="758741" y="2802476"/>
                    <a:pt x="744765" y="2760800"/>
                    <a:pt x="703759" y="2739593"/>
                  </a:cubicBezTo>
                  <a:cubicBezTo>
                    <a:pt x="689684" y="2756952"/>
                    <a:pt x="677180" y="2774756"/>
                    <a:pt x="664086" y="2792361"/>
                  </a:cubicBezTo>
                  <a:cubicBezTo>
                    <a:pt x="662760" y="2789849"/>
                    <a:pt x="661426" y="2787330"/>
                    <a:pt x="660146" y="2784818"/>
                  </a:cubicBezTo>
                  <a:cubicBezTo>
                    <a:pt x="657685" y="2780033"/>
                    <a:pt x="655224" y="2775301"/>
                    <a:pt x="652809" y="2770516"/>
                  </a:cubicBezTo>
                  <a:cubicBezTo>
                    <a:pt x="652763" y="2770317"/>
                    <a:pt x="652709" y="2770071"/>
                    <a:pt x="652663" y="2769879"/>
                  </a:cubicBezTo>
                  <a:cubicBezTo>
                    <a:pt x="652173" y="2767659"/>
                    <a:pt x="651628" y="2765539"/>
                    <a:pt x="651092" y="2763419"/>
                  </a:cubicBezTo>
                  <a:cubicBezTo>
                    <a:pt x="650601" y="2759717"/>
                    <a:pt x="649520" y="2756069"/>
                    <a:pt x="648631" y="2752474"/>
                  </a:cubicBezTo>
                  <a:cubicBezTo>
                    <a:pt x="647795" y="2749117"/>
                    <a:pt x="647006" y="2745768"/>
                    <a:pt x="646170" y="2742412"/>
                  </a:cubicBezTo>
                  <a:cubicBezTo>
                    <a:pt x="644300" y="2735061"/>
                    <a:pt x="642674" y="2727565"/>
                    <a:pt x="640359" y="2720368"/>
                  </a:cubicBezTo>
                  <a:cubicBezTo>
                    <a:pt x="640359" y="2720368"/>
                    <a:pt x="640313" y="2720368"/>
                    <a:pt x="640259" y="2720414"/>
                  </a:cubicBezTo>
                  <a:cubicBezTo>
                    <a:pt x="640160" y="2720168"/>
                    <a:pt x="640114" y="2719968"/>
                    <a:pt x="640014" y="2719776"/>
                  </a:cubicBezTo>
                  <a:cubicBezTo>
                    <a:pt x="637254" y="2709223"/>
                    <a:pt x="634502" y="2698669"/>
                    <a:pt x="631796" y="2688116"/>
                  </a:cubicBezTo>
                  <a:cubicBezTo>
                    <a:pt x="623033" y="2653544"/>
                    <a:pt x="614470" y="2618973"/>
                    <a:pt x="605999" y="2584347"/>
                  </a:cubicBezTo>
                  <a:cubicBezTo>
                    <a:pt x="589900" y="2518653"/>
                    <a:pt x="574154" y="2452866"/>
                    <a:pt x="558300" y="2387126"/>
                  </a:cubicBezTo>
                  <a:cubicBezTo>
                    <a:pt x="525519" y="2251159"/>
                    <a:pt x="492731" y="2115138"/>
                    <a:pt x="459950" y="1979172"/>
                  </a:cubicBezTo>
                  <a:cubicBezTo>
                    <a:pt x="426870" y="1842114"/>
                    <a:pt x="393844" y="1705011"/>
                    <a:pt x="360811" y="1567961"/>
                  </a:cubicBezTo>
                  <a:cubicBezTo>
                    <a:pt x="327194" y="1428684"/>
                    <a:pt x="293670" y="1289414"/>
                    <a:pt x="260046" y="1150091"/>
                  </a:cubicBezTo>
                  <a:cubicBezTo>
                    <a:pt x="227802" y="1016536"/>
                    <a:pt x="195665" y="882989"/>
                    <a:pt x="163467" y="749380"/>
                  </a:cubicBezTo>
                  <a:cubicBezTo>
                    <a:pt x="129751" y="609565"/>
                    <a:pt x="95981" y="469797"/>
                    <a:pt x="62365" y="329982"/>
                  </a:cubicBezTo>
                  <a:cubicBezTo>
                    <a:pt x="41589" y="243772"/>
                    <a:pt x="20821" y="157469"/>
                    <a:pt x="0" y="71259"/>
                  </a:cubicBezTo>
                  <a:cubicBezTo>
                    <a:pt x="95743" y="9021"/>
                    <a:pt x="214317" y="-6763"/>
                    <a:pt x="327876" y="2408"/>
                  </a:cubicBezTo>
                  <a:cubicBezTo>
                    <a:pt x="350223" y="97244"/>
                    <a:pt x="372570" y="191987"/>
                    <a:pt x="394971" y="286823"/>
                  </a:cubicBezTo>
                  <a:cubicBezTo>
                    <a:pt x="427315" y="423926"/>
                    <a:pt x="459505" y="561076"/>
                    <a:pt x="491941" y="698180"/>
                  </a:cubicBezTo>
                  <a:cubicBezTo>
                    <a:pt x="525611" y="840514"/>
                    <a:pt x="558982" y="982894"/>
                    <a:pt x="592507" y="1125274"/>
                  </a:cubicBezTo>
                  <a:cubicBezTo>
                    <a:pt x="625188" y="1264252"/>
                    <a:pt x="657677" y="1403329"/>
                    <a:pt x="690466" y="1542307"/>
                  </a:cubicBezTo>
                  <a:cubicBezTo>
                    <a:pt x="723645" y="1683059"/>
                    <a:pt x="756916" y="1823711"/>
                    <a:pt x="789950" y="1964470"/>
                  </a:cubicBezTo>
                  <a:cubicBezTo>
                    <a:pt x="806440" y="2034896"/>
                    <a:pt x="822930" y="2105322"/>
                    <a:pt x="839466" y="2175702"/>
                  </a:cubicBezTo>
                  <a:cubicBezTo>
                    <a:pt x="855465" y="2244054"/>
                    <a:pt x="871756" y="2312360"/>
                    <a:pt x="887901" y="2380666"/>
                  </a:cubicBezTo>
                  <a:cubicBezTo>
                    <a:pt x="902222" y="2440984"/>
                    <a:pt x="916550" y="2501294"/>
                    <a:pt x="930725" y="2561666"/>
                  </a:cubicBezTo>
                  <a:cubicBezTo>
                    <a:pt x="937908" y="2592343"/>
                    <a:pt x="945145" y="2623021"/>
                    <a:pt x="952282" y="2653744"/>
                  </a:cubicBezTo>
                  <a:cubicBezTo>
                    <a:pt x="955042" y="2665580"/>
                    <a:pt x="957748" y="2677370"/>
                    <a:pt x="960401" y="2689206"/>
                  </a:cubicBezTo>
                  <a:cubicBezTo>
                    <a:pt x="960646" y="2690389"/>
                    <a:pt x="960891" y="2691572"/>
                    <a:pt x="961091" y="2692755"/>
                  </a:cubicBezTo>
                  <a:cubicBezTo>
                    <a:pt x="961482" y="2694629"/>
                    <a:pt x="961827" y="2696457"/>
                    <a:pt x="962172" y="2698278"/>
                  </a:cubicBezTo>
                  <a:cubicBezTo>
                    <a:pt x="963207" y="2703839"/>
                    <a:pt x="964287" y="2709407"/>
                    <a:pt x="965322" y="27149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8" name="Google Shape;1778;p17">
              <a:extLst>
                <a:ext uri="{FF2B5EF4-FFF2-40B4-BE49-F238E27FC236}">
                  <a16:creationId xmlns:a16="http://schemas.microsoft.com/office/drawing/2014/main" id="{2829BFD6-CADE-3A12-F1F9-474E84DCB62B}"/>
                </a:ext>
              </a:extLst>
            </p:cNvPr>
            <p:cNvSpPr/>
            <p:nvPr/>
          </p:nvSpPr>
          <p:spPr>
            <a:xfrm>
              <a:off x="1096361" y="155379"/>
              <a:ext cx="407459" cy="437777"/>
            </a:xfrm>
            <a:custGeom>
              <a:avLst/>
              <a:gdLst/>
              <a:ahLst/>
              <a:cxnLst/>
              <a:rect l="l" t="t" r="r" b="b"/>
              <a:pathLst>
                <a:path w="407459" h="437777" extrusionOk="0">
                  <a:moveTo>
                    <a:pt x="407459" y="346067"/>
                  </a:moveTo>
                  <a:cubicBezTo>
                    <a:pt x="364605" y="334930"/>
                    <a:pt x="319758" y="333240"/>
                    <a:pt x="275984" y="343610"/>
                  </a:cubicBezTo>
                  <a:cubicBezTo>
                    <a:pt x="208291" y="355054"/>
                    <a:pt x="127259" y="380555"/>
                    <a:pt x="84788" y="437777"/>
                  </a:cubicBezTo>
                  <a:cubicBezTo>
                    <a:pt x="82565" y="428406"/>
                    <a:pt x="80265" y="419036"/>
                    <a:pt x="78042" y="409665"/>
                  </a:cubicBezTo>
                  <a:cubicBezTo>
                    <a:pt x="76892" y="404749"/>
                    <a:pt x="75666" y="399987"/>
                    <a:pt x="74516" y="395071"/>
                  </a:cubicBezTo>
                  <a:cubicBezTo>
                    <a:pt x="72676" y="387544"/>
                    <a:pt x="70913" y="380094"/>
                    <a:pt x="69073" y="372643"/>
                  </a:cubicBezTo>
                  <a:cubicBezTo>
                    <a:pt x="63706" y="350215"/>
                    <a:pt x="58263" y="327787"/>
                    <a:pt x="52897" y="305282"/>
                  </a:cubicBezTo>
                  <a:cubicBezTo>
                    <a:pt x="37334" y="240993"/>
                    <a:pt x="21849" y="176704"/>
                    <a:pt x="6363" y="112415"/>
                  </a:cubicBezTo>
                  <a:cubicBezTo>
                    <a:pt x="6286" y="112108"/>
                    <a:pt x="6210" y="111801"/>
                    <a:pt x="6133" y="111494"/>
                  </a:cubicBezTo>
                  <a:cubicBezTo>
                    <a:pt x="4370" y="104351"/>
                    <a:pt x="2683" y="97207"/>
                    <a:pt x="997" y="90064"/>
                  </a:cubicBezTo>
                  <a:cubicBezTo>
                    <a:pt x="613" y="88682"/>
                    <a:pt x="307" y="87299"/>
                    <a:pt x="0" y="85916"/>
                  </a:cubicBezTo>
                  <a:cubicBezTo>
                    <a:pt x="1993" y="84227"/>
                    <a:pt x="4063" y="82537"/>
                    <a:pt x="6210" y="81001"/>
                  </a:cubicBezTo>
                  <a:cubicBezTo>
                    <a:pt x="92071" y="12257"/>
                    <a:pt x="204611" y="-8712"/>
                    <a:pt x="312705" y="3117"/>
                  </a:cubicBezTo>
                  <a:cubicBezTo>
                    <a:pt x="317458" y="3654"/>
                    <a:pt x="322134" y="4192"/>
                    <a:pt x="326887" y="4883"/>
                  </a:cubicBezTo>
                  <a:cubicBezTo>
                    <a:pt x="328497" y="11566"/>
                    <a:pt x="330107" y="18248"/>
                    <a:pt x="331641" y="25007"/>
                  </a:cubicBezTo>
                  <a:cubicBezTo>
                    <a:pt x="331947" y="26236"/>
                    <a:pt x="332254" y="27465"/>
                    <a:pt x="332561" y="28694"/>
                  </a:cubicBezTo>
                  <a:cubicBezTo>
                    <a:pt x="349043" y="98590"/>
                    <a:pt x="365449" y="168409"/>
                    <a:pt x="382008" y="238305"/>
                  </a:cubicBezTo>
                  <a:cubicBezTo>
                    <a:pt x="385841" y="254742"/>
                    <a:pt x="389750" y="271179"/>
                    <a:pt x="393584" y="287616"/>
                  </a:cubicBezTo>
                  <a:cubicBezTo>
                    <a:pt x="395347" y="294990"/>
                    <a:pt x="397110" y="302287"/>
                    <a:pt x="398797" y="309660"/>
                  </a:cubicBezTo>
                  <a:cubicBezTo>
                    <a:pt x="399717" y="313577"/>
                    <a:pt x="400713" y="317571"/>
                    <a:pt x="401633" y="321565"/>
                  </a:cubicBezTo>
                  <a:cubicBezTo>
                    <a:pt x="403550" y="329707"/>
                    <a:pt x="405466" y="337926"/>
                    <a:pt x="407459" y="346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9" name="Google Shape;1779;p17">
              <a:extLst>
                <a:ext uri="{FF2B5EF4-FFF2-40B4-BE49-F238E27FC236}">
                  <a16:creationId xmlns:a16="http://schemas.microsoft.com/office/drawing/2014/main" id="{0FB8AE1B-E1AF-5024-75A7-C0AE45673B73}"/>
                </a:ext>
              </a:extLst>
            </p:cNvPr>
            <p:cNvSpPr/>
            <p:nvPr/>
          </p:nvSpPr>
          <p:spPr>
            <a:xfrm>
              <a:off x="1998438" y="3556619"/>
              <a:ext cx="130984" cy="212806"/>
            </a:xfrm>
            <a:custGeom>
              <a:avLst/>
              <a:gdLst/>
              <a:ahLst/>
              <a:cxnLst/>
              <a:rect l="l" t="t" r="r" b="b"/>
              <a:pathLst>
                <a:path w="130984" h="212806" extrusionOk="0">
                  <a:moveTo>
                    <a:pt x="130985" y="0"/>
                  </a:moveTo>
                  <a:cubicBezTo>
                    <a:pt x="130540" y="5131"/>
                    <a:pt x="130096" y="10262"/>
                    <a:pt x="129659" y="15339"/>
                  </a:cubicBezTo>
                  <a:cubicBezTo>
                    <a:pt x="127343" y="43059"/>
                    <a:pt x="124982" y="70725"/>
                    <a:pt x="122621" y="98392"/>
                  </a:cubicBezTo>
                  <a:cubicBezTo>
                    <a:pt x="120605" y="125513"/>
                    <a:pt x="118926" y="152642"/>
                    <a:pt x="116764" y="179717"/>
                  </a:cubicBezTo>
                  <a:cubicBezTo>
                    <a:pt x="114648" y="191008"/>
                    <a:pt x="118980" y="212806"/>
                    <a:pt x="102689" y="212806"/>
                  </a:cubicBezTo>
                  <a:cubicBezTo>
                    <a:pt x="102444" y="212806"/>
                    <a:pt x="102145" y="212806"/>
                    <a:pt x="101899" y="212806"/>
                  </a:cubicBezTo>
                  <a:cubicBezTo>
                    <a:pt x="95153" y="211324"/>
                    <a:pt x="92646" y="206247"/>
                    <a:pt x="92102" y="199641"/>
                  </a:cubicBezTo>
                  <a:cubicBezTo>
                    <a:pt x="66014" y="147219"/>
                    <a:pt x="37265" y="96172"/>
                    <a:pt x="7682" y="45570"/>
                  </a:cubicBezTo>
                  <a:cubicBezTo>
                    <a:pt x="5121" y="41231"/>
                    <a:pt x="2561" y="36891"/>
                    <a:pt x="0" y="32552"/>
                  </a:cubicBezTo>
                  <a:cubicBezTo>
                    <a:pt x="40409" y="13856"/>
                    <a:pt x="85992" y="6014"/>
                    <a:pt x="130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0" name="Google Shape;1780;p17">
              <a:extLst>
                <a:ext uri="{FF2B5EF4-FFF2-40B4-BE49-F238E27FC236}">
                  <a16:creationId xmlns:a16="http://schemas.microsoft.com/office/drawing/2014/main" id="{CEAC8B40-CD29-9614-B148-0498C51374DC}"/>
                </a:ext>
              </a:extLst>
            </p:cNvPr>
            <p:cNvSpPr/>
            <p:nvPr/>
          </p:nvSpPr>
          <p:spPr>
            <a:xfrm>
              <a:off x="1418342" y="579223"/>
              <a:ext cx="649251" cy="2614167"/>
            </a:xfrm>
            <a:custGeom>
              <a:avLst/>
              <a:gdLst/>
              <a:ahLst/>
              <a:cxnLst/>
              <a:rect l="l" t="t" r="r" b="b"/>
              <a:pathLst>
                <a:path w="649251" h="2614167" extrusionOk="0">
                  <a:moveTo>
                    <a:pt x="649061" y="2605143"/>
                  </a:moveTo>
                  <a:cubicBezTo>
                    <a:pt x="650043" y="2609137"/>
                    <a:pt x="647091" y="2613231"/>
                    <a:pt x="643204" y="2614022"/>
                  </a:cubicBezTo>
                  <a:cubicBezTo>
                    <a:pt x="642714" y="2614122"/>
                    <a:pt x="642223" y="2614168"/>
                    <a:pt x="641725" y="2614168"/>
                  </a:cubicBezTo>
                  <a:cubicBezTo>
                    <a:pt x="638183" y="2614168"/>
                    <a:pt x="635178" y="2611603"/>
                    <a:pt x="634342" y="2608100"/>
                  </a:cubicBezTo>
                  <a:cubicBezTo>
                    <a:pt x="606974" y="2496152"/>
                    <a:pt x="579605" y="2384195"/>
                    <a:pt x="552237" y="2272247"/>
                  </a:cubicBezTo>
                  <a:cubicBezTo>
                    <a:pt x="523834" y="2155805"/>
                    <a:pt x="495384" y="2039416"/>
                    <a:pt x="466935" y="1922974"/>
                  </a:cubicBezTo>
                  <a:cubicBezTo>
                    <a:pt x="439613" y="1811072"/>
                    <a:pt x="412244" y="1699169"/>
                    <a:pt x="384929" y="1587221"/>
                  </a:cubicBezTo>
                  <a:cubicBezTo>
                    <a:pt x="359432" y="1482861"/>
                    <a:pt x="333934" y="1378508"/>
                    <a:pt x="308436" y="1274148"/>
                  </a:cubicBezTo>
                  <a:cubicBezTo>
                    <a:pt x="281612" y="1164419"/>
                    <a:pt x="254780" y="1054683"/>
                    <a:pt x="228002" y="944900"/>
                  </a:cubicBezTo>
                  <a:cubicBezTo>
                    <a:pt x="199599" y="828558"/>
                    <a:pt x="171149" y="712170"/>
                    <a:pt x="142700" y="595828"/>
                  </a:cubicBezTo>
                  <a:cubicBezTo>
                    <a:pt x="114642" y="480768"/>
                    <a:pt x="86537" y="365663"/>
                    <a:pt x="58479" y="250550"/>
                  </a:cubicBezTo>
                  <a:cubicBezTo>
                    <a:pt x="48981" y="211638"/>
                    <a:pt x="39482" y="172727"/>
                    <a:pt x="30030" y="133762"/>
                  </a:cubicBezTo>
                  <a:cubicBezTo>
                    <a:pt x="24372" y="110481"/>
                    <a:pt x="18707" y="87155"/>
                    <a:pt x="13095" y="63828"/>
                  </a:cubicBezTo>
                  <a:cubicBezTo>
                    <a:pt x="10488" y="53029"/>
                    <a:pt x="7874" y="42229"/>
                    <a:pt x="5321" y="31422"/>
                  </a:cubicBezTo>
                  <a:cubicBezTo>
                    <a:pt x="4187" y="26537"/>
                    <a:pt x="3060" y="21660"/>
                    <a:pt x="1925" y="16775"/>
                  </a:cubicBezTo>
                  <a:cubicBezTo>
                    <a:pt x="1235" y="13718"/>
                    <a:pt x="354" y="10561"/>
                    <a:pt x="101" y="7450"/>
                  </a:cubicBezTo>
                  <a:cubicBezTo>
                    <a:pt x="-536" y="4094"/>
                    <a:pt x="1925" y="745"/>
                    <a:pt x="5168" y="153"/>
                  </a:cubicBezTo>
                  <a:cubicBezTo>
                    <a:pt x="8273" y="-538"/>
                    <a:pt x="11125" y="1190"/>
                    <a:pt x="12206" y="3656"/>
                  </a:cubicBezTo>
                  <a:cubicBezTo>
                    <a:pt x="13977" y="7650"/>
                    <a:pt x="14866" y="12136"/>
                    <a:pt x="15947" y="16329"/>
                  </a:cubicBezTo>
                  <a:cubicBezTo>
                    <a:pt x="17817" y="23626"/>
                    <a:pt x="19642" y="30977"/>
                    <a:pt x="21512" y="38274"/>
                  </a:cubicBezTo>
                  <a:cubicBezTo>
                    <a:pt x="25154" y="52921"/>
                    <a:pt x="28749" y="67614"/>
                    <a:pt x="32391" y="82262"/>
                  </a:cubicBezTo>
                  <a:cubicBezTo>
                    <a:pt x="38393" y="106526"/>
                    <a:pt x="44350" y="130843"/>
                    <a:pt x="50307" y="155153"/>
                  </a:cubicBezTo>
                  <a:cubicBezTo>
                    <a:pt x="65026" y="215172"/>
                    <a:pt x="79745" y="275190"/>
                    <a:pt x="94411" y="335262"/>
                  </a:cubicBezTo>
                  <a:cubicBezTo>
                    <a:pt x="120108" y="440260"/>
                    <a:pt x="145751" y="545303"/>
                    <a:pt x="171448" y="650308"/>
                  </a:cubicBezTo>
                  <a:cubicBezTo>
                    <a:pt x="198226" y="759699"/>
                    <a:pt x="224951" y="869082"/>
                    <a:pt x="251683" y="978519"/>
                  </a:cubicBezTo>
                  <a:cubicBezTo>
                    <a:pt x="280477" y="1096490"/>
                    <a:pt x="309226" y="1214506"/>
                    <a:pt x="338120" y="1332423"/>
                  </a:cubicBezTo>
                  <a:cubicBezTo>
                    <a:pt x="366814" y="1449456"/>
                    <a:pt x="395363" y="1566536"/>
                    <a:pt x="423966" y="1683615"/>
                  </a:cubicBezTo>
                  <a:cubicBezTo>
                    <a:pt x="450844" y="1793844"/>
                    <a:pt x="477813" y="1904064"/>
                    <a:pt x="504745" y="2014292"/>
                  </a:cubicBezTo>
                  <a:cubicBezTo>
                    <a:pt x="531178" y="2122493"/>
                    <a:pt x="557611" y="2230701"/>
                    <a:pt x="584044" y="2338901"/>
                  </a:cubicBezTo>
                  <a:cubicBezTo>
                    <a:pt x="605740" y="2427646"/>
                    <a:pt x="627397" y="2516421"/>
                    <a:pt x="649061" y="26051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1" name="Google Shape;1781;p17">
              <a:extLst>
                <a:ext uri="{FF2B5EF4-FFF2-40B4-BE49-F238E27FC236}">
                  <a16:creationId xmlns:a16="http://schemas.microsoft.com/office/drawing/2014/main" id="{8026DCF6-08A5-4E11-DD3F-18404C104A04}"/>
                </a:ext>
              </a:extLst>
            </p:cNvPr>
            <p:cNvSpPr/>
            <p:nvPr/>
          </p:nvSpPr>
          <p:spPr>
            <a:xfrm>
              <a:off x="1287796" y="617781"/>
              <a:ext cx="643933" cy="2613852"/>
            </a:xfrm>
            <a:custGeom>
              <a:avLst/>
              <a:gdLst/>
              <a:ahLst/>
              <a:cxnLst/>
              <a:rect l="l" t="t" r="r" b="b"/>
              <a:pathLst>
                <a:path w="643933" h="2613852" extrusionOk="0">
                  <a:moveTo>
                    <a:pt x="629080" y="2608054"/>
                  </a:moveTo>
                  <a:cubicBezTo>
                    <a:pt x="614415" y="2547544"/>
                    <a:pt x="599742" y="2486980"/>
                    <a:pt x="585076" y="2426463"/>
                  </a:cubicBezTo>
                  <a:cubicBezTo>
                    <a:pt x="571783" y="2371821"/>
                    <a:pt x="558444" y="2317172"/>
                    <a:pt x="545304" y="2262484"/>
                  </a:cubicBezTo>
                  <a:cubicBezTo>
                    <a:pt x="532356" y="2208580"/>
                    <a:pt x="519116" y="2154721"/>
                    <a:pt x="506122" y="2100817"/>
                  </a:cubicBezTo>
                  <a:cubicBezTo>
                    <a:pt x="492093" y="2042865"/>
                    <a:pt x="478017" y="1984966"/>
                    <a:pt x="463988" y="1927022"/>
                  </a:cubicBezTo>
                  <a:cubicBezTo>
                    <a:pt x="436421" y="1813345"/>
                    <a:pt x="408861" y="1699668"/>
                    <a:pt x="381293" y="1585991"/>
                  </a:cubicBezTo>
                  <a:cubicBezTo>
                    <a:pt x="355205" y="1478482"/>
                    <a:pt x="329117" y="1370966"/>
                    <a:pt x="303074" y="1263503"/>
                  </a:cubicBezTo>
                  <a:cubicBezTo>
                    <a:pt x="275606" y="1150118"/>
                    <a:pt x="248092" y="1036740"/>
                    <a:pt x="220624" y="923355"/>
                  </a:cubicBezTo>
                  <a:cubicBezTo>
                    <a:pt x="192865" y="808741"/>
                    <a:pt x="165052" y="694174"/>
                    <a:pt x="137285" y="579613"/>
                  </a:cubicBezTo>
                  <a:cubicBezTo>
                    <a:pt x="110606" y="469631"/>
                    <a:pt x="83974" y="359656"/>
                    <a:pt x="57395" y="249628"/>
                  </a:cubicBezTo>
                  <a:cubicBezTo>
                    <a:pt x="47352" y="208197"/>
                    <a:pt x="37310" y="166728"/>
                    <a:pt x="27367" y="125252"/>
                  </a:cubicBezTo>
                  <a:cubicBezTo>
                    <a:pt x="21709" y="101679"/>
                    <a:pt x="16044" y="78053"/>
                    <a:pt x="10432" y="54480"/>
                  </a:cubicBezTo>
                  <a:cubicBezTo>
                    <a:pt x="7925" y="44073"/>
                    <a:pt x="5510" y="33665"/>
                    <a:pt x="3095" y="23265"/>
                  </a:cubicBezTo>
                  <a:cubicBezTo>
                    <a:pt x="2704" y="21537"/>
                    <a:pt x="2306" y="19763"/>
                    <a:pt x="1915" y="18034"/>
                  </a:cubicBezTo>
                  <a:cubicBezTo>
                    <a:pt x="1424" y="15669"/>
                    <a:pt x="780" y="13303"/>
                    <a:pt x="435" y="10884"/>
                  </a:cubicBezTo>
                  <a:cubicBezTo>
                    <a:pt x="44" y="8118"/>
                    <a:pt x="-546" y="5215"/>
                    <a:pt x="1071" y="2696"/>
                  </a:cubicBezTo>
                  <a:cubicBezTo>
                    <a:pt x="2697" y="130"/>
                    <a:pt x="5894" y="-807"/>
                    <a:pt x="8554" y="775"/>
                  </a:cubicBezTo>
                  <a:cubicBezTo>
                    <a:pt x="11559" y="2450"/>
                    <a:pt x="12540" y="6098"/>
                    <a:pt x="13429" y="9209"/>
                  </a:cubicBezTo>
                  <a:cubicBezTo>
                    <a:pt x="15254" y="16114"/>
                    <a:pt x="17071" y="22966"/>
                    <a:pt x="18796" y="29871"/>
                  </a:cubicBezTo>
                  <a:cubicBezTo>
                    <a:pt x="22537" y="44664"/>
                    <a:pt x="26178" y="59511"/>
                    <a:pt x="29820" y="74358"/>
                  </a:cubicBezTo>
                  <a:cubicBezTo>
                    <a:pt x="35776" y="98422"/>
                    <a:pt x="41633" y="122440"/>
                    <a:pt x="47490" y="146512"/>
                  </a:cubicBezTo>
                  <a:cubicBezTo>
                    <a:pt x="60730" y="200808"/>
                    <a:pt x="73924" y="255112"/>
                    <a:pt x="87117" y="309462"/>
                  </a:cubicBezTo>
                  <a:cubicBezTo>
                    <a:pt x="114485" y="422002"/>
                    <a:pt x="141808" y="534596"/>
                    <a:pt x="169077" y="647190"/>
                  </a:cubicBezTo>
                  <a:cubicBezTo>
                    <a:pt x="196345" y="759638"/>
                    <a:pt x="223614" y="872032"/>
                    <a:pt x="250883" y="984472"/>
                  </a:cubicBezTo>
                  <a:cubicBezTo>
                    <a:pt x="278696" y="1099186"/>
                    <a:pt x="306555" y="1213900"/>
                    <a:pt x="334368" y="1328613"/>
                  </a:cubicBezTo>
                  <a:cubicBezTo>
                    <a:pt x="362426" y="1444556"/>
                    <a:pt x="390531" y="1560553"/>
                    <a:pt x="418689" y="1676503"/>
                  </a:cubicBezTo>
                  <a:cubicBezTo>
                    <a:pt x="432227" y="1732281"/>
                    <a:pt x="445758" y="1788106"/>
                    <a:pt x="459297" y="1843938"/>
                  </a:cubicBezTo>
                  <a:cubicBezTo>
                    <a:pt x="471409" y="1894048"/>
                    <a:pt x="483468" y="1944104"/>
                    <a:pt x="495719" y="1994161"/>
                  </a:cubicBezTo>
                  <a:cubicBezTo>
                    <a:pt x="510139" y="2053142"/>
                    <a:pt x="524321" y="2112177"/>
                    <a:pt x="538642" y="2171212"/>
                  </a:cubicBezTo>
                  <a:cubicBezTo>
                    <a:pt x="552027" y="2226499"/>
                    <a:pt x="565466" y="2281832"/>
                    <a:pt x="578859" y="2337119"/>
                  </a:cubicBezTo>
                  <a:cubicBezTo>
                    <a:pt x="600470" y="2426286"/>
                    <a:pt x="622127" y="2515400"/>
                    <a:pt x="643738" y="2604521"/>
                  </a:cubicBezTo>
                  <a:cubicBezTo>
                    <a:pt x="644673" y="2608515"/>
                    <a:pt x="642167" y="2612655"/>
                    <a:pt x="638172" y="2613646"/>
                  </a:cubicBezTo>
                  <a:cubicBezTo>
                    <a:pt x="637590" y="2613792"/>
                    <a:pt x="637015" y="2613853"/>
                    <a:pt x="636440" y="2613853"/>
                  </a:cubicBezTo>
                  <a:cubicBezTo>
                    <a:pt x="633067" y="2613838"/>
                    <a:pt x="629924" y="2611464"/>
                    <a:pt x="629080" y="2608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2" name="Google Shape;1782;p17">
              <a:extLst>
                <a:ext uri="{FF2B5EF4-FFF2-40B4-BE49-F238E27FC236}">
                  <a16:creationId xmlns:a16="http://schemas.microsoft.com/office/drawing/2014/main" id="{98E8BC54-1BA4-0281-389D-3DE3BBF51AF8}"/>
                </a:ext>
              </a:extLst>
            </p:cNvPr>
            <p:cNvSpPr/>
            <p:nvPr/>
          </p:nvSpPr>
          <p:spPr>
            <a:xfrm>
              <a:off x="1181180" y="492086"/>
              <a:ext cx="331663" cy="116708"/>
            </a:xfrm>
            <a:custGeom>
              <a:avLst/>
              <a:gdLst/>
              <a:ahLst/>
              <a:cxnLst/>
              <a:rect l="l" t="t" r="r" b="b"/>
              <a:pathLst>
                <a:path w="331663" h="116708" extrusionOk="0">
                  <a:moveTo>
                    <a:pt x="327968" y="32127"/>
                  </a:moveTo>
                  <a:cubicBezTo>
                    <a:pt x="329203" y="37403"/>
                    <a:pt x="330429" y="42634"/>
                    <a:pt x="331664" y="47857"/>
                  </a:cubicBezTo>
                  <a:cubicBezTo>
                    <a:pt x="218104" y="38686"/>
                    <a:pt x="99523" y="54463"/>
                    <a:pt x="3787" y="116708"/>
                  </a:cubicBezTo>
                  <a:cubicBezTo>
                    <a:pt x="2507" y="111577"/>
                    <a:pt x="1280" y="106401"/>
                    <a:pt x="46" y="101270"/>
                  </a:cubicBezTo>
                  <a:cubicBezTo>
                    <a:pt x="46" y="101224"/>
                    <a:pt x="0" y="101124"/>
                    <a:pt x="0" y="101070"/>
                  </a:cubicBezTo>
                  <a:cubicBezTo>
                    <a:pt x="42479" y="43809"/>
                    <a:pt x="123503" y="18362"/>
                    <a:pt x="191134" y="6926"/>
                  </a:cubicBezTo>
                  <a:cubicBezTo>
                    <a:pt x="234947" y="-3482"/>
                    <a:pt x="279786" y="-1754"/>
                    <a:pt x="322610" y="9391"/>
                  </a:cubicBezTo>
                  <a:cubicBezTo>
                    <a:pt x="324381" y="16980"/>
                    <a:pt x="326198" y="24530"/>
                    <a:pt x="327968" y="321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3" name="Google Shape;1783;p17">
              <a:extLst>
                <a:ext uri="{FF2B5EF4-FFF2-40B4-BE49-F238E27FC236}">
                  <a16:creationId xmlns:a16="http://schemas.microsoft.com/office/drawing/2014/main" id="{C45C8ECC-5DA5-4DC1-40F7-E1DEF89DD551}"/>
                </a:ext>
              </a:extLst>
            </p:cNvPr>
            <p:cNvSpPr/>
            <p:nvPr/>
          </p:nvSpPr>
          <p:spPr>
            <a:xfrm>
              <a:off x="1055940" y="-71006"/>
              <a:ext cx="370958" cy="330283"/>
            </a:xfrm>
            <a:custGeom>
              <a:avLst/>
              <a:gdLst/>
              <a:ahLst/>
              <a:cxnLst/>
              <a:rect l="l" t="t" r="r" b="b"/>
              <a:pathLst>
                <a:path w="370958" h="330283" extrusionOk="0">
                  <a:moveTo>
                    <a:pt x="367317" y="231254"/>
                  </a:moveTo>
                  <a:cubicBezTo>
                    <a:pt x="368551" y="236385"/>
                    <a:pt x="369778" y="241562"/>
                    <a:pt x="370958" y="246692"/>
                  </a:cubicBezTo>
                  <a:cubicBezTo>
                    <a:pt x="257943" y="221691"/>
                    <a:pt x="130354" y="251577"/>
                    <a:pt x="44753" y="330283"/>
                  </a:cubicBezTo>
                  <a:cubicBezTo>
                    <a:pt x="43573" y="325698"/>
                    <a:pt x="42492" y="321112"/>
                    <a:pt x="41403" y="316473"/>
                  </a:cubicBezTo>
                  <a:cubicBezTo>
                    <a:pt x="41058" y="315090"/>
                    <a:pt x="40713" y="313708"/>
                    <a:pt x="40422" y="312333"/>
                  </a:cubicBezTo>
                  <a:cubicBezTo>
                    <a:pt x="39931" y="310359"/>
                    <a:pt x="39440" y="308339"/>
                    <a:pt x="38996" y="306365"/>
                  </a:cubicBezTo>
                  <a:cubicBezTo>
                    <a:pt x="29053" y="265334"/>
                    <a:pt x="19156" y="224349"/>
                    <a:pt x="9312" y="183317"/>
                  </a:cubicBezTo>
                  <a:cubicBezTo>
                    <a:pt x="7932" y="174538"/>
                    <a:pt x="6307" y="165813"/>
                    <a:pt x="4935" y="156980"/>
                  </a:cubicBezTo>
                  <a:cubicBezTo>
                    <a:pt x="4045" y="151403"/>
                    <a:pt x="3363" y="145781"/>
                    <a:pt x="2474" y="140159"/>
                  </a:cubicBezTo>
                  <a:cubicBezTo>
                    <a:pt x="1638" y="134836"/>
                    <a:pt x="849" y="129505"/>
                    <a:pt x="304" y="124129"/>
                  </a:cubicBezTo>
                  <a:cubicBezTo>
                    <a:pt x="304" y="124029"/>
                    <a:pt x="258" y="123929"/>
                    <a:pt x="258" y="123829"/>
                  </a:cubicBezTo>
                  <a:cubicBezTo>
                    <a:pt x="59" y="121118"/>
                    <a:pt x="-87" y="118453"/>
                    <a:pt x="59" y="115741"/>
                  </a:cubicBezTo>
                  <a:cubicBezTo>
                    <a:pt x="159" y="114505"/>
                    <a:pt x="205" y="113276"/>
                    <a:pt x="304" y="112039"/>
                  </a:cubicBezTo>
                  <a:lnTo>
                    <a:pt x="304" y="111993"/>
                  </a:lnTo>
                  <a:cubicBezTo>
                    <a:pt x="404" y="110710"/>
                    <a:pt x="550" y="109481"/>
                    <a:pt x="695" y="108245"/>
                  </a:cubicBezTo>
                  <a:cubicBezTo>
                    <a:pt x="695" y="108199"/>
                    <a:pt x="695" y="108099"/>
                    <a:pt x="741" y="108045"/>
                  </a:cubicBezTo>
                  <a:cubicBezTo>
                    <a:pt x="1378" y="104496"/>
                    <a:pt x="2313" y="101186"/>
                    <a:pt x="3402" y="97783"/>
                  </a:cubicBezTo>
                  <a:cubicBezTo>
                    <a:pt x="3356" y="98083"/>
                    <a:pt x="3256" y="98375"/>
                    <a:pt x="3156" y="98720"/>
                  </a:cubicBezTo>
                  <a:cubicBezTo>
                    <a:pt x="3946" y="96155"/>
                    <a:pt x="4927" y="93689"/>
                    <a:pt x="5763" y="91178"/>
                  </a:cubicBezTo>
                  <a:cubicBezTo>
                    <a:pt x="57257" y="7840"/>
                    <a:pt x="223629" y="-27714"/>
                    <a:pt x="303227" y="24416"/>
                  </a:cubicBezTo>
                  <a:cubicBezTo>
                    <a:pt x="303427" y="24562"/>
                    <a:pt x="303572" y="24715"/>
                    <a:pt x="303718" y="24861"/>
                  </a:cubicBezTo>
                  <a:cubicBezTo>
                    <a:pt x="303963" y="25061"/>
                    <a:pt x="304262" y="25307"/>
                    <a:pt x="304508" y="25552"/>
                  </a:cubicBezTo>
                  <a:cubicBezTo>
                    <a:pt x="305244" y="26144"/>
                    <a:pt x="305987" y="26735"/>
                    <a:pt x="306677" y="27381"/>
                  </a:cubicBezTo>
                  <a:cubicBezTo>
                    <a:pt x="306723" y="27381"/>
                    <a:pt x="306723" y="27381"/>
                    <a:pt x="306723" y="27480"/>
                  </a:cubicBezTo>
                  <a:cubicBezTo>
                    <a:pt x="306769" y="27480"/>
                    <a:pt x="306823" y="27526"/>
                    <a:pt x="306869" y="27580"/>
                  </a:cubicBezTo>
                  <a:cubicBezTo>
                    <a:pt x="307904" y="28172"/>
                    <a:pt x="308885" y="29063"/>
                    <a:pt x="309721" y="30146"/>
                  </a:cubicBezTo>
                  <a:cubicBezTo>
                    <a:pt x="309767" y="30146"/>
                    <a:pt x="309767" y="30192"/>
                    <a:pt x="309820" y="30292"/>
                  </a:cubicBezTo>
                  <a:cubicBezTo>
                    <a:pt x="309866" y="30292"/>
                    <a:pt x="309866" y="30292"/>
                    <a:pt x="309866" y="30338"/>
                  </a:cubicBezTo>
                  <a:cubicBezTo>
                    <a:pt x="310756" y="31129"/>
                    <a:pt x="311591" y="31966"/>
                    <a:pt x="312373" y="32803"/>
                  </a:cubicBezTo>
                  <a:lnTo>
                    <a:pt x="312419" y="32803"/>
                  </a:lnTo>
                  <a:cubicBezTo>
                    <a:pt x="312565" y="33003"/>
                    <a:pt x="312764" y="33195"/>
                    <a:pt x="312910" y="33395"/>
                  </a:cubicBezTo>
                  <a:cubicBezTo>
                    <a:pt x="313500" y="34286"/>
                    <a:pt x="314090" y="35169"/>
                    <a:pt x="314635" y="36106"/>
                  </a:cubicBezTo>
                  <a:cubicBezTo>
                    <a:pt x="314635" y="36152"/>
                    <a:pt x="314681" y="36206"/>
                    <a:pt x="314780" y="36306"/>
                  </a:cubicBezTo>
                  <a:cubicBezTo>
                    <a:pt x="314780" y="36306"/>
                    <a:pt x="314780" y="36352"/>
                    <a:pt x="314826" y="36352"/>
                  </a:cubicBezTo>
                  <a:cubicBezTo>
                    <a:pt x="316697" y="38717"/>
                    <a:pt x="318322" y="41183"/>
                    <a:pt x="319848" y="43748"/>
                  </a:cubicBezTo>
                  <a:cubicBezTo>
                    <a:pt x="330481" y="61599"/>
                    <a:pt x="333877" y="83597"/>
                    <a:pt x="337472" y="104804"/>
                  </a:cubicBezTo>
                  <a:cubicBezTo>
                    <a:pt x="346725" y="143961"/>
                    <a:pt x="355979" y="183218"/>
                    <a:pt x="365232" y="222375"/>
                  </a:cubicBezTo>
                  <a:cubicBezTo>
                    <a:pt x="365676" y="224349"/>
                    <a:pt x="366167" y="226323"/>
                    <a:pt x="366612" y="228297"/>
                  </a:cubicBezTo>
                  <a:lnTo>
                    <a:pt x="366566" y="228297"/>
                  </a:lnTo>
                  <a:cubicBezTo>
                    <a:pt x="366711" y="229034"/>
                    <a:pt x="366865" y="229779"/>
                    <a:pt x="366957" y="230516"/>
                  </a:cubicBezTo>
                  <a:cubicBezTo>
                    <a:pt x="367003" y="230516"/>
                    <a:pt x="367003" y="230516"/>
                    <a:pt x="366957" y="230563"/>
                  </a:cubicBezTo>
                  <a:cubicBezTo>
                    <a:pt x="367056" y="230808"/>
                    <a:pt x="367156" y="231008"/>
                    <a:pt x="367202" y="231254"/>
                  </a:cubicBezTo>
                  <a:cubicBezTo>
                    <a:pt x="367271" y="231254"/>
                    <a:pt x="367271" y="231254"/>
                    <a:pt x="367317" y="231254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7" name="Google Shape;1797;p17">
            <a:extLst>
              <a:ext uri="{FF2B5EF4-FFF2-40B4-BE49-F238E27FC236}">
                <a16:creationId xmlns:a16="http://schemas.microsoft.com/office/drawing/2014/main" id="{D90AA169-984D-52AE-E578-2A95EC47447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798" name="Google Shape;1798;p17">
            <a:extLst>
              <a:ext uri="{FF2B5EF4-FFF2-40B4-BE49-F238E27FC236}">
                <a16:creationId xmlns:a16="http://schemas.microsoft.com/office/drawing/2014/main" id="{1287571A-07EA-74DD-E831-B4BD48916EE6}"/>
              </a:ext>
            </a:extLst>
          </p:cNvPr>
          <p:cNvSpPr txBox="1">
            <a:spLocks noGrp="1"/>
          </p:cNvSpPr>
          <p:nvPr>
            <p:ph type="sldNum" idx="3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1128EB5-45AD-AA46-B673-00D7042AC62A}"/>
              </a:ext>
            </a:extLst>
          </p:cNvPr>
          <p:cNvSpPr/>
          <p:nvPr/>
        </p:nvSpPr>
        <p:spPr>
          <a:xfrm>
            <a:off x="1253625" y="2521292"/>
            <a:ext cx="3468959" cy="57327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Modelling normal practice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F92C7D1-28D1-BD39-B942-D95E194AA45E}"/>
              </a:ext>
            </a:extLst>
          </p:cNvPr>
          <p:cNvSpPr/>
          <p:nvPr/>
        </p:nvSpPr>
        <p:spPr>
          <a:xfrm>
            <a:off x="1253624" y="3225016"/>
            <a:ext cx="3468959" cy="57327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Cancel &amp; Cross Multiply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7480778-3534-6ACD-0B04-229E3692BB45}"/>
              </a:ext>
            </a:extLst>
          </p:cNvPr>
          <p:cNvSpPr/>
          <p:nvPr/>
        </p:nvSpPr>
        <p:spPr>
          <a:xfrm>
            <a:off x="1249194" y="3928740"/>
            <a:ext cx="3468959" cy="57327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 focus on Mathematical operations always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FD0DC4F-F450-3758-A329-2499A0AD7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5070" y="1036533"/>
            <a:ext cx="1379361" cy="432713"/>
          </a:xfrm>
          <a:prstGeom prst="rect">
            <a:avLst/>
          </a:prstGeom>
        </p:spPr>
      </p:pic>
      <p:sp>
        <p:nvSpPr>
          <p:cNvPr id="2" name="Multiplication Sign 1">
            <a:extLst>
              <a:ext uri="{FF2B5EF4-FFF2-40B4-BE49-F238E27FC236}">
                <a16:creationId xmlns:a16="http://schemas.microsoft.com/office/drawing/2014/main" id="{7E5EE6EA-27A6-3201-0CA7-DAD208DF54CB}"/>
              </a:ext>
            </a:extLst>
          </p:cNvPr>
          <p:cNvSpPr/>
          <p:nvPr/>
        </p:nvSpPr>
        <p:spPr>
          <a:xfrm>
            <a:off x="1123462" y="3220768"/>
            <a:ext cx="627472" cy="573277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Multiplication Sign 3">
            <a:extLst>
              <a:ext uri="{FF2B5EF4-FFF2-40B4-BE49-F238E27FC236}">
                <a16:creationId xmlns:a16="http://schemas.microsoft.com/office/drawing/2014/main" id="{F9A32CD6-550C-7E3E-FC16-224B4C815B26}"/>
              </a:ext>
            </a:extLst>
          </p:cNvPr>
          <p:cNvSpPr/>
          <p:nvPr/>
        </p:nvSpPr>
        <p:spPr>
          <a:xfrm>
            <a:off x="4230875" y="3214090"/>
            <a:ext cx="627472" cy="573277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AE0CD60-09B1-EA98-3D63-22F803D74601}"/>
              </a:ext>
            </a:extLst>
          </p:cNvPr>
          <p:cNvSpPr/>
          <p:nvPr/>
        </p:nvSpPr>
        <p:spPr>
          <a:xfrm>
            <a:off x="1249194" y="4632464"/>
            <a:ext cx="3468959" cy="57327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Variation in mathematical symbols used </a:t>
            </a:r>
          </a:p>
        </p:txBody>
      </p:sp>
      <p:pic>
        <p:nvPicPr>
          <p:cNvPr id="1026" name="Picture 2" descr="Therefore Symbol">
            <a:extLst>
              <a:ext uri="{FF2B5EF4-FFF2-40B4-BE49-F238E27FC236}">
                <a16:creationId xmlns:a16="http://schemas.microsoft.com/office/drawing/2014/main" id="{6FF7E04B-3A2D-0409-C88F-691C2318A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2721">
            <a:off x="7483758" y="1670595"/>
            <a:ext cx="2057369" cy="205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415C79-0304-32C9-49C4-D8B9C4656CC1}"/>
              </a:ext>
            </a:extLst>
          </p:cNvPr>
          <p:cNvSpPr txBox="1"/>
          <p:nvPr/>
        </p:nvSpPr>
        <p:spPr>
          <a:xfrm rot="499342">
            <a:off x="7054663" y="2919084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latin typeface="Comic Sans MS" panose="030F0702030302020204" pitchFamily="66" charset="0"/>
              </a:rPr>
              <a:t>Algebraic Identities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6AA49F-E0D0-D96A-B431-17B9E28FAA3B}"/>
              </a:ext>
            </a:extLst>
          </p:cNvPr>
          <p:cNvSpPr txBox="1"/>
          <p:nvPr/>
        </p:nvSpPr>
        <p:spPr>
          <a:xfrm rot="355949">
            <a:off x="5108168" y="4184876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latin typeface="Comic Sans MS" panose="030F0702030302020204" pitchFamily="66" charset="0"/>
              </a:rPr>
              <a:t>Pythagorean Triple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EA9D6C8-B6BB-401B-5CFA-5E630673A4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83716">
            <a:off x="6886570" y="4116292"/>
            <a:ext cx="806600" cy="70907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9910AA2-EB4C-8500-0B76-5173CF37181B}"/>
              </a:ext>
            </a:extLst>
          </p:cNvPr>
          <p:cNvSpPr txBox="1"/>
          <p:nvPr/>
        </p:nvSpPr>
        <p:spPr>
          <a:xfrm rot="488423">
            <a:off x="7089946" y="3290688"/>
            <a:ext cx="10572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latin typeface="Comic Sans MS" panose="030F0702030302020204" pitchFamily="66" charset="0"/>
              </a:rPr>
              <a:t>Reciprocal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C01CEC-E9C1-C79C-4864-ECF7ECDEEDD3}"/>
              </a:ext>
            </a:extLst>
          </p:cNvPr>
          <p:cNvSpPr txBox="1"/>
          <p:nvPr/>
        </p:nvSpPr>
        <p:spPr>
          <a:xfrm rot="355949">
            <a:off x="4815233" y="4628457"/>
            <a:ext cx="2503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Equation vs Expression</a:t>
            </a:r>
            <a:endParaRPr lang="en-IE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9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2" grpId="0" animBg="1"/>
      <p:bldP spid="4" grpId="0" animBg="1"/>
      <p:bldP spid="5" grpId="0" animBg="1"/>
      <p:bldP spid="7" grpId="0"/>
      <p:bldP spid="17" grpId="0"/>
      <p:bldP spid="19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752">
          <a:extLst>
            <a:ext uri="{FF2B5EF4-FFF2-40B4-BE49-F238E27FC236}">
              <a16:creationId xmlns:a16="http://schemas.microsoft.com/office/drawing/2014/main" id="{BEEA3715-51F6-4CDA-0B76-0047E342F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D9F6C42-507B-DC3C-C809-8E289B590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482" y="1743723"/>
            <a:ext cx="904620" cy="718530"/>
          </a:xfrm>
          <a:prstGeom prst="rect">
            <a:avLst/>
          </a:prstGeom>
        </p:spPr>
      </p:pic>
      <p:grpSp>
        <p:nvGrpSpPr>
          <p:cNvPr id="1769" name="Google Shape;1769;p17">
            <a:extLst>
              <a:ext uri="{FF2B5EF4-FFF2-40B4-BE49-F238E27FC236}">
                <a16:creationId xmlns:a16="http://schemas.microsoft.com/office/drawing/2014/main" id="{44F4D91C-566C-1BF3-7F7F-C882E8911F66}"/>
              </a:ext>
            </a:extLst>
          </p:cNvPr>
          <p:cNvGrpSpPr/>
          <p:nvPr/>
        </p:nvGrpSpPr>
        <p:grpSpPr>
          <a:xfrm>
            <a:off x="1324873" y="955742"/>
            <a:ext cx="3411782" cy="2287379"/>
            <a:chOff x="-449341" y="14439"/>
            <a:chExt cx="7591741" cy="6099677"/>
          </a:xfrm>
        </p:grpSpPr>
        <p:sp>
          <p:nvSpPr>
            <p:cNvPr id="1770" name="Google Shape;1770;p17">
              <a:extLst>
                <a:ext uri="{FF2B5EF4-FFF2-40B4-BE49-F238E27FC236}">
                  <a16:creationId xmlns:a16="http://schemas.microsoft.com/office/drawing/2014/main" id="{EF571898-980B-1F00-E2DF-47AE22DA132E}"/>
                </a:ext>
              </a:extLst>
            </p:cNvPr>
            <p:cNvSpPr txBox="1"/>
            <p:nvPr/>
          </p:nvSpPr>
          <p:spPr>
            <a:xfrm>
              <a:off x="-449341" y="14439"/>
              <a:ext cx="7142400" cy="39395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dirty="0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rPr>
                <a:t>Maximising     the effect of Questioning </a:t>
              </a:r>
              <a:endParaRPr sz="700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endParaRPr>
            </a:p>
          </p:txBody>
        </p:sp>
        <p:sp>
          <p:nvSpPr>
            <p:cNvPr id="1771" name="Google Shape;1771;p17">
              <a:extLst>
                <a:ext uri="{FF2B5EF4-FFF2-40B4-BE49-F238E27FC236}">
                  <a16:creationId xmlns:a16="http://schemas.microsoft.com/office/drawing/2014/main" id="{1F8F0EDC-172A-7CC8-C4C0-F6038144FEC1}"/>
                </a:ext>
              </a:extLst>
            </p:cNvPr>
            <p:cNvSpPr txBox="1"/>
            <p:nvPr/>
          </p:nvSpPr>
          <p:spPr>
            <a:xfrm>
              <a:off x="0" y="5826857"/>
              <a:ext cx="7142400" cy="2872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1772" name="Google Shape;1772;p17">
            <a:extLst>
              <a:ext uri="{FF2B5EF4-FFF2-40B4-BE49-F238E27FC236}">
                <a16:creationId xmlns:a16="http://schemas.microsoft.com/office/drawing/2014/main" id="{1AE9BFD2-1F05-5829-2F40-C10805FDE762}"/>
              </a:ext>
            </a:extLst>
          </p:cNvPr>
          <p:cNvGrpSpPr/>
          <p:nvPr/>
        </p:nvGrpSpPr>
        <p:grpSpPr>
          <a:xfrm rot="2997405">
            <a:off x="528074" y="-35352"/>
            <a:ext cx="547327" cy="1920024"/>
            <a:chOff x="1055940" y="-71006"/>
            <a:chExt cx="1094595" cy="3840431"/>
          </a:xfrm>
        </p:grpSpPr>
        <p:sp>
          <p:nvSpPr>
            <p:cNvPr id="1773" name="Google Shape;1773;p17">
              <a:extLst>
                <a:ext uri="{FF2B5EF4-FFF2-40B4-BE49-F238E27FC236}">
                  <a16:creationId xmlns:a16="http://schemas.microsoft.com/office/drawing/2014/main" id="{7477CDDE-944D-2601-5083-1AD00E14D654}"/>
                </a:ext>
              </a:extLst>
            </p:cNvPr>
            <p:cNvSpPr/>
            <p:nvPr/>
          </p:nvSpPr>
          <p:spPr>
            <a:xfrm>
              <a:off x="1094951" y="144389"/>
              <a:ext cx="327615" cy="96937"/>
            </a:xfrm>
            <a:custGeom>
              <a:avLst/>
              <a:gdLst/>
              <a:ahLst/>
              <a:cxnLst/>
              <a:rect l="l" t="t" r="r" b="b"/>
              <a:pathLst>
                <a:path w="327615" h="96937" extrusionOk="0">
                  <a:moveTo>
                    <a:pt x="326236" y="6979"/>
                  </a:moveTo>
                  <a:cubicBezTo>
                    <a:pt x="326681" y="8953"/>
                    <a:pt x="327171" y="10927"/>
                    <a:pt x="327616" y="12901"/>
                  </a:cubicBezTo>
                  <a:lnTo>
                    <a:pt x="327570" y="12901"/>
                  </a:lnTo>
                  <a:cubicBezTo>
                    <a:pt x="327470" y="12901"/>
                    <a:pt x="327324" y="12901"/>
                    <a:pt x="327225" y="12947"/>
                  </a:cubicBezTo>
                  <a:cubicBezTo>
                    <a:pt x="327179" y="12947"/>
                    <a:pt x="327125" y="12947"/>
                    <a:pt x="327079" y="12947"/>
                  </a:cubicBezTo>
                  <a:cubicBezTo>
                    <a:pt x="326880" y="12947"/>
                    <a:pt x="326688" y="12947"/>
                    <a:pt x="326489" y="12993"/>
                  </a:cubicBezTo>
                  <a:cubicBezTo>
                    <a:pt x="323238" y="13239"/>
                    <a:pt x="319942" y="13539"/>
                    <a:pt x="316645" y="13884"/>
                  </a:cubicBezTo>
                  <a:cubicBezTo>
                    <a:pt x="316546" y="13884"/>
                    <a:pt x="316446" y="13884"/>
                    <a:pt x="316346" y="13884"/>
                  </a:cubicBezTo>
                  <a:cubicBezTo>
                    <a:pt x="316101" y="13930"/>
                    <a:pt x="315802" y="13930"/>
                    <a:pt x="315557" y="13984"/>
                  </a:cubicBezTo>
                  <a:cubicBezTo>
                    <a:pt x="315066" y="14030"/>
                    <a:pt x="314622" y="14084"/>
                    <a:pt x="314131" y="14130"/>
                  </a:cubicBezTo>
                  <a:cubicBezTo>
                    <a:pt x="311225" y="13785"/>
                    <a:pt x="308274" y="13493"/>
                    <a:pt x="305368" y="13239"/>
                  </a:cubicBezTo>
                  <a:cubicBezTo>
                    <a:pt x="301382" y="12894"/>
                    <a:pt x="297396" y="12548"/>
                    <a:pt x="293455" y="12256"/>
                  </a:cubicBezTo>
                  <a:cubicBezTo>
                    <a:pt x="293256" y="12256"/>
                    <a:pt x="293110" y="12256"/>
                    <a:pt x="292964" y="12210"/>
                  </a:cubicBezTo>
                  <a:cubicBezTo>
                    <a:pt x="289124" y="11964"/>
                    <a:pt x="285283" y="11764"/>
                    <a:pt x="281496" y="11572"/>
                  </a:cubicBezTo>
                  <a:cubicBezTo>
                    <a:pt x="273469" y="11181"/>
                    <a:pt x="265496" y="10981"/>
                    <a:pt x="257478" y="10981"/>
                  </a:cubicBezTo>
                  <a:cubicBezTo>
                    <a:pt x="250785" y="10981"/>
                    <a:pt x="244138" y="11127"/>
                    <a:pt x="237446" y="11373"/>
                  </a:cubicBezTo>
                  <a:cubicBezTo>
                    <a:pt x="230853" y="11672"/>
                    <a:pt x="224252" y="12064"/>
                    <a:pt x="217659" y="12609"/>
                  </a:cubicBezTo>
                  <a:cubicBezTo>
                    <a:pt x="211013" y="13201"/>
                    <a:pt x="204366" y="13892"/>
                    <a:pt x="197773" y="14683"/>
                  </a:cubicBezTo>
                  <a:cubicBezTo>
                    <a:pt x="187930" y="15966"/>
                    <a:pt x="178132" y="17494"/>
                    <a:pt x="168434" y="19415"/>
                  </a:cubicBezTo>
                  <a:cubicBezTo>
                    <a:pt x="161934" y="20697"/>
                    <a:pt x="155440" y="22126"/>
                    <a:pt x="149039" y="23654"/>
                  </a:cubicBezTo>
                  <a:cubicBezTo>
                    <a:pt x="142638" y="25229"/>
                    <a:pt x="136290" y="26957"/>
                    <a:pt x="129988" y="28831"/>
                  </a:cubicBezTo>
                  <a:lnTo>
                    <a:pt x="129942" y="28831"/>
                  </a:lnTo>
                  <a:cubicBezTo>
                    <a:pt x="123641" y="30752"/>
                    <a:pt x="117393" y="32779"/>
                    <a:pt x="111191" y="34945"/>
                  </a:cubicBezTo>
                  <a:cubicBezTo>
                    <a:pt x="108086" y="36028"/>
                    <a:pt x="104989" y="37165"/>
                    <a:pt x="101938" y="38348"/>
                  </a:cubicBezTo>
                  <a:cubicBezTo>
                    <a:pt x="68268" y="51221"/>
                    <a:pt x="36422" y="68925"/>
                    <a:pt x="7628" y="91953"/>
                  </a:cubicBezTo>
                  <a:cubicBezTo>
                    <a:pt x="5512" y="93527"/>
                    <a:pt x="3442" y="95209"/>
                    <a:pt x="1426" y="96938"/>
                  </a:cubicBezTo>
                  <a:cubicBezTo>
                    <a:pt x="935" y="94964"/>
                    <a:pt x="445" y="92944"/>
                    <a:pt x="0" y="90970"/>
                  </a:cubicBezTo>
                  <a:cubicBezTo>
                    <a:pt x="8073" y="82981"/>
                    <a:pt x="16835" y="75777"/>
                    <a:pt x="25843" y="68925"/>
                  </a:cubicBezTo>
                  <a:cubicBezTo>
                    <a:pt x="108584" y="12947"/>
                    <a:pt x="214662" y="-11017"/>
                    <a:pt x="313556" y="4760"/>
                  </a:cubicBezTo>
                  <a:cubicBezTo>
                    <a:pt x="314001" y="4268"/>
                    <a:pt x="314392" y="3869"/>
                    <a:pt x="314790" y="3523"/>
                  </a:cubicBezTo>
                  <a:cubicBezTo>
                    <a:pt x="315235" y="2194"/>
                    <a:pt x="316170" y="1057"/>
                    <a:pt x="317987" y="320"/>
                  </a:cubicBezTo>
                  <a:cubicBezTo>
                    <a:pt x="322909" y="-917"/>
                    <a:pt x="324733" y="2686"/>
                    <a:pt x="325814" y="6879"/>
                  </a:cubicBezTo>
                  <a:cubicBezTo>
                    <a:pt x="325945" y="6926"/>
                    <a:pt x="326090" y="6926"/>
                    <a:pt x="326236" y="6979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4" name="Google Shape;1774;p17">
              <a:extLst>
                <a:ext uri="{FF2B5EF4-FFF2-40B4-BE49-F238E27FC236}">
                  <a16:creationId xmlns:a16="http://schemas.microsoft.com/office/drawing/2014/main" id="{5B174F96-7B84-A1F1-AEF0-26E88B890EC5}"/>
                </a:ext>
              </a:extLst>
            </p:cNvPr>
            <p:cNvSpPr/>
            <p:nvPr/>
          </p:nvSpPr>
          <p:spPr>
            <a:xfrm>
              <a:off x="1375787" y="-27250"/>
              <a:ext cx="22" cy="46"/>
            </a:xfrm>
            <a:custGeom>
              <a:avLst/>
              <a:gdLst/>
              <a:ahLst/>
              <a:cxnLst/>
              <a:rect l="l" t="t" r="r" b="b"/>
              <a:pathLst>
                <a:path w="22" h="46" extrusionOk="0">
                  <a:moveTo>
                    <a:pt x="0" y="0"/>
                  </a:moveTo>
                  <a:cubicBezTo>
                    <a:pt x="23" y="0"/>
                    <a:pt x="23" y="8"/>
                    <a:pt x="23" y="46"/>
                  </a:cubicBezTo>
                  <a:cubicBezTo>
                    <a:pt x="15" y="31"/>
                    <a:pt x="8" y="15"/>
                    <a:pt x="0" y="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5" name="Google Shape;1775;p17">
              <a:extLst>
                <a:ext uri="{FF2B5EF4-FFF2-40B4-BE49-F238E27FC236}">
                  <a16:creationId xmlns:a16="http://schemas.microsoft.com/office/drawing/2014/main" id="{21F8C1C2-5F12-F119-9082-524B411CD1CF}"/>
                </a:ext>
              </a:extLst>
            </p:cNvPr>
            <p:cNvSpPr/>
            <p:nvPr/>
          </p:nvSpPr>
          <p:spPr>
            <a:xfrm>
              <a:off x="1056160" y="52300"/>
              <a:ext cx="46" cy="545"/>
            </a:xfrm>
            <a:custGeom>
              <a:avLst/>
              <a:gdLst/>
              <a:ahLst/>
              <a:cxnLst/>
              <a:rect l="l" t="t" r="r" b="b"/>
              <a:pathLst>
                <a:path w="46" h="545" extrusionOk="0">
                  <a:moveTo>
                    <a:pt x="0" y="0"/>
                  </a:moveTo>
                  <a:cubicBezTo>
                    <a:pt x="46" y="200"/>
                    <a:pt x="46" y="392"/>
                    <a:pt x="46" y="545"/>
                  </a:cubicBezTo>
                  <a:cubicBezTo>
                    <a:pt x="54" y="392"/>
                    <a:pt x="0" y="200"/>
                    <a:pt x="0" y="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6" name="Google Shape;1776;p17">
              <a:extLst>
                <a:ext uri="{FF2B5EF4-FFF2-40B4-BE49-F238E27FC236}">
                  <a16:creationId xmlns:a16="http://schemas.microsoft.com/office/drawing/2014/main" id="{7ED5B3FF-8F29-94A3-C1CE-43EEF6FBFC6F}"/>
                </a:ext>
              </a:extLst>
            </p:cNvPr>
            <p:cNvSpPr/>
            <p:nvPr/>
          </p:nvSpPr>
          <p:spPr>
            <a:xfrm>
              <a:off x="1849046" y="3249769"/>
              <a:ext cx="301489" cy="339409"/>
            </a:xfrm>
            <a:custGeom>
              <a:avLst/>
              <a:gdLst/>
              <a:ahLst/>
              <a:cxnLst/>
              <a:rect l="l" t="t" r="r" b="b"/>
              <a:pathLst>
                <a:path w="301489" h="339409" extrusionOk="0">
                  <a:moveTo>
                    <a:pt x="301489" y="52668"/>
                  </a:moveTo>
                  <a:cubicBezTo>
                    <a:pt x="301489" y="53705"/>
                    <a:pt x="301443" y="54742"/>
                    <a:pt x="301443" y="55778"/>
                  </a:cubicBezTo>
                  <a:cubicBezTo>
                    <a:pt x="300508" y="62684"/>
                    <a:pt x="299772" y="69535"/>
                    <a:pt x="299427" y="76394"/>
                  </a:cubicBezTo>
                  <a:cubicBezTo>
                    <a:pt x="293125" y="153279"/>
                    <a:pt x="286824" y="230065"/>
                    <a:pt x="280377" y="306859"/>
                  </a:cubicBezTo>
                  <a:cubicBezTo>
                    <a:pt x="235383" y="312873"/>
                    <a:pt x="189808" y="320715"/>
                    <a:pt x="149392" y="339410"/>
                  </a:cubicBezTo>
                  <a:cubicBezTo>
                    <a:pt x="98787" y="253354"/>
                    <a:pt x="46074" y="168426"/>
                    <a:pt x="0" y="80142"/>
                  </a:cubicBezTo>
                  <a:cubicBezTo>
                    <a:pt x="13094" y="62538"/>
                    <a:pt x="25597" y="44733"/>
                    <a:pt x="39673" y="27375"/>
                  </a:cubicBezTo>
                  <a:cubicBezTo>
                    <a:pt x="80679" y="48582"/>
                    <a:pt x="94655" y="90258"/>
                    <a:pt x="115231" y="19387"/>
                  </a:cubicBezTo>
                  <a:cubicBezTo>
                    <a:pt x="140583" y="25746"/>
                    <a:pt x="162585" y="42467"/>
                    <a:pt x="188374" y="45870"/>
                  </a:cubicBezTo>
                  <a:cubicBezTo>
                    <a:pt x="204964" y="41139"/>
                    <a:pt x="206980" y="20124"/>
                    <a:pt x="211902" y="6068"/>
                  </a:cubicBezTo>
                  <a:cubicBezTo>
                    <a:pt x="243648" y="26975"/>
                    <a:pt x="265404" y="49910"/>
                    <a:pt x="285045" y="0"/>
                  </a:cubicBezTo>
                  <a:cubicBezTo>
                    <a:pt x="290611" y="2957"/>
                    <a:pt x="296069" y="6168"/>
                    <a:pt x="301336" y="9617"/>
                  </a:cubicBezTo>
                  <a:cubicBezTo>
                    <a:pt x="301098" y="23964"/>
                    <a:pt x="301397" y="38312"/>
                    <a:pt x="301489" y="526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7" name="Google Shape;1777;p17">
              <a:extLst>
                <a:ext uri="{FF2B5EF4-FFF2-40B4-BE49-F238E27FC236}">
                  <a16:creationId xmlns:a16="http://schemas.microsoft.com/office/drawing/2014/main" id="{E681EFD8-6249-37A2-1110-4C3BA4A2E790}"/>
                </a:ext>
              </a:extLst>
            </p:cNvPr>
            <p:cNvSpPr/>
            <p:nvPr/>
          </p:nvSpPr>
          <p:spPr>
            <a:xfrm>
              <a:off x="1184968" y="537543"/>
              <a:ext cx="965521" cy="2792360"/>
            </a:xfrm>
            <a:custGeom>
              <a:avLst/>
              <a:gdLst/>
              <a:ahLst/>
              <a:cxnLst/>
              <a:rect l="l" t="t" r="r" b="b"/>
              <a:pathLst>
                <a:path w="965521" h="2792360" extrusionOk="0">
                  <a:moveTo>
                    <a:pt x="965322" y="2714984"/>
                  </a:moveTo>
                  <a:cubicBezTo>
                    <a:pt x="965368" y="2715375"/>
                    <a:pt x="965468" y="2715775"/>
                    <a:pt x="965522" y="2716166"/>
                  </a:cubicBezTo>
                  <a:cubicBezTo>
                    <a:pt x="965476" y="2718041"/>
                    <a:pt x="965422" y="2719961"/>
                    <a:pt x="965422" y="2721835"/>
                  </a:cubicBezTo>
                  <a:cubicBezTo>
                    <a:pt x="960155" y="2718386"/>
                    <a:pt x="954689" y="2715176"/>
                    <a:pt x="949131" y="2712218"/>
                  </a:cubicBezTo>
                  <a:cubicBezTo>
                    <a:pt x="929491" y="2762129"/>
                    <a:pt x="907734" y="2739194"/>
                    <a:pt x="875988" y="2718286"/>
                  </a:cubicBezTo>
                  <a:cubicBezTo>
                    <a:pt x="871066" y="2732342"/>
                    <a:pt x="869050" y="2753349"/>
                    <a:pt x="852460" y="2758089"/>
                  </a:cubicBezTo>
                  <a:cubicBezTo>
                    <a:pt x="826664" y="2754686"/>
                    <a:pt x="804661" y="2737965"/>
                    <a:pt x="779317" y="2731605"/>
                  </a:cubicBezTo>
                  <a:cubicBezTo>
                    <a:pt x="758741" y="2802476"/>
                    <a:pt x="744765" y="2760800"/>
                    <a:pt x="703759" y="2739593"/>
                  </a:cubicBezTo>
                  <a:cubicBezTo>
                    <a:pt x="689684" y="2756952"/>
                    <a:pt x="677180" y="2774756"/>
                    <a:pt x="664086" y="2792361"/>
                  </a:cubicBezTo>
                  <a:cubicBezTo>
                    <a:pt x="662760" y="2789849"/>
                    <a:pt x="661426" y="2787330"/>
                    <a:pt x="660146" y="2784818"/>
                  </a:cubicBezTo>
                  <a:cubicBezTo>
                    <a:pt x="657685" y="2780033"/>
                    <a:pt x="655224" y="2775301"/>
                    <a:pt x="652809" y="2770516"/>
                  </a:cubicBezTo>
                  <a:cubicBezTo>
                    <a:pt x="652763" y="2770317"/>
                    <a:pt x="652709" y="2770071"/>
                    <a:pt x="652663" y="2769879"/>
                  </a:cubicBezTo>
                  <a:cubicBezTo>
                    <a:pt x="652173" y="2767659"/>
                    <a:pt x="651628" y="2765539"/>
                    <a:pt x="651092" y="2763419"/>
                  </a:cubicBezTo>
                  <a:cubicBezTo>
                    <a:pt x="650601" y="2759717"/>
                    <a:pt x="649520" y="2756069"/>
                    <a:pt x="648631" y="2752474"/>
                  </a:cubicBezTo>
                  <a:cubicBezTo>
                    <a:pt x="647795" y="2749117"/>
                    <a:pt x="647006" y="2745768"/>
                    <a:pt x="646170" y="2742412"/>
                  </a:cubicBezTo>
                  <a:cubicBezTo>
                    <a:pt x="644300" y="2735061"/>
                    <a:pt x="642674" y="2727565"/>
                    <a:pt x="640359" y="2720368"/>
                  </a:cubicBezTo>
                  <a:cubicBezTo>
                    <a:pt x="640359" y="2720368"/>
                    <a:pt x="640313" y="2720368"/>
                    <a:pt x="640259" y="2720414"/>
                  </a:cubicBezTo>
                  <a:cubicBezTo>
                    <a:pt x="640160" y="2720168"/>
                    <a:pt x="640114" y="2719968"/>
                    <a:pt x="640014" y="2719776"/>
                  </a:cubicBezTo>
                  <a:cubicBezTo>
                    <a:pt x="637254" y="2709223"/>
                    <a:pt x="634502" y="2698669"/>
                    <a:pt x="631796" y="2688116"/>
                  </a:cubicBezTo>
                  <a:cubicBezTo>
                    <a:pt x="623033" y="2653544"/>
                    <a:pt x="614470" y="2618973"/>
                    <a:pt x="605999" y="2584347"/>
                  </a:cubicBezTo>
                  <a:cubicBezTo>
                    <a:pt x="589900" y="2518653"/>
                    <a:pt x="574154" y="2452866"/>
                    <a:pt x="558300" y="2387126"/>
                  </a:cubicBezTo>
                  <a:cubicBezTo>
                    <a:pt x="525519" y="2251159"/>
                    <a:pt x="492731" y="2115138"/>
                    <a:pt x="459950" y="1979172"/>
                  </a:cubicBezTo>
                  <a:cubicBezTo>
                    <a:pt x="426870" y="1842114"/>
                    <a:pt x="393844" y="1705011"/>
                    <a:pt x="360811" y="1567961"/>
                  </a:cubicBezTo>
                  <a:cubicBezTo>
                    <a:pt x="327194" y="1428684"/>
                    <a:pt x="293670" y="1289414"/>
                    <a:pt x="260046" y="1150091"/>
                  </a:cubicBezTo>
                  <a:cubicBezTo>
                    <a:pt x="227802" y="1016536"/>
                    <a:pt x="195665" y="882989"/>
                    <a:pt x="163467" y="749380"/>
                  </a:cubicBezTo>
                  <a:cubicBezTo>
                    <a:pt x="129751" y="609565"/>
                    <a:pt x="95981" y="469797"/>
                    <a:pt x="62365" y="329982"/>
                  </a:cubicBezTo>
                  <a:cubicBezTo>
                    <a:pt x="41589" y="243772"/>
                    <a:pt x="20821" y="157469"/>
                    <a:pt x="0" y="71259"/>
                  </a:cubicBezTo>
                  <a:cubicBezTo>
                    <a:pt x="95743" y="9021"/>
                    <a:pt x="214317" y="-6763"/>
                    <a:pt x="327876" y="2408"/>
                  </a:cubicBezTo>
                  <a:cubicBezTo>
                    <a:pt x="350223" y="97244"/>
                    <a:pt x="372570" y="191987"/>
                    <a:pt x="394971" y="286823"/>
                  </a:cubicBezTo>
                  <a:cubicBezTo>
                    <a:pt x="427315" y="423926"/>
                    <a:pt x="459505" y="561076"/>
                    <a:pt x="491941" y="698180"/>
                  </a:cubicBezTo>
                  <a:cubicBezTo>
                    <a:pt x="525611" y="840514"/>
                    <a:pt x="558982" y="982894"/>
                    <a:pt x="592507" y="1125274"/>
                  </a:cubicBezTo>
                  <a:cubicBezTo>
                    <a:pt x="625188" y="1264252"/>
                    <a:pt x="657677" y="1403329"/>
                    <a:pt x="690466" y="1542307"/>
                  </a:cubicBezTo>
                  <a:cubicBezTo>
                    <a:pt x="723645" y="1683059"/>
                    <a:pt x="756916" y="1823711"/>
                    <a:pt x="789950" y="1964470"/>
                  </a:cubicBezTo>
                  <a:cubicBezTo>
                    <a:pt x="806440" y="2034896"/>
                    <a:pt x="822930" y="2105322"/>
                    <a:pt x="839466" y="2175702"/>
                  </a:cubicBezTo>
                  <a:cubicBezTo>
                    <a:pt x="855465" y="2244054"/>
                    <a:pt x="871756" y="2312360"/>
                    <a:pt x="887901" y="2380666"/>
                  </a:cubicBezTo>
                  <a:cubicBezTo>
                    <a:pt x="902222" y="2440984"/>
                    <a:pt x="916550" y="2501294"/>
                    <a:pt x="930725" y="2561666"/>
                  </a:cubicBezTo>
                  <a:cubicBezTo>
                    <a:pt x="937908" y="2592343"/>
                    <a:pt x="945145" y="2623021"/>
                    <a:pt x="952282" y="2653744"/>
                  </a:cubicBezTo>
                  <a:cubicBezTo>
                    <a:pt x="955042" y="2665580"/>
                    <a:pt x="957748" y="2677370"/>
                    <a:pt x="960401" y="2689206"/>
                  </a:cubicBezTo>
                  <a:cubicBezTo>
                    <a:pt x="960646" y="2690389"/>
                    <a:pt x="960891" y="2691572"/>
                    <a:pt x="961091" y="2692755"/>
                  </a:cubicBezTo>
                  <a:cubicBezTo>
                    <a:pt x="961482" y="2694629"/>
                    <a:pt x="961827" y="2696457"/>
                    <a:pt x="962172" y="2698278"/>
                  </a:cubicBezTo>
                  <a:cubicBezTo>
                    <a:pt x="963207" y="2703839"/>
                    <a:pt x="964287" y="2709407"/>
                    <a:pt x="965322" y="27149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8" name="Google Shape;1778;p17">
              <a:extLst>
                <a:ext uri="{FF2B5EF4-FFF2-40B4-BE49-F238E27FC236}">
                  <a16:creationId xmlns:a16="http://schemas.microsoft.com/office/drawing/2014/main" id="{A1AA024F-8901-9E86-1C9E-C649571A006F}"/>
                </a:ext>
              </a:extLst>
            </p:cNvPr>
            <p:cNvSpPr/>
            <p:nvPr/>
          </p:nvSpPr>
          <p:spPr>
            <a:xfrm>
              <a:off x="1096361" y="155379"/>
              <a:ext cx="407459" cy="437777"/>
            </a:xfrm>
            <a:custGeom>
              <a:avLst/>
              <a:gdLst/>
              <a:ahLst/>
              <a:cxnLst/>
              <a:rect l="l" t="t" r="r" b="b"/>
              <a:pathLst>
                <a:path w="407459" h="437777" extrusionOk="0">
                  <a:moveTo>
                    <a:pt x="407459" y="346067"/>
                  </a:moveTo>
                  <a:cubicBezTo>
                    <a:pt x="364605" y="334930"/>
                    <a:pt x="319758" y="333240"/>
                    <a:pt x="275984" y="343610"/>
                  </a:cubicBezTo>
                  <a:cubicBezTo>
                    <a:pt x="208291" y="355054"/>
                    <a:pt x="127259" y="380555"/>
                    <a:pt x="84788" y="437777"/>
                  </a:cubicBezTo>
                  <a:cubicBezTo>
                    <a:pt x="82565" y="428406"/>
                    <a:pt x="80265" y="419036"/>
                    <a:pt x="78042" y="409665"/>
                  </a:cubicBezTo>
                  <a:cubicBezTo>
                    <a:pt x="76892" y="404749"/>
                    <a:pt x="75666" y="399987"/>
                    <a:pt x="74516" y="395071"/>
                  </a:cubicBezTo>
                  <a:cubicBezTo>
                    <a:pt x="72676" y="387544"/>
                    <a:pt x="70913" y="380094"/>
                    <a:pt x="69073" y="372643"/>
                  </a:cubicBezTo>
                  <a:cubicBezTo>
                    <a:pt x="63706" y="350215"/>
                    <a:pt x="58263" y="327787"/>
                    <a:pt x="52897" y="305282"/>
                  </a:cubicBezTo>
                  <a:cubicBezTo>
                    <a:pt x="37334" y="240993"/>
                    <a:pt x="21849" y="176704"/>
                    <a:pt x="6363" y="112415"/>
                  </a:cubicBezTo>
                  <a:cubicBezTo>
                    <a:pt x="6286" y="112108"/>
                    <a:pt x="6210" y="111801"/>
                    <a:pt x="6133" y="111494"/>
                  </a:cubicBezTo>
                  <a:cubicBezTo>
                    <a:pt x="4370" y="104351"/>
                    <a:pt x="2683" y="97207"/>
                    <a:pt x="997" y="90064"/>
                  </a:cubicBezTo>
                  <a:cubicBezTo>
                    <a:pt x="613" y="88682"/>
                    <a:pt x="307" y="87299"/>
                    <a:pt x="0" y="85916"/>
                  </a:cubicBezTo>
                  <a:cubicBezTo>
                    <a:pt x="1993" y="84227"/>
                    <a:pt x="4063" y="82537"/>
                    <a:pt x="6210" y="81001"/>
                  </a:cubicBezTo>
                  <a:cubicBezTo>
                    <a:pt x="92071" y="12257"/>
                    <a:pt x="204611" y="-8712"/>
                    <a:pt x="312705" y="3117"/>
                  </a:cubicBezTo>
                  <a:cubicBezTo>
                    <a:pt x="317458" y="3654"/>
                    <a:pt x="322134" y="4192"/>
                    <a:pt x="326887" y="4883"/>
                  </a:cubicBezTo>
                  <a:cubicBezTo>
                    <a:pt x="328497" y="11566"/>
                    <a:pt x="330107" y="18248"/>
                    <a:pt x="331641" y="25007"/>
                  </a:cubicBezTo>
                  <a:cubicBezTo>
                    <a:pt x="331947" y="26236"/>
                    <a:pt x="332254" y="27465"/>
                    <a:pt x="332561" y="28694"/>
                  </a:cubicBezTo>
                  <a:cubicBezTo>
                    <a:pt x="349043" y="98590"/>
                    <a:pt x="365449" y="168409"/>
                    <a:pt x="382008" y="238305"/>
                  </a:cubicBezTo>
                  <a:cubicBezTo>
                    <a:pt x="385841" y="254742"/>
                    <a:pt x="389750" y="271179"/>
                    <a:pt x="393584" y="287616"/>
                  </a:cubicBezTo>
                  <a:cubicBezTo>
                    <a:pt x="395347" y="294990"/>
                    <a:pt x="397110" y="302287"/>
                    <a:pt x="398797" y="309660"/>
                  </a:cubicBezTo>
                  <a:cubicBezTo>
                    <a:pt x="399717" y="313577"/>
                    <a:pt x="400713" y="317571"/>
                    <a:pt x="401633" y="321565"/>
                  </a:cubicBezTo>
                  <a:cubicBezTo>
                    <a:pt x="403550" y="329707"/>
                    <a:pt x="405466" y="337926"/>
                    <a:pt x="407459" y="346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9" name="Google Shape;1779;p17">
              <a:extLst>
                <a:ext uri="{FF2B5EF4-FFF2-40B4-BE49-F238E27FC236}">
                  <a16:creationId xmlns:a16="http://schemas.microsoft.com/office/drawing/2014/main" id="{2B5B7AE7-6C4A-0617-23F4-A2E6CF7922E0}"/>
                </a:ext>
              </a:extLst>
            </p:cNvPr>
            <p:cNvSpPr/>
            <p:nvPr/>
          </p:nvSpPr>
          <p:spPr>
            <a:xfrm>
              <a:off x="1998438" y="3556619"/>
              <a:ext cx="130984" cy="212806"/>
            </a:xfrm>
            <a:custGeom>
              <a:avLst/>
              <a:gdLst/>
              <a:ahLst/>
              <a:cxnLst/>
              <a:rect l="l" t="t" r="r" b="b"/>
              <a:pathLst>
                <a:path w="130984" h="212806" extrusionOk="0">
                  <a:moveTo>
                    <a:pt x="130985" y="0"/>
                  </a:moveTo>
                  <a:cubicBezTo>
                    <a:pt x="130540" y="5131"/>
                    <a:pt x="130096" y="10262"/>
                    <a:pt x="129659" y="15339"/>
                  </a:cubicBezTo>
                  <a:cubicBezTo>
                    <a:pt x="127343" y="43059"/>
                    <a:pt x="124982" y="70725"/>
                    <a:pt x="122621" y="98392"/>
                  </a:cubicBezTo>
                  <a:cubicBezTo>
                    <a:pt x="120605" y="125513"/>
                    <a:pt x="118926" y="152642"/>
                    <a:pt x="116764" y="179717"/>
                  </a:cubicBezTo>
                  <a:cubicBezTo>
                    <a:pt x="114648" y="191008"/>
                    <a:pt x="118980" y="212806"/>
                    <a:pt x="102689" y="212806"/>
                  </a:cubicBezTo>
                  <a:cubicBezTo>
                    <a:pt x="102444" y="212806"/>
                    <a:pt x="102145" y="212806"/>
                    <a:pt x="101899" y="212806"/>
                  </a:cubicBezTo>
                  <a:cubicBezTo>
                    <a:pt x="95153" y="211324"/>
                    <a:pt x="92646" y="206247"/>
                    <a:pt x="92102" y="199641"/>
                  </a:cubicBezTo>
                  <a:cubicBezTo>
                    <a:pt x="66014" y="147219"/>
                    <a:pt x="37265" y="96172"/>
                    <a:pt x="7682" y="45570"/>
                  </a:cubicBezTo>
                  <a:cubicBezTo>
                    <a:pt x="5121" y="41231"/>
                    <a:pt x="2561" y="36891"/>
                    <a:pt x="0" y="32552"/>
                  </a:cubicBezTo>
                  <a:cubicBezTo>
                    <a:pt x="40409" y="13856"/>
                    <a:pt x="85992" y="6014"/>
                    <a:pt x="130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0" name="Google Shape;1780;p17">
              <a:extLst>
                <a:ext uri="{FF2B5EF4-FFF2-40B4-BE49-F238E27FC236}">
                  <a16:creationId xmlns:a16="http://schemas.microsoft.com/office/drawing/2014/main" id="{163689C4-414C-1B34-655B-67AE1F05AA2C}"/>
                </a:ext>
              </a:extLst>
            </p:cNvPr>
            <p:cNvSpPr/>
            <p:nvPr/>
          </p:nvSpPr>
          <p:spPr>
            <a:xfrm>
              <a:off x="1418342" y="579223"/>
              <a:ext cx="649251" cy="2614167"/>
            </a:xfrm>
            <a:custGeom>
              <a:avLst/>
              <a:gdLst/>
              <a:ahLst/>
              <a:cxnLst/>
              <a:rect l="l" t="t" r="r" b="b"/>
              <a:pathLst>
                <a:path w="649251" h="2614167" extrusionOk="0">
                  <a:moveTo>
                    <a:pt x="649061" y="2605143"/>
                  </a:moveTo>
                  <a:cubicBezTo>
                    <a:pt x="650043" y="2609137"/>
                    <a:pt x="647091" y="2613231"/>
                    <a:pt x="643204" y="2614022"/>
                  </a:cubicBezTo>
                  <a:cubicBezTo>
                    <a:pt x="642714" y="2614122"/>
                    <a:pt x="642223" y="2614168"/>
                    <a:pt x="641725" y="2614168"/>
                  </a:cubicBezTo>
                  <a:cubicBezTo>
                    <a:pt x="638183" y="2614168"/>
                    <a:pt x="635178" y="2611603"/>
                    <a:pt x="634342" y="2608100"/>
                  </a:cubicBezTo>
                  <a:cubicBezTo>
                    <a:pt x="606974" y="2496152"/>
                    <a:pt x="579605" y="2384195"/>
                    <a:pt x="552237" y="2272247"/>
                  </a:cubicBezTo>
                  <a:cubicBezTo>
                    <a:pt x="523834" y="2155805"/>
                    <a:pt x="495384" y="2039416"/>
                    <a:pt x="466935" y="1922974"/>
                  </a:cubicBezTo>
                  <a:cubicBezTo>
                    <a:pt x="439613" y="1811072"/>
                    <a:pt x="412244" y="1699169"/>
                    <a:pt x="384929" y="1587221"/>
                  </a:cubicBezTo>
                  <a:cubicBezTo>
                    <a:pt x="359432" y="1482861"/>
                    <a:pt x="333934" y="1378508"/>
                    <a:pt x="308436" y="1274148"/>
                  </a:cubicBezTo>
                  <a:cubicBezTo>
                    <a:pt x="281612" y="1164419"/>
                    <a:pt x="254780" y="1054683"/>
                    <a:pt x="228002" y="944900"/>
                  </a:cubicBezTo>
                  <a:cubicBezTo>
                    <a:pt x="199599" y="828558"/>
                    <a:pt x="171149" y="712170"/>
                    <a:pt x="142700" y="595828"/>
                  </a:cubicBezTo>
                  <a:cubicBezTo>
                    <a:pt x="114642" y="480768"/>
                    <a:pt x="86537" y="365663"/>
                    <a:pt x="58479" y="250550"/>
                  </a:cubicBezTo>
                  <a:cubicBezTo>
                    <a:pt x="48981" y="211638"/>
                    <a:pt x="39482" y="172727"/>
                    <a:pt x="30030" y="133762"/>
                  </a:cubicBezTo>
                  <a:cubicBezTo>
                    <a:pt x="24372" y="110481"/>
                    <a:pt x="18707" y="87155"/>
                    <a:pt x="13095" y="63828"/>
                  </a:cubicBezTo>
                  <a:cubicBezTo>
                    <a:pt x="10488" y="53029"/>
                    <a:pt x="7874" y="42229"/>
                    <a:pt x="5321" y="31422"/>
                  </a:cubicBezTo>
                  <a:cubicBezTo>
                    <a:pt x="4187" y="26537"/>
                    <a:pt x="3060" y="21660"/>
                    <a:pt x="1925" y="16775"/>
                  </a:cubicBezTo>
                  <a:cubicBezTo>
                    <a:pt x="1235" y="13718"/>
                    <a:pt x="354" y="10561"/>
                    <a:pt x="101" y="7450"/>
                  </a:cubicBezTo>
                  <a:cubicBezTo>
                    <a:pt x="-536" y="4094"/>
                    <a:pt x="1925" y="745"/>
                    <a:pt x="5168" y="153"/>
                  </a:cubicBezTo>
                  <a:cubicBezTo>
                    <a:pt x="8273" y="-538"/>
                    <a:pt x="11125" y="1190"/>
                    <a:pt x="12206" y="3656"/>
                  </a:cubicBezTo>
                  <a:cubicBezTo>
                    <a:pt x="13977" y="7650"/>
                    <a:pt x="14866" y="12136"/>
                    <a:pt x="15947" y="16329"/>
                  </a:cubicBezTo>
                  <a:cubicBezTo>
                    <a:pt x="17817" y="23626"/>
                    <a:pt x="19642" y="30977"/>
                    <a:pt x="21512" y="38274"/>
                  </a:cubicBezTo>
                  <a:cubicBezTo>
                    <a:pt x="25154" y="52921"/>
                    <a:pt x="28749" y="67614"/>
                    <a:pt x="32391" y="82262"/>
                  </a:cubicBezTo>
                  <a:cubicBezTo>
                    <a:pt x="38393" y="106526"/>
                    <a:pt x="44350" y="130843"/>
                    <a:pt x="50307" y="155153"/>
                  </a:cubicBezTo>
                  <a:cubicBezTo>
                    <a:pt x="65026" y="215172"/>
                    <a:pt x="79745" y="275190"/>
                    <a:pt x="94411" y="335262"/>
                  </a:cubicBezTo>
                  <a:cubicBezTo>
                    <a:pt x="120108" y="440260"/>
                    <a:pt x="145751" y="545303"/>
                    <a:pt x="171448" y="650308"/>
                  </a:cubicBezTo>
                  <a:cubicBezTo>
                    <a:pt x="198226" y="759699"/>
                    <a:pt x="224951" y="869082"/>
                    <a:pt x="251683" y="978519"/>
                  </a:cubicBezTo>
                  <a:cubicBezTo>
                    <a:pt x="280477" y="1096490"/>
                    <a:pt x="309226" y="1214506"/>
                    <a:pt x="338120" y="1332423"/>
                  </a:cubicBezTo>
                  <a:cubicBezTo>
                    <a:pt x="366814" y="1449456"/>
                    <a:pt x="395363" y="1566536"/>
                    <a:pt x="423966" y="1683615"/>
                  </a:cubicBezTo>
                  <a:cubicBezTo>
                    <a:pt x="450844" y="1793844"/>
                    <a:pt x="477813" y="1904064"/>
                    <a:pt x="504745" y="2014292"/>
                  </a:cubicBezTo>
                  <a:cubicBezTo>
                    <a:pt x="531178" y="2122493"/>
                    <a:pt x="557611" y="2230701"/>
                    <a:pt x="584044" y="2338901"/>
                  </a:cubicBezTo>
                  <a:cubicBezTo>
                    <a:pt x="605740" y="2427646"/>
                    <a:pt x="627397" y="2516421"/>
                    <a:pt x="649061" y="26051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1" name="Google Shape;1781;p17">
              <a:extLst>
                <a:ext uri="{FF2B5EF4-FFF2-40B4-BE49-F238E27FC236}">
                  <a16:creationId xmlns:a16="http://schemas.microsoft.com/office/drawing/2014/main" id="{6057CD85-4421-DC70-4206-18EFCF068D74}"/>
                </a:ext>
              </a:extLst>
            </p:cNvPr>
            <p:cNvSpPr/>
            <p:nvPr/>
          </p:nvSpPr>
          <p:spPr>
            <a:xfrm>
              <a:off x="1287796" y="617781"/>
              <a:ext cx="643933" cy="2613852"/>
            </a:xfrm>
            <a:custGeom>
              <a:avLst/>
              <a:gdLst/>
              <a:ahLst/>
              <a:cxnLst/>
              <a:rect l="l" t="t" r="r" b="b"/>
              <a:pathLst>
                <a:path w="643933" h="2613852" extrusionOk="0">
                  <a:moveTo>
                    <a:pt x="629080" y="2608054"/>
                  </a:moveTo>
                  <a:cubicBezTo>
                    <a:pt x="614415" y="2547544"/>
                    <a:pt x="599742" y="2486980"/>
                    <a:pt x="585076" y="2426463"/>
                  </a:cubicBezTo>
                  <a:cubicBezTo>
                    <a:pt x="571783" y="2371821"/>
                    <a:pt x="558444" y="2317172"/>
                    <a:pt x="545304" y="2262484"/>
                  </a:cubicBezTo>
                  <a:cubicBezTo>
                    <a:pt x="532356" y="2208580"/>
                    <a:pt x="519116" y="2154721"/>
                    <a:pt x="506122" y="2100817"/>
                  </a:cubicBezTo>
                  <a:cubicBezTo>
                    <a:pt x="492093" y="2042865"/>
                    <a:pt x="478017" y="1984966"/>
                    <a:pt x="463988" y="1927022"/>
                  </a:cubicBezTo>
                  <a:cubicBezTo>
                    <a:pt x="436421" y="1813345"/>
                    <a:pt x="408861" y="1699668"/>
                    <a:pt x="381293" y="1585991"/>
                  </a:cubicBezTo>
                  <a:cubicBezTo>
                    <a:pt x="355205" y="1478482"/>
                    <a:pt x="329117" y="1370966"/>
                    <a:pt x="303074" y="1263503"/>
                  </a:cubicBezTo>
                  <a:cubicBezTo>
                    <a:pt x="275606" y="1150118"/>
                    <a:pt x="248092" y="1036740"/>
                    <a:pt x="220624" y="923355"/>
                  </a:cubicBezTo>
                  <a:cubicBezTo>
                    <a:pt x="192865" y="808741"/>
                    <a:pt x="165052" y="694174"/>
                    <a:pt x="137285" y="579613"/>
                  </a:cubicBezTo>
                  <a:cubicBezTo>
                    <a:pt x="110606" y="469631"/>
                    <a:pt x="83974" y="359656"/>
                    <a:pt x="57395" y="249628"/>
                  </a:cubicBezTo>
                  <a:cubicBezTo>
                    <a:pt x="47352" y="208197"/>
                    <a:pt x="37310" y="166728"/>
                    <a:pt x="27367" y="125252"/>
                  </a:cubicBezTo>
                  <a:cubicBezTo>
                    <a:pt x="21709" y="101679"/>
                    <a:pt x="16044" y="78053"/>
                    <a:pt x="10432" y="54480"/>
                  </a:cubicBezTo>
                  <a:cubicBezTo>
                    <a:pt x="7925" y="44073"/>
                    <a:pt x="5510" y="33665"/>
                    <a:pt x="3095" y="23265"/>
                  </a:cubicBezTo>
                  <a:cubicBezTo>
                    <a:pt x="2704" y="21537"/>
                    <a:pt x="2306" y="19763"/>
                    <a:pt x="1915" y="18034"/>
                  </a:cubicBezTo>
                  <a:cubicBezTo>
                    <a:pt x="1424" y="15669"/>
                    <a:pt x="780" y="13303"/>
                    <a:pt x="435" y="10884"/>
                  </a:cubicBezTo>
                  <a:cubicBezTo>
                    <a:pt x="44" y="8118"/>
                    <a:pt x="-546" y="5215"/>
                    <a:pt x="1071" y="2696"/>
                  </a:cubicBezTo>
                  <a:cubicBezTo>
                    <a:pt x="2697" y="130"/>
                    <a:pt x="5894" y="-807"/>
                    <a:pt x="8554" y="775"/>
                  </a:cubicBezTo>
                  <a:cubicBezTo>
                    <a:pt x="11559" y="2450"/>
                    <a:pt x="12540" y="6098"/>
                    <a:pt x="13429" y="9209"/>
                  </a:cubicBezTo>
                  <a:cubicBezTo>
                    <a:pt x="15254" y="16114"/>
                    <a:pt x="17071" y="22966"/>
                    <a:pt x="18796" y="29871"/>
                  </a:cubicBezTo>
                  <a:cubicBezTo>
                    <a:pt x="22537" y="44664"/>
                    <a:pt x="26178" y="59511"/>
                    <a:pt x="29820" y="74358"/>
                  </a:cubicBezTo>
                  <a:cubicBezTo>
                    <a:pt x="35776" y="98422"/>
                    <a:pt x="41633" y="122440"/>
                    <a:pt x="47490" y="146512"/>
                  </a:cubicBezTo>
                  <a:cubicBezTo>
                    <a:pt x="60730" y="200808"/>
                    <a:pt x="73924" y="255112"/>
                    <a:pt x="87117" y="309462"/>
                  </a:cubicBezTo>
                  <a:cubicBezTo>
                    <a:pt x="114485" y="422002"/>
                    <a:pt x="141808" y="534596"/>
                    <a:pt x="169077" y="647190"/>
                  </a:cubicBezTo>
                  <a:cubicBezTo>
                    <a:pt x="196345" y="759638"/>
                    <a:pt x="223614" y="872032"/>
                    <a:pt x="250883" y="984472"/>
                  </a:cubicBezTo>
                  <a:cubicBezTo>
                    <a:pt x="278696" y="1099186"/>
                    <a:pt x="306555" y="1213900"/>
                    <a:pt x="334368" y="1328613"/>
                  </a:cubicBezTo>
                  <a:cubicBezTo>
                    <a:pt x="362426" y="1444556"/>
                    <a:pt x="390531" y="1560553"/>
                    <a:pt x="418689" y="1676503"/>
                  </a:cubicBezTo>
                  <a:cubicBezTo>
                    <a:pt x="432227" y="1732281"/>
                    <a:pt x="445758" y="1788106"/>
                    <a:pt x="459297" y="1843938"/>
                  </a:cubicBezTo>
                  <a:cubicBezTo>
                    <a:pt x="471409" y="1894048"/>
                    <a:pt x="483468" y="1944104"/>
                    <a:pt x="495719" y="1994161"/>
                  </a:cubicBezTo>
                  <a:cubicBezTo>
                    <a:pt x="510139" y="2053142"/>
                    <a:pt x="524321" y="2112177"/>
                    <a:pt x="538642" y="2171212"/>
                  </a:cubicBezTo>
                  <a:cubicBezTo>
                    <a:pt x="552027" y="2226499"/>
                    <a:pt x="565466" y="2281832"/>
                    <a:pt x="578859" y="2337119"/>
                  </a:cubicBezTo>
                  <a:cubicBezTo>
                    <a:pt x="600470" y="2426286"/>
                    <a:pt x="622127" y="2515400"/>
                    <a:pt x="643738" y="2604521"/>
                  </a:cubicBezTo>
                  <a:cubicBezTo>
                    <a:pt x="644673" y="2608515"/>
                    <a:pt x="642167" y="2612655"/>
                    <a:pt x="638172" y="2613646"/>
                  </a:cubicBezTo>
                  <a:cubicBezTo>
                    <a:pt x="637590" y="2613792"/>
                    <a:pt x="637015" y="2613853"/>
                    <a:pt x="636440" y="2613853"/>
                  </a:cubicBezTo>
                  <a:cubicBezTo>
                    <a:pt x="633067" y="2613838"/>
                    <a:pt x="629924" y="2611464"/>
                    <a:pt x="629080" y="2608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2" name="Google Shape;1782;p17">
              <a:extLst>
                <a:ext uri="{FF2B5EF4-FFF2-40B4-BE49-F238E27FC236}">
                  <a16:creationId xmlns:a16="http://schemas.microsoft.com/office/drawing/2014/main" id="{8B9BC395-6CD6-DD3B-B341-150695D48875}"/>
                </a:ext>
              </a:extLst>
            </p:cNvPr>
            <p:cNvSpPr/>
            <p:nvPr/>
          </p:nvSpPr>
          <p:spPr>
            <a:xfrm>
              <a:off x="1181180" y="492086"/>
              <a:ext cx="331663" cy="116708"/>
            </a:xfrm>
            <a:custGeom>
              <a:avLst/>
              <a:gdLst/>
              <a:ahLst/>
              <a:cxnLst/>
              <a:rect l="l" t="t" r="r" b="b"/>
              <a:pathLst>
                <a:path w="331663" h="116708" extrusionOk="0">
                  <a:moveTo>
                    <a:pt x="327968" y="32127"/>
                  </a:moveTo>
                  <a:cubicBezTo>
                    <a:pt x="329203" y="37403"/>
                    <a:pt x="330429" y="42634"/>
                    <a:pt x="331664" y="47857"/>
                  </a:cubicBezTo>
                  <a:cubicBezTo>
                    <a:pt x="218104" y="38686"/>
                    <a:pt x="99523" y="54463"/>
                    <a:pt x="3787" y="116708"/>
                  </a:cubicBezTo>
                  <a:cubicBezTo>
                    <a:pt x="2507" y="111577"/>
                    <a:pt x="1280" y="106401"/>
                    <a:pt x="46" y="101270"/>
                  </a:cubicBezTo>
                  <a:cubicBezTo>
                    <a:pt x="46" y="101224"/>
                    <a:pt x="0" y="101124"/>
                    <a:pt x="0" y="101070"/>
                  </a:cubicBezTo>
                  <a:cubicBezTo>
                    <a:pt x="42479" y="43809"/>
                    <a:pt x="123503" y="18362"/>
                    <a:pt x="191134" y="6926"/>
                  </a:cubicBezTo>
                  <a:cubicBezTo>
                    <a:pt x="234947" y="-3482"/>
                    <a:pt x="279786" y="-1754"/>
                    <a:pt x="322610" y="9391"/>
                  </a:cubicBezTo>
                  <a:cubicBezTo>
                    <a:pt x="324381" y="16980"/>
                    <a:pt x="326198" y="24530"/>
                    <a:pt x="327968" y="321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3" name="Google Shape;1783;p17">
              <a:extLst>
                <a:ext uri="{FF2B5EF4-FFF2-40B4-BE49-F238E27FC236}">
                  <a16:creationId xmlns:a16="http://schemas.microsoft.com/office/drawing/2014/main" id="{7799167D-F003-00C5-9549-F06CE78D4010}"/>
                </a:ext>
              </a:extLst>
            </p:cNvPr>
            <p:cNvSpPr/>
            <p:nvPr/>
          </p:nvSpPr>
          <p:spPr>
            <a:xfrm>
              <a:off x="1055940" y="-71006"/>
              <a:ext cx="370958" cy="330283"/>
            </a:xfrm>
            <a:custGeom>
              <a:avLst/>
              <a:gdLst/>
              <a:ahLst/>
              <a:cxnLst/>
              <a:rect l="l" t="t" r="r" b="b"/>
              <a:pathLst>
                <a:path w="370958" h="330283" extrusionOk="0">
                  <a:moveTo>
                    <a:pt x="367317" y="231254"/>
                  </a:moveTo>
                  <a:cubicBezTo>
                    <a:pt x="368551" y="236385"/>
                    <a:pt x="369778" y="241562"/>
                    <a:pt x="370958" y="246692"/>
                  </a:cubicBezTo>
                  <a:cubicBezTo>
                    <a:pt x="257943" y="221691"/>
                    <a:pt x="130354" y="251577"/>
                    <a:pt x="44753" y="330283"/>
                  </a:cubicBezTo>
                  <a:cubicBezTo>
                    <a:pt x="43573" y="325698"/>
                    <a:pt x="42492" y="321112"/>
                    <a:pt x="41403" y="316473"/>
                  </a:cubicBezTo>
                  <a:cubicBezTo>
                    <a:pt x="41058" y="315090"/>
                    <a:pt x="40713" y="313708"/>
                    <a:pt x="40422" y="312333"/>
                  </a:cubicBezTo>
                  <a:cubicBezTo>
                    <a:pt x="39931" y="310359"/>
                    <a:pt x="39440" y="308339"/>
                    <a:pt x="38996" y="306365"/>
                  </a:cubicBezTo>
                  <a:cubicBezTo>
                    <a:pt x="29053" y="265334"/>
                    <a:pt x="19156" y="224349"/>
                    <a:pt x="9312" y="183317"/>
                  </a:cubicBezTo>
                  <a:cubicBezTo>
                    <a:pt x="7932" y="174538"/>
                    <a:pt x="6307" y="165813"/>
                    <a:pt x="4935" y="156980"/>
                  </a:cubicBezTo>
                  <a:cubicBezTo>
                    <a:pt x="4045" y="151403"/>
                    <a:pt x="3363" y="145781"/>
                    <a:pt x="2474" y="140159"/>
                  </a:cubicBezTo>
                  <a:cubicBezTo>
                    <a:pt x="1638" y="134836"/>
                    <a:pt x="849" y="129505"/>
                    <a:pt x="304" y="124129"/>
                  </a:cubicBezTo>
                  <a:cubicBezTo>
                    <a:pt x="304" y="124029"/>
                    <a:pt x="258" y="123929"/>
                    <a:pt x="258" y="123829"/>
                  </a:cubicBezTo>
                  <a:cubicBezTo>
                    <a:pt x="59" y="121118"/>
                    <a:pt x="-87" y="118453"/>
                    <a:pt x="59" y="115741"/>
                  </a:cubicBezTo>
                  <a:cubicBezTo>
                    <a:pt x="159" y="114505"/>
                    <a:pt x="205" y="113276"/>
                    <a:pt x="304" y="112039"/>
                  </a:cubicBezTo>
                  <a:lnTo>
                    <a:pt x="304" y="111993"/>
                  </a:lnTo>
                  <a:cubicBezTo>
                    <a:pt x="404" y="110710"/>
                    <a:pt x="550" y="109481"/>
                    <a:pt x="695" y="108245"/>
                  </a:cubicBezTo>
                  <a:cubicBezTo>
                    <a:pt x="695" y="108199"/>
                    <a:pt x="695" y="108099"/>
                    <a:pt x="741" y="108045"/>
                  </a:cubicBezTo>
                  <a:cubicBezTo>
                    <a:pt x="1378" y="104496"/>
                    <a:pt x="2313" y="101186"/>
                    <a:pt x="3402" y="97783"/>
                  </a:cubicBezTo>
                  <a:cubicBezTo>
                    <a:pt x="3356" y="98083"/>
                    <a:pt x="3256" y="98375"/>
                    <a:pt x="3156" y="98720"/>
                  </a:cubicBezTo>
                  <a:cubicBezTo>
                    <a:pt x="3946" y="96155"/>
                    <a:pt x="4927" y="93689"/>
                    <a:pt x="5763" y="91178"/>
                  </a:cubicBezTo>
                  <a:cubicBezTo>
                    <a:pt x="57257" y="7840"/>
                    <a:pt x="223629" y="-27714"/>
                    <a:pt x="303227" y="24416"/>
                  </a:cubicBezTo>
                  <a:cubicBezTo>
                    <a:pt x="303427" y="24562"/>
                    <a:pt x="303572" y="24715"/>
                    <a:pt x="303718" y="24861"/>
                  </a:cubicBezTo>
                  <a:cubicBezTo>
                    <a:pt x="303963" y="25061"/>
                    <a:pt x="304262" y="25307"/>
                    <a:pt x="304508" y="25552"/>
                  </a:cubicBezTo>
                  <a:cubicBezTo>
                    <a:pt x="305244" y="26144"/>
                    <a:pt x="305987" y="26735"/>
                    <a:pt x="306677" y="27381"/>
                  </a:cubicBezTo>
                  <a:cubicBezTo>
                    <a:pt x="306723" y="27381"/>
                    <a:pt x="306723" y="27381"/>
                    <a:pt x="306723" y="27480"/>
                  </a:cubicBezTo>
                  <a:cubicBezTo>
                    <a:pt x="306769" y="27480"/>
                    <a:pt x="306823" y="27526"/>
                    <a:pt x="306869" y="27580"/>
                  </a:cubicBezTo>
                  <a:cubicBezTo>
                    <a:pt x="307904" y="28172"/>
                    <a:pt x="308885" y="29063"/>
                    <a:pt x="309721" y="30146"/>
                  </a:cubicBezTo>
                  <a:cubicBezTo>
                    <a:pt x="309767" y="30146"/>
                    <a:pt x="309767" y="30192"/>
                    <a:pt x="309820" y="30292"/>
                  </a:cubicBezTo>
                  <a:cubicBezTo>
                    <a:pt x="309866" y="30292"/>
                    <a:pt x="309866" y="30292"/>
                    <a:pt x="309866" y="30338"/>
                  </a:cubicBezTo>
                  <a:cubicBezTo>
                    <a:pt x="310756" y="31129"/>
                    <a:pt x="311591" y="31966"/>
                    <a:pt x="312373" y="32803"/>
                  </a:cubicBezTo>
                  <a:lnTo>
                    <a:pt x="312419" y="32803"/>
                  </a:lnTo>
                  <a:cubicBezTo>
                    <a:pt x="312565" y="33003"/>
                    <a:pt x="312764" y="33195"/>
                    <a:pt x="312910" y="33395"/>
                  </a:cubicBezTo>
                  <a:cubicBezTo>
                    <a:pt x="313500" y="34286"/>
                    <a:pt x="314090" y="35169"/>
                    <a:pt x="314635" y="36106"/>
                  </a:cubicBezTo>
                  <a:cubicBezTo>
                    <a:pt x="314635" y="36152"/>
                    <a:pt x="314681" y="36206"/>
                    <a:pt x="314780" y="36306"/>
                  </a:cubicBezTo>
                  <a:cubicBezTo>
                    <a:pt x="314780" y="36306"/>
                    <a:pt x="314780" y="36352"/>
                    <a:pt x="314826" y="36352"/>
                  </a:cubicBezTo>
                  <a:cubicBezTo>
                    <a:pt x="316697" y="38717"/>
                    <a:pt x="318322" y="41183"/>
                    <a:pt x="319848" y="43748"/>
                  </a:cubicBezTo>
                  <a:cubicBezTo>
                    <a:pt x="330481" y="61599"/>
                    <a:pt x="333877" y="83597"/>
                    <a:pt x="337472" y="104804"/>
                  </a:cubicBezTo>
                  <a:cubicBezTo>
                    <a:pt x="346725" y="143961"/>
                    <a:pt x="355979" y="183218"/>
                    <a:pt x="365232" y="222375"/>
                  </a:cubicBezTo>
                  <a:cubicBezTo>
                    <a:pt x="365676" y="224349"/>
                    <a:pt x="366167" y="226323"/>
                    <a:pt x="366612" y="228297"/>
                  </a:cubicBezTo>
                  <a:lnTo>
                    <a:pt x="366566" y="228297"/>
                  </a:lnTo>
                  <a:cubicBezTo>
                    <a:pt x="366711" y="229034"/>
                    <a:pt x="366865" y="229779"/>
                    <a:pt x="366957" y="230516"/>
                  </a:cubicBezTo>
                  <a:cubicBezTo>
                    <a:pt x="367003" y="230516"/>
                    <a:pt x="367003" y="230516"/>
                    <a:pt x="366957" y="230563"/>
                  </a:cubicBezTo>
                  <a:cubicBezTo>
                    <a:pt x="367056" y="230808"/>
                    <a:pt x="367156" y="231008"/>
                    <a:pt x="367202" y="231254"/>
                  </a:cubicBezTo>
                  <a:cubicBezTo>
                    <a:pt x="367271" y="231254"/>
                    <a:pt x="367271" y="231254"/>
                    <a:pt x="367317" y="231254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7" name="Google Shape;1797;p17">
            <a:extLst>
              <a:ext uri="{FF2B5EF4-FFF2-40B4-BE49-F238E27FC236}">
                <a16:creationId xmlns:a16="http://schemas.microsoft.com/office/drawing/2014/main" id="{B74B3182-4541-5007-9A09-E0863DF7BF4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798" name="Google Shape;1798;p17">
            <a:extLst>
              <a:ext uri="{FF2B5EF4-FFF2-40B4-BE49-F238E27FC236}">
                <a16:creationId xmlns:a16="http://schemas.microsoft.com/office/drawing/2014/main" id="{1FAF2255-EFBC-2C38-419C-65EC081EA921}"/>
              </a:ext>
            </a:extLst>
          </p:cNvPr>
          <p:cNvSpPr txBox="1">
            <a:spLocks noGrp="1"/>
          </p:cNvSpPr>
          <p:nvPr>
            <p:ph type="sldNum" idx="3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pSp>
        <p:nvGrpSpPr>
          <p:cNvPr id="1799" name="Google Shape;1799;p17">
            <a:extLst>
              <a:ext uri="{FF2B5EF4-FFF2-40B4-BE49-F238E27FC236}">
                <a16:creationId xmlns:a16="http://schemas.microsoft.com/office/drawing/2014/main" id="{9B5CF233-B0B6-3B78-D1A0-C5AC7AF7346B}"/>
              </a:ext>
            </a:extLst>
          </p:cNvPr>
          <p:cNvGrpSpPr/>
          <p:nvPr/>
        </p:nvGrpSpPr>
        <p:grpSpPr>
          <a:xfrm rot="1074288">
            <a:off x="7878438" y="3724610"/>
            <a:ext cx="991663" cy="1246701"/>
            <a:chOff x="15647750" y="7178405"/>
            <a:chExt cx="2072557" cy="2605583"/>
          </a:xfrm>
        </p:grpSpPr>
        <p:sp>
          <p:nvSpPr>
            <p:cNvPr id="1800" name="Google Shape;1800;p17">
              <a:extLst>
                <a:ext uri="{FF2B5EF4-FFF2-40B4-BE49-F238E27FC236}">
                  <a16:creationId xmlns:a16="http://schemas.microsoft.com/office/drawing/2014/main" id="{85AB6B52-9009-F919-E730-32FDA301CD1B}"/>
                </a:ext>
              </a:extLst>
            </p:cNvPr>
            <p:cNvSpPr/>
            <p:nvPr/>
          </p:nvSpPr>
          <p:spPr>
            <a:xfrm>
              <a:off x="15647750" y="7178405"/>
              <a:ext cx="2072557" cy="2605583"/>
            </a:xfrm>
            <a:custGeom>
              <a:avLst/>
              <a:gdLst/>
              <a:ahLst/>
              <a:cxnLst/>
              <a:rect l="l" t="t" r="r" b="b"/>
              <a:pathLst>
                <a:path w="2072557" h="2605583" extrusionOk="0">
                  <a:moveTo>
                    <a:pt x="0" y="1301793"/>
                  </a:moveTo>
                  <a:cubicBezTo>
                    <a:pt x="442" y="1227882"/>
                    <a:pt x="3443" y="1147948"/>
                    <a:pt x="4067" y="1061441"/>
                  </a:cubicBezTo>
                  <a:cubicBezTo>
                    <a:pt x="4608" y="986396"/>
                    <a:pt x="9263" y="906431"/>
                    <a:pt x="9955" y="821131"/>
                  </a:cubicBezTo>
                  <a:cubicBezTo>
                    <a:pt x="10574" y="745295"/>
                    <a:pt x="8384" y="665237"/>
                    <a:pt x="9133" y="580758"/>
                  </a:cubicBezTo>
                  <a:cubicBezTo>
                    <a:pt x="9815" y="504340"/>
                    <a:pt x="11687" y="424292"/>
                    <a:pt x="12488" y="340406"/>
                  </a:cubicBezTo>
                  <a:cubicBezTo>
                    <a:pt x="13299" y="258117"/>
                    <a:pt x="10132" y="196696"/>
                    <a:pt x="10532" y="150814"/>
                  </a:cubicBezTo>
                  <a:cubicBezTo>
                    <a:pt x="10532" y="150611"/>
                    <a:pt x="10220" y="150622"/>
                    <a:pt x="10220" y="150419"/>
                  </a:cubicBezTo>
                  <a:cubicBezTo>
                    <a:pt x="10423" y="75186"/>
                    <a:pt x="71532" y="14572"/>
                    <a:pt x="145971" y="10807"/>
                  </a:cubicBezTo>
                  <a:cubicBezTo>
                    <a:pt x="213700" y="8227"/>
                    <a:pt x="288857" y="6699"/>
                    <a:pt x="368934" y="5367"/>
                  </a:cubicBezTo>
                  <a:cubicBezTo>
                    <a:pt x="440003" y="4187"/>
                    <a:pt x="514920" y="2200"/>
                    <a:pt x="591955" y="1852"/>
                  </a:cubicBezTo>
                  <a:cubicBezTo>
                    <a:pt x="664927" y="1524"/>
                    <a:pt x="739787" y="110"/>
                    <a:pt x="815017" y="411"/>
                  </a:cubicBezTo>
                  <a:cubicBezTo>
                    <a:pt x="889482" y="713"/>
                    <a:pt x="964311" y="287"/>
                    <a:pt x="1038064" y="1093"/>
                  </a:cubicBezTo>
                  <a:cubicBezTo>
                    <a:pt x="1111822" y="292"/>
                    <a:pt x="1186666" y="3110"/>
                    <a:pt x="1261131" y="2809"/>
                  </a:cubicBezTo>
                  <a:cubicBezTo>
                    <a:pt x="1336366" y="2507"/>
                    <a:pt x="1411227" y="-301"/>
                    <a:pt x="1484199" y="27"/>
                  </a:cubicBezTo>
                  <a:cubicBezTo>
                    <a:pt x="1561233" y="370"/>
                    <a:pt x="1636161" y="2902"/>
                    <a:pt x="1707230" y="4083"/>
                  </a:cubicBezTo>
                  <a:cubicBezTo>
                    <a:pt x="1787302" y="5414"/>
                    <a:pt x="1862537" y="5913"/>
                    <a:pt x="1930261" y="8493"/>
                  </a:cubicBezTo>
                  <a:cubicBezTo>
                    <a:pt x="2004700" y="12252"/>
                    <a:pt x="2064773" y="75186"/>
                    <a:pt x="2064976" y="150419"/>
                  </a:cubicBezTo>
                  <a:cubicBezTo>
                    <a:pt x="2064976" y="150622"/>
                    <a:pt x="2065923" y="150606"/>
                    <a:pt x="2065923" y="150809"/>
                  </a:cubicBezTo>
                  <a:cubicBezTo>
                    <a:pt x="2066329" y="196686"/>
                    <a:pt x="2060587" y="258138"/>
                    <a:pt x="2061393" y="340422"/>
                  </a:cubicBezTo>
                  <a:cubicBezTo>
                    <a:pt x="2062188" y="424307"/>
                    <a:pt x="2066786" y="504329"/>
                    <a:pt x="2067468" y="580748"/>
                  </a:cubicBezTo>
                  <a:cubicBezTo>
                    <a:pt x="2068222" y="665237"/>
                    <a:pt x="2071873" y="745254"/>
                    <a:pt x="2072492" y="821100"/>
                  </a:cubicBezTo>
                  <a:cubicBezTo>
                    <a:pt x="2073189" y="906400"/>
                    <a:pt x="2068071" y="986438"/>
                    <a:pt x="2068612" y="1061483"/>
                  </a:cubicBezTo>
                  <a:cubicBezTo>
                    <a:pt x="2069236" y="1147979"/>
                    <a:pt x="2068404" y="1227887"/>
                    <a:pt x="2068846" y="1301788"/>
                  </a:cubicBezTo>
                  <a:cubicBezTo>
                    <a:pt x="2068404" y="1375700"/>
                    <a:pt x="2069829" y="1455612"/>
                    <a:pt x="2069205" y="1542119"/>
                  </a:cubicBezTo>
                  <a:cubicBezTo>
                    <a:pt x="2068664" y="1617165"/>
                    <a:pt x="2070687" y="1697181"/>
                    <a:pt x="2069995" y="1782482"/>
                  </a:cubicBezTo>
                  <a:cubicBezTo>
                    <a:pt x="2069377" y="1858317"/>
                    <a:pt x="2071296" y="1938376"/>
                    <a:pt x="2070542" y="2022854"/>
                  </a:cubicBezTo>
                  <a:cubicBezTo>
                    <a:pt x="2069860" y="2099273"/>
                    <a:pt x="2069205" y="2179336"/>
                    <a:pt x="2068404" y="2263222"/>
                  </a:cubicBezTo>
                  <a:cubicBezTo>
                    <a:pt x="2066906" y="2416116"/>
                    <a:pt x="2092048" y="2588323"/>
                    <a:pt x="1930313" y="2596498"/>
                  </a:cubicBezTo>
                  <a:cubicBezTo>
                    <a:pt x="1862584" y="2599077"/>
                    <a:pt x="1787317" y="2600403"/>
                    <a:pt x="1707240" y="2601735"/>
                  </a:cubicBezTo>
                  <a:cubicBezTo>
                    <a:pt x="1636172" y="2602915"/>
                    <a:pt x="1561212" y="2605229"/>
                    <a:pt x="1484178" y="2605572"/>
                  </a:cubicBezTo>
                  <a:cubicBezTo>
                    <a:pt x="1411206" y="2605900"/>
                    <a:pt x="1336345" y="2599103"/>
                    <a:pt x="1261116" y="2598802"/>
                  </a:cubicBezTo>
                  <a:cubicBezTo>
                    <a:pt x="1186651" y="2598500"/>
                    <a:pt x="1111801" y="2601922"/>
                    <a:pt x="1038048" y="2601116"/>
                  </a:cubicBezTo>
                  <a:cubicBezTo>
                    <a:pt x="964291" y="2601917"/>
                    <a:pt x="889446" y="2600091"/>
                    <a:pt x="814975" y="2600393"/>
                  </a:cubicBezTo>
                  <a:cubicBezTo>
                    <a:pt x="739741" y="2600695"/>
                    <a:pt x="664901" y="2600497"/>
                    <a:pt x="591929" y="2600169"/>
                  </a:cubicBezTo>
                  <a:cubicBezTo>
                    <a:pt x="514894" y="2599826"/>
                    <a:pt x="440003" y="2597647"/>
                    <a:pt x="368929" y="2596461"/>
                  </a:cubicBezTo>
                  <a:cubicBezTo>
                    <a:pt x="288857" y="2595130"/>
                    <a:pt x="213695" y="2594896"/>
                    <a:pt x="145971" y="2592317"/>
                  </a:cubicBezTo>
                  <a:cubicBezTo>
                    <a:pt x="71552" y="2588562"/>
                    <a:pt x="16066" y="2528385"/>
                    <a:pt x="15864" y="2453152"/>
                  </a:cubicBezTo>
                  <a:cubicBezTo>
                    <a:pt x="15864" y="2452949"/>
                    <a:pt x="11942" y="2452960"/>
                    <a:pt x="11937" y="2452762"/>
                  </a:cubicBezTo>
                  <a:cubicBezTo>
                    <a:pt x="11536" y="2406885"/>
                    <a:pt x="7942" y="2345522"/>
                    <a:pt x="7136" y="2263238"/>
                  </a:cubicBezTo>
                  <a:cubicBezTo>
                    <a:pt x="6340" y="2179352"/>
                    <a:pt x="10496" y="2099247"/>
                    <a:pt x="9815" y="2022828"/>
                  </a:cubicBezTo>
                  <a:cubicBezTo>
                    <a:pt x="9066" y="1938339"/>
                    <a:pt x="6933" y="1858307"/>
                    <a:pt x="6314" y="1782461"/>
                  </a:cubicBezTo>
                  <a:cubicBezTo>
                    <a:pt x="5617" y="1697161"/>
                    <a:pt x="3542" y="1617180"/>
                    <a:pt x="3001" y="1542135"/>
                  </a:cubicBezTo>
                  <a:cubicBezTo>
                    <a:pt x="2382" y="1455633"/>
                    <a:pt x="442" y="1375694"/>
                    <a:pt x="0" y="13017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01" name="Google Shape;1801;p17">
              <a:extLst>
                <a:ext uri="{FF2B5EF4-FFF2-40B4-BE49-F238E27FC236}">
                  <a16:creationId xmlns:a16="http://schemas.microsoft.com/office/drawing/2014/main" id="{9BDCA8C8-AC0D-D9E0-3BB6-BA716062D0DD}"/>
                </a:ext>
              </a:extLst>
            </p:cNvPr>
            <p:cNvGrpSpPr/>
            <p:nvPr/>
          </p:nvGrpSpPr>
          <p:grpSpPr>
            <a:xfrm>
              <a:off x="15814016" y="7370766"/>
              <a:ext cx="1779097" cy="2288009"/>
              <a:chOff x="15814016" y="7370766"/>
              <a:chExt cx="1779097" cy="2288009"/>
            </a:xfrm>
          </p:grpSpPr>
          <p:sp>
            <p:nvSpPr>
              <p:cNvPr id="1802" name="Google Shape;1802;p17">
                <a:extLst>
                  <a:ext uri="{FF2B5EF4-FFF2-40B4-BE49-F238E27FC236}">
                    <a16:creationId xmlns:a16="http://schemas.microsoft.com/office/drawing/2014/main" id="{17F3801A-8CF1-9A8F-2F6F-183337B80565}"/>
                  </a:ext>
                </a:extLst>
              </p:cNvPr>
              <p:cNvSpPr/>
              <p:nvPr/>
            </p:nvSpPr>
            <p:spPr>
              <a:xfrm>
                <a:off x="15814016" y="7370766"/>
                <a:ext cx="1763849" cy="378665"/>
              </a:xfrm>
              <a:custGeom>
                <a:avLst/>
                <a:gdLst/>
                <a:ahLst/>
                <a:cxnLst/>
                <a:rect l="l" t="t" r="r" b="b"/>
                <a:pathLst>
                  <a:path w="1763849" h="378665" extrusionOk="0">
                    <a:moveTo>
                      <a:pt x="1632728" y="378251"/>
                    </a:moveTo>
                    <a:cubicBezTo>
                      <a:pt x="1658328" y="377507"/>
                      <a:pt x="1684891" y="374086"/>
                      <a:pt x="1707869" y="362109"/>
                    </a:cubicBezTo>
                    <a:cubicBezTo>
                      <a:pt x="1733672" y="348687"/>
                      <a:pt x="1747731" y="324709"/>
                      <a:pt x="1751882" y="296357"/>
                    </a:cubicBezTo>
                    <a:cubicBezTo>
                      <a:pt x="1757150" y="260121"/>
                      <a:pt x="1760063" y="223428"/>
                      <a:pt x="1761774" y="186818"/>
                    </a:cubicBezTo>
                    <a:cubicBezTo>
                      <a:pt x="1763392" y="152117"/>
                      <a:pt x="1765124" y="116651"/>
                      <a:pt x="1762497" y="82022"/>
                    </a:cubicBezTo>
                    <a:cubicBezTo>
                      <a:pt x="1756407" y="1693"/>
                      <a:pt x="1681671" y="3076"/>
                      <a:pt x="1618774" y="2239"/>
                    </a:cubicBezTo>
                    <a:cubicBezTo>
                      <a:pt x="1388107" y="-824"/>
                      <a:pt x="363847" y="-668"/>
                      <a:pt x="145076" y="2239"/>
                    </a:cubicBezTo>
                    <a:cubicBezTo>
                      <a:pt x="82178" y="3076"/>
                      <a:pt x="7443" y="1688"/>
                      <a:pt x="1352" y="82022"/>
                    </a:cubicBezTo>
                    <a:cubicBezTo>
                      <a:pt x="-1275" y="116645"/>
                      <a:pt x="457" y="152111"/>
                      <a:pt x="2075" y="186818"/>
                    </a:cubicBezTo>
                    <a:cubicBezTo>
                      <a:pt x="3786" y="223428"/>
                      <a:pt x="6699" y="260121"/>
                      <a:pt x="11968" y="296357"/>
                    </a:cubicBezTo>
                    <a:cubicBezTo>
                      <a:pt x="16118" y="324709"/>
                      <a:pt x="30177" y="348687"/>
                      <a:pt x="55980" y="362109"/>
                    </a:cubicBezTo>
                    <a:cubicBezTo>
                      <a:pt x="78959" y="374086"/>
                      <a:pt x="105521" y="377507"/>
                      <a:pt x="131121" y="378251"/>
                    </a:cubicBezTo>
                    <a:cubicBezTo>
                      <a:pt x="205753" y="379676"/>
                      <a:pt x="280535" y="377029"/>
                      <a:pt x="355182" y="376290"/>
                    </a:cubicBezTo>
                    <a:cubicBezTo>
                      <a:pt x="355905" y="376285"/>
                      <a:pt x="1407981" y="376285"/>
                      <a:pt x="1408667" y="376290"/>
                    </a:cubicBezTo>
                    <a:cubicBezTo>
                      <a:pt x="1483309" y="377029"/>
                      <a:pt x="1558097" y="379676"/>
                      <a:pt x="1632728" y="3782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3" name="Google Shape;1803;p17">
                <a:extLst>
                  <a:ext uri="{FF2B5EF4-FFF2-40B4-BE49-F238E27FC236}">
                    <a16:creationId xmlns:a16="http://schemas.microsoft.com/office/drawing/2014/main" id="{E00BDF64-0DC9-9E7C-628B-F7AE54295EA0}"/>
                  </a:ext>
                </a:extLst>
              </p:cNvPr>
              <p:cNvSpPr/>
              <p:nvPr/>
            </p:nvSpPr>
            <p:spPr>
              <a:xfrm>
                <a:off x="15836413" y="8364537"/>
                <a:ext cx="349634" cy="356615"/>
              </a:xfrm>
              <a:custGeom>
                <a:avLst/>
                <a:gdLst/>
                <a:ahLst/>
                <a:cxnLst/>
                <a:rect l="l" t="t" r="r" b="b"/>
                <a:pathLst>
                  <a:path w="349634" h="356615" extrusionOk="0">
                    <a:moveTo>
                      <a:pt x="211843" y="787"/>
                    </a:moveTo>
                    <a:cubicBezTo>
                      <a:pt x="92096" y="-1252"/>
                      <a:pt x="19405" y="-4897"/>
                      <a:pt x="3494" y="70445"/>
                    </a:cubicBezTo>
                    <a:cubicBezTo>
                      <a:pt x="-5264" y="112505"/>
                      <a:pt x="4800" y="258836"/>
                      <a:pt x="8129" y="280828"/>
                    </a:cubicBezTo>
                    <a:cubicBezTo>
                      <a:pt x="11483" y="303007"/>
                      <a:pt x="16529" y="325337"/>
                      <a:pt x="36558" y="338005"/>
                    </a:cubicBezTo>
                    <a:cubicBezTo>
                      <a:pt x="74922" y="362259"/>
                      <a:pt x="274798" y="362025"/>
                      <a:pt x="315060" y="341848"/>
                    </a:cubicBezTo>
                    <a:cubicBezTo>
                      <a:pt x="359010" y="319824"/>
                      <a:pt x="346131" y="248872"/>
                      <a:pt x="348659" y="173504"/>
                    </a:cubicBezTo>
                    <a:cubicBezTo>
                      <a:pt x="352799" y="50325"/>
                      <a:pt x="349861" y="2706"/>
                      <a:pt x="211843" y="78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4" name="Google Shape;1804;p17">
                <a:extLst>
                  <a:ext uri="{FF2B5EF4-FFF2-40B4-BE49-F238E27FC236}">
                    <a16:creationId xmlns:a16="http://schemas.microsoft.com/office/drawing/2014/main" id="{C14B9415-C631-5EFB-E88F-5E70D092A9BA}"/>
                  </a:ext>
                </a:extLst>
              </p:cNvPr>
              <p:cNvSpPr/>
              <p:nvPr/>
            </p:nvSpPr>
            <p:spPr>
              <a:xfrm>
                <a:off x="15835916" y="8832746"/>
                <a:ext cx="349908" cy="356863"/>
              </a:xfrm>
              <a:custGeom>
                <a:avLst/>
                <a:gdLst/>
                <a:ahLst/>
                <a:cxnLst/>
                <a:rect l="l" t="t" r="r" b="b"/>
                <a:pathLst>
                  <a:path w="349908" h="356863" extrusionOk="0">
                    <a:moveTo>
                      <a:pt x="236993" y="2237"/>
                    </a:moveTo>
                    <a:cubicBezTo>
                      <a:pt x="106194" y="-2412"/>
                      <a:pt x="21285" y="-7389"/>
                      <a:pt x="4236" y="71759"/>
                    </a:cubicBezTo>
                    <a:cubicBezTo>
                      <a:pt x="-3400" y="107683"/>
                      <a:pt x="1313" y="269469"/>
                      <a:pt x="2857" y="283478"/>
                    </a:cubicBezTo>
                    <a:cubicBezTo>
                      <a:pt x="5520" y="307629"/>
                      <a:pt x="11174" y="330442"/>
                      <a:pt x="34428" y="342096"/>
                    </a:cubicBezTo>
                    <a:cubicBezTo>
                      <a:pt x="75023" y="362440"/>
                      <a:pt x="274857" y="362325"/>
                      <a:pt x="312930" y="338253"/>
                    </a:cubicBezTo>
                    <a:cubicBezTo>
                      <a:pt x="347128" y="316630"/>
                      <a:pt x="344137" y="252734"/>
                      <a:pt x="347299" y="189442"/>
                    </a:cubicBezTo>
                    <a:cubicBezTo>
                      <a:pt x="353348" y="68296"/>
                      <a:pt x="359257" y="6168"/>
                      <a:pt x="236993" y="22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5" name="Google Shape;1805;p17">
                <a:extLst>
                  <a:ext uri="{FF2B5EF4-FFF2-40B4-BE49-F238E27FC236}">
                    <a16:creationId xmlns:a16="http://schemas.microsoft.com/office/drawing/2014/main" id="{EAFD84FD-146A-6472-A2E7-1D0845658D22}"/>
                  </a:ext>
                </a:extLst>
              </p:cNvPr>
              <p:cNvSpPr/>
              <p:nvPr/>
            </p:nvSpPr>
            <p:spPr>
              <a:xfrm>
                <a:off x="15834119" y="7895976"/>
                <a:ext cx="353369" cy="357421"/>
              </a:xfrm>
              <a:custGeom>
                <a:avLst/>
                <a:gdLst/>
                <a:ahLst/>
                <a:cxnLst/>
                <a:rect l="l" t="t" r="r" b="b"/>
                <a:pathLst>
                  <a:path w="353369" h="357421" extrusionOk="0">
                    <a:moveTo>
                      <a:pt x="187907" y="1"/>
                    </a:moveTo>
                    <a:cubicBezTo>
                      <a:pt x="72743" y="173"/>
                      <a:pt x="18786" y="-2401"/>
                      <a:pt x="3973" y="69799"/>
                    </a:cubicBezTo>
                    <a:cubicBezTo>
                      <a:pt x="-6232" y="119551"/>
                      <a:pt x="5377" y="233931"/>
                      <a:pt x="14620" y="278846"/>
                    </a:cubicBezTo>
                    <a:cubicBezTo>
                      <a:pt x="25854" y="332955"/>
                      <a:pt x="37604" y="345155"/>
                      <a:pt x="98722" y="351618"/>
                    </a:cubicBezTo>
                    <a:cubicBezTo>
                      <a:pt x="163373" y="358384"/>
                      <a:pt x="211354" y="358509"/>
                      <a:pt x="250997" y="355670"/>
                    </a:cubicBezTo>
                    <a:cubicBezTo>
                      <a:pt x="382498" y="346486"/>
                      <a:pt x="348727" y="314436"/>
                      <a:pt x="351239" y="158225"/>
                    </a:cubicBezTo>
                    <a:cubicBezTo>
                      <a:pt x="353299" y="30272"/>
                      <a:pt x="332536" y="-212"/>
                      <a:pt x="1879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6" name="Google Shape;1806;p17">
                <a:extLst>
                  <a:ext uri="{FF2B5EF4-FFF2-40B4-BE49-F238E27FC236}">
                    <a16:creationId xmlns:a16="http://schemas.microsoft.com/office/drawing/2014/main" id="{FCAAAFB9-EDD2-F7D7-366A-73102A9B5A44}"/>
                  </a:ext>
                </a:extLst>
              </p:cNvPr>
              <p:cNvSpPr/>
              <p:nvPr/>
            </p:nvSpPr>
            <p:spPr>
              <a:xfrm>
                <a:off x="15834323" y="9301353"/>
                <a:ext cx="353372" cy="357421"/>
              </a:xfrm>
              <a:custGeom>
                <a:avLst/>
                <a:gdLst/>
                <a:ahLst/>
                <a:cxnLst/>
                <a:rect l="l" t="t" r="r" b="b"/>
                <a:pathLst>
                  <a:path w="353372" h="357421" extrusionOk="0">
                    <a:moveTo>
                      <a:pt x="165467" y="1"/>
                    </a:moveTo>
                    <a:cubicBezTo>
                      <a:pt x="20839" y="-212"/>
                      <a:pt x="76" y="30277"/>
                      <a:pt x="2130" y="158225"/>
                    </a:cubicBezTo>
                    <a:cubicBezTo>
                      <a:pt x="4642" y="314436"/>
                      <a:pt x="-29129" y="346486"/>
                      <a:pt x="102372" y="355670"/>
                    </a:cubicBezTo>
                    <a:cubicBezTo>
                      <a:pt x="142015" y="358509"/>
                      <a:pt x="189996" y="358384"/>
                      <a:pt x="254647" y="351619"/>
                    </a:cubicBezTo>
                    <a:cubicBezTo>
                      <a:pt x="315760" y="345155"/>
                      <a:pt x="327515" y="332955"/>
                      <a:pt x="338749" y="278846"/>
                    </a:cubicBezTo>
                    <a:cubicBezTo>
                      <a:pt x="347997" y="233931"/>
                      <a:pt x="359606" y="119545"/>
                      <a:pt x="349396" y="69799"/>
                    </a:cubicBezTo>
                    <a:cubicBezTo>
                      <a:pt x="334588" y="-2401"/>
                      <a:pt x="280632" y="173"/>
                      <a:pt x="1654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7" name="Google Shape;1807;p17">
                <a:extLst>
                  <a:ext uri="{FF2B5EF4-FFF2-40B4-BE49-F238E27FC236}">
                    <a16:creationId xmlns:a16="http://schemas.microsoft.com/office/drawing/2014/main" id="{223E78BD-D191-6BD9-5E3C-47FD87CF1174}"/>
                  </a:ext>
                </a:extLst>
              </p:cNvPr>
              <p:cNvSpPr/>
              <p:nvPr/>
            </p:nvSpPr>
            <p:spPr>
              <a:xfrm>
                <a:off x="17239741" y="7895976"/>
                <a:ext cx="353372" cy="357421"/>
              </a:xfrm>
              <a:custGeom>
                <a:avLst/>
                <a:gdLst/>
                <a:ahLst/>
                <a:cxnLst/>
                <a:rect l="l" t="t" r="r" b="b"/>
                <a:pathLst>
                  <a:path w="353372" h="357421" extrusionOk="0">
                    <a:moveTo>
                      <a:pt x="165467" y="1"/>
                    </a:moveTo>
                    <a:cubicBezTo>
                      <a:pt x="20839" y="-212"/>
                      <a:pt x="76" y="30277"/>
                      <a:pt x="2130" y="158225"/>
                    </a:cubicBezTo>
                    <a:cubicBezTo>
                      <a:pt x="4642" y="314436"/>
                      <a:pt x="-29129" y="346486"/>
                      <a:pt x="102372" y="355670"/>
                    </a:cubicBezTo>
                    <a:cubicBezTo>
                      <a:pt x="142015" y="358509"/>
                      <a:pt x="190001" y="358384"/>
                      <a:pt x="254647" y="351618"/>
                    </a:cubicBezTo>
                    <a:cubicBezTo>
                      <a:pt x="315760" y="345155"/>
                      <a:pt x="327515" y="332955"/>
                      <a:pt x="338749" y="278846"/>
                    </a:cubicBezTo>
                    <a:cubicBezTo>
                      <a:pt x="347997" y="233931"/>
                      <a:pt x="359606" y="119551"/>
                      <a:pt x="349396" y="69799"/>
                    </a:cubicBezTo>
                    <a:cubicBezTo>
                      <a:pt x="334588" y="-2407"/>
                      <a:pt x="280632" y="168"/>
                      <a:pt x="1654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8" name="Google Shape;1808;p17">
                <a:extLst>
                  <a:ext uri="{FF2B5EF4-FFF2-40B4-BE49-F238E27FC236}">
                    <a16:creationId xmlns:a16="http://schemas.microsoft.com/office/drawing/2014/main" id="{DE1A0820-E660-783C-6995-8EDDE09BBCE0}"/>
                  </a:ext>
                </a:extLst>
              </p:cNvPr>
              <p:cNvSpPr/>
              <p:nvPr/>
            </p:nvSpPr>
            <p:spPr>
              <a:xfrm>
                <a:off x="17241830" y="8832994"/>
                <a:ext cx="349632" cy="356629"/>
              </a:xfrm>
              <a:custGeom>
                <a:avLst/>
                <a:gdLst/>
                <a:ahLst/>
                <a:cxnLst/>
                <a:rect l="l" t="t" r="r" b="b"/>
                <a:pathLst>
                  <a:path w="349632" h="356629" extrusionOk="0">
                    <a:moveTo>
                      <a:pt x="98239" y="352555"/>
                    </a:moveTo>
                    <a:cubicBezTo>
                      <a:pt x="149449" y="357350"/>
                      <a:pt x="200249" y="358057"/>
                      <a:pt x="250513" y="353907"/>
                    </a:cubicBezTo>
                    <a:cubicBezTo>
                      <a:pt x="366385" y="344495"/>
                      <a:pt x="344030" y="311312"/>
                      <a:pt x="348659" y="173504"/>
                    </a:cubicBezTo>
                    <a:cubicBezTo>
                      <a:pt x="352794" y="50330"/>
                      <a:pt x="349861" y="2711"/>
                      <a:pt x="211843" y="787"/>
                    </a:cubicBezTo>
                    <a:cubicBezTo>
                      <a:pt x="92096" y="-1252"/>
                      <a:pt x="19405" y="-4897"/>
                      <a:pt x="3494" y="70445"/>
                    </a:cubicBezTo>
                    <a:cubicBezTo>
                      <a:pt x="-5264" y="112505"/>
                      <a:pt x="4800" y="258836"/>
                      <a:pt x="8129" y="280828"/>
                    </a:cubicBezTo>
                    <a:cubicBezTo>
                      <a:pt x="17043" y="339726"/>
                      <a:pt x="39414" y="347074"/>
                      <a:pt x="98239" y="3525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9" name="Google Shape;1809;p17">
                <a:extLst>
                  <a:ext uri="{FF2B5EF4-FFF2-40B4-BE49-F238E27FC236}">
                    <a16:creationId xmlns:a16="http://schemas.microsoft.com/office/drawing/2014/main" id="{615636CE-A775-7CD7-459B-5C20F85EDEF2}"/>
                  </a:ext>
                </a:extLst>
              </p:cNvPr>
              <p:cNvSpPr/>
              <p:nvPr/>
            </p:nvSpPr>
            <p:spPr>
              <a:xfrm>
                <a:off x="16304361" y="7896386"/>
                <a:ext cx="349632" cy="356615"/>
              </a:xfrm>
              <a:custGeom>
                <a:avLst/>
                <a:gdLst/>
                <a:ahLst/>
                <a:cxnLst/>
                <a:rect l="l" t="t" r="r" b="b"/>
                <a:pathLst>
                  <a:path w="349632" h="356615" extrusionOk="0">
                    <a:moveTo>
                      <a:pt x="211843" y="787"/>
                    </a:moveTo>
                    <a:cubicBezTo>
                      <a:pt x="92096" y="-1252"/>
                      <a:pt x="19405" y="-4897"/>
                      <a:pt x="3494" y="70445"/>
                    </a:cubicBezTo>
                    <a:cubicBezTo>
                      <a:pt x="-5264" y="112505"/>
                      <a:pt x="4800" y="258836"/>
                      <a:pt x="8129" y="280828"/>
                    </a:cubicBezTo>
                    <a:cubicBezTo>
                      <a:pt x="11483" y="303007"/>
                      <a:pt x="16529" y="325337"/>
                      <a:pt x="36558" y="338005"/>
                    </a:cubicBezTo>
                    <a:cubicBezTo>
                      <a:pt x="74922" y="362259"/>
                      <a:pt x="274797" y="362025"/>
                      <a:pt x="315060" y="341848"/>
                    </a:cubicBezTo>
                    <a:cubicBezTo>
                      <a:pt x="359010" y="319819"/>
                      <a:pt x="346132" y="248872"/>
                      <a:pt x="348659" y="173504"/>
                    </a:cubicBezTo>
                    <a:cubicBezTo>
                      <a:pt x="352794" y="50330"/>
                      <a:pt x="349861" y="2711"/>
                      <a:pt x="211843" y="78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0" name="Google Shape;1810;p17">
                <a:extLst>
                  <a:ext uri="{FF2B5EF4-FFF2-40B4-BE49-F238E27FC236}">
                    <a16:creationId xmlns:a16="http://schemas.microsoft.com/office/drawing/2014/main" id="{1CABB90A-34B7-9E52-A988-2A839EE33887}"/>
                  </a:ext>
                </a:extLst>
              </p:cNvPr>
              <p:cNvSpPr/>
              <p:nvPr/>
            </p:nvSpPr>
            <p:spPr>
              <a:xfrm>
                <a:off x="17241331" y="8364283"/>
                <a:ext cx="349906" cy="356881"/>
              </a:xfrm>
              <a:custGeom>
                <a:avLst/>
                <a:gdLst/>
                <a:ahLst/>
                <a:cxnLst/>
                <a:rect l="l" t="t" r="r" b="b"/>
                <a:pathLst>
                  <a:path w="349906" h="356881" extrusionOk="0">
                    <a:moveTo>
                      <a:pt x="98970" y="354156"/>
                    </a:moveTo>
                    <a:cubicBezTo>
                      <a:pt x="149228" y="358310"/>
                      <a:pt x="200023" y="357603"/>
                      <a:pt x="251244" y="352803"/>
                    </a:cubicBezTo>
                    <a:cubicBezTo>
                      <a:pt x="345208" y="344046"/>
                      <a:pt x="340813" y="319028"/>
                      <a:pt x="347294" y="189442"/>
                    </a:cubicBezTo>
                    <a:cubicBezTo>
                      <a:pt x="353348" y="68296"/>
                      <a:pt x="359257" y="6168"/>
                      <a:pt x="236993" y="2237"/>
                    </a:cubicBezTo>
                    <a:cubicBezTo>
                      <a:pt x="106194" y="-2412"/>
                      <a:pt x="21285" y="-7389"/>
                      <a:pt x="4236" y="71759"/>
                    </a:cubicBezTo>
                    <a:cubicBezTo>
                      <a:pt x="-3400" y="107683"/>
                      <a:pt x="1313" y="269469"/>
                      <a:pt x="2857" y="283478"/>
                    </a:cubicBezTo>
                    <a:cubicBezTo>
                      <a:pt x="9645" y="345019"/>
                      <a:pt x="38121" y="349210"/>
                      <a:pt x="98970" y="35415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1" name="Google Shape;1811;p17">
                <a:extLst>
                  <a:ext uri="{FF2B5EF4-FFF2-40B4-BE49-F238E27FC236}">
                    <a16:creationId xmlns:a16="http://schemas.microsoft.com/office/drawing/2014/main" id="{6E327967-C172-8D9D-FC31-F1BE951ED3AB}"/>
                  </a:ext>
                </a:extLst>
              </p:cNvPr>
              <p:cNvSpPr/>
              <p:nvPr/>
            </p:nvSpPr>
            <p:spPr>
              <a:xfrm>
                <a:off x="16773128" y="8364480"/>
                <a:ext cx="349677" cy="356623"/>
              </a:xfrm>
              <a:custGeom>
                <a:avLst/>
                <a:gdLst/>
                <a:ahLst/>
                <a:cxnLst/>
                <a:rect l="l" t="t" r="r" b="b"/>
                <a:pathLst>
                  <a:path w="349677" h="356623" extrusionOk="0">
                    <a:moveTo>
                      <a:pt x="35038" y="340620"/>
                    </a:moveTo>
                    <a:cubicBezTo>
                      <a:pt x="74691" y="362144"/>
                      <a:pt x="274577" y="362191"/>
                      <a:pt x="313539" y="339341"/>
                    </a:cubicBezTo>
                    <a:cubicBezTo>
                      <a:pt x="351123" y="317385"/>
                      <a:pt x="344653" y="252527"/>
                      <a:pt x="347654" y="184018"/>
                    </a:cubicBezTo>
                    <a:cubicBezTo>
                      <a:pt x="353141" y="62306"/>
                      <a:pt x="356647" y="4936"/>
                      <a:pt x="228511" y="1644"/>
                    </a:cubicBezTo>
                    <a:cubicBezTo>
                      <a:pt x="100396" y="-2115"/>
                      <a:pt x="20438" y="-6083"/>
                      <a:pt x="3888" y="71214"/>
                    </a:cubicBezTo>
                    <a:cubicBezTo>
                      <a:pt x="-4039" y="108791"/>
                      <a:pt x="2239" y="263905"/>
                      <a:pt x="4512" y="282486"/>
                    </a:cubicBezTo>
                    <a:cubicBezTo>
                      <a:pt x="7409" y="305976"/>
                      <a:pt x="12855" y="328628"/>
                      <a:pt x="35038" y="3406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2" name="Google Shape;1812;p17">
                <a:extLst>
                  <a:ext uri="{FF2B5EF4-FFF2-40B4-BE49-F238E27FC236}">
                    <a16:creationId xmlns:a16="http://schemas.microsoft.com/office/drawing/2014/main" id="{19511BC6-89E3-90C8-171C-BB715B5E8BD2}"/>
                  </a:ext>
                </a:extLst>
              </p:cNvPr>
              <p:cNvSpPr/>
              <p:nvPr/>
            </p:nvSpPr>
            <p:spPr>
              <a:xfrm>
                <a:off x="16773383" y="7896138"/>
                <a:ext cx="349911" cy="356863"/>
              </a:xfrm>
              <a:custGeom>
                <a:avLst/>
                <a:gdLst/>
                <a:ahLst/>
                <a:cxnLst/>
                <a:rect l="l" t="t" r="r" b="b"/>
                <a:pathLst>
                  <a:path w="349911" h="356863" extrusionOk="0">
                    <a:moveTo>
                      <a:pt x="236993" y="2237"/>
                    </a:moveTo>
                    <a:cubicBezTo>
                      <a:pt x="106194" y="-2412"/>
                      <a:pt x="21285" y="-7389"/>
                      <a:pt x="4236" y="71759"/>
                    </a:cubicBezTo>
                    <a:cubicBezTo>
                      <a:pt x="-3400" y="107683"/>
                      <a:pt x="1313" y="269469"/>
                      <a:pt x="2857" y="283478"/>
                    </a:cubicBezTo>
                    <a:cubicBezTo>
                      <a:pt x="5520" y="307629"/>
                      <a:pt x="11174" y="330442"/>
                      <a:pt x="34428" y="342096"/>
                    </a:cubicBezTo>
                    <a:cubicBezTo>
                      <a:pt x="75023" y="362440"/>
                      <a:pt x="274857" y="362325"/>
                      <a:pt x="312930" y="338253"/>
                    </a:cubicBezTo>
                    <a:cubicBezTo>
                      <a:pt x="347128" y="316630"/>
                      <a:pt x="344137" y="252734"/>
                      <a:pt x="347299" y="189442"/>
                    </a:cubicBezTo>
                    <a:cubicBezTo>
                      <a:pt x="353353" y="68296"/>
                      <a:pt x="359262" y="6168"/>
                      <a:pt x="236993" y="22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3" name="Google Shape;1813;p17">
                <a:extLst>
                  <a:ext uri="{FF2B5EF4-FFF2-40B4-BE49-F238E27FC236}">
                    <a16:creationId xmlns:a16="http://schemas.microsoft.com/office/drawing/2014/main" id="{DF8823EE-E411-E3C8-5248-69EE1CDF5B7F}"/>
                  </a:ext>
                </a:extLst>
              </p:cNvPr>
              <p:cNvSpPr/>
              <p:nvPr/>
            </p:nvSpPr>
            <p:spPr>
              <a:xfrm>
                <a:off x="16773342" y="8833014"/>
                <a:ext cx="349489" cy="356548"/>
              </a:xfrm>
              <a:custGeom>
                <a:avLst/>
                <a:gdLst/>
                <a:ahLst/>
                <a:cxnLst/>
                <a:rect l="l" t="t" r="r" b="b"/>
                <a:pathLst>
                  <a:path w="349489" h="356548" extrusionOk="0">
                    <a:moveTo>
                      <a:pt x="220073" y="1168"/>
                    </a:moveTo>
                    <a:cubicBezTo>
                      <a:pt x="95911" y="-1713"/>
                      <a:pt x="19766" y="-5270"/>
                      <a:pt x="3590" y="70784"/>
                    </a:cubicBezTo>
                    <a:cubicBezTo>
                      <a:pt x="-4550" y="109625"/>
                      <a:pt x="3289" y="260053"/>
                      <a:pt x="6222" y="281609"/>
                    </a:cubicBezTo>
                    <a:cubicBezTo>
                      <a:pt x="9348" y="304443"/>
                      <a:pt x="14596" y="326940"/>
                      <a:pt x="35697" y="339264"/>
                    </a:cubicBezTo>
                    <a:cubicBezTo>
                      <a:pt x="74727" y="362156"/>
                      <a:pt x="274618" y="362031"/>
                      <a:pt x="314199" y="340543"/>
                    </a:cubicBezTo>
                    <a:cubicBezTo>
                      <a:pt x="355095" y="318432"/>
                      <a:pt x="345348" y="249216"/>
                      <a:pt x="348058" y="178710"/>
                    </a:cubicBezTo>
                    <a:cubicBezTo>
                      <a:pt x="352968" y="54741"/>
                      <a:pt x="352594" y="3773"/>
                      <a:pt x="220073" y="11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4" name="Google Shape;1814;p17">
                <a:extLst>
                  <a:ext uri="{FF2B5EF4-FFF2-40B4-BE49-F238E27FC236}">
                    <a16:creationId xmlns:a16="http://schemas.microsoft.com/office/drawing/2014/main" id="{7EA12380-3B2C-220D-6613-649A0585DEAF}"/>
                  </a:ext>
                </a:extLst>
              </p:cNvPr>
              <p:cNvSpPr/>
              <p:nvPr/>
            </p:nvSpPr>
            <p:spPr>
              <a:xfrm>
                <a:off x="16304873" y="8364551"/>
                <a:ext cx="349492" cy="356548"/>
              </a:xfrm>
              <a:custGeom>
                <a:avLst/>
                <a:gdLst/>
                <a:ahLst/>
                <a:cxnLst/>
                <a:rect l="l" t="t" r="r" b="b"/>
                <a:pathLst>
                  <a:path w="349492" h="356548" extrusionOk="0">
                    <a:moveTo>
                      <a:pt x="220073" y="1168"/>
                    </a:moveTo>
                    <a:cubicBezTo>
                      <a:pt x="95911" y="-1713"/>
                      <a:pt x="19766" y="-5270"/>
                      <a:pt x="3590" y="70784"/>
                    </a:cubicBezTo>
                    <a:cubicBezTo>
                      <a:pt x="-4550" y="109625"/>
                      <a:pt x="3289" y="260053"/>
                      <a:pt x="6222" y="281609"/>
                    </a:cubicBezTo>
                    <a:cubicBezTo>
                      <a:pt x="9348" y="304443"/>
                      <a:pt x="14596" y="326939"/>
                      <a:pt x="35702" y="339264"/>
                    </a:cubicBezTo>
                    <a:cubicBezTo>
                      <a:pt x="74732" y="362156"/>
                      <a:pt x="274623" y="362031"/>
                      <a:pt x="314204" y="340543"/>
                    </a:cubicBezTo>
                    <a:cubicBezTo>
                      <a:pt x="355101" y="318432"/>
                      <a:pt x="345354" y="249216"/>
                      <a:pt x="348063" y="178711"/>
                    </a:cubicBezTo>
                    <a:cubicBezTo>
                      <a:pt x="352968" y="54741"/>
                      <a:pt x="352588" y="3773"/>
                      <a:pt x="220073" y="11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5" name="Google Shape;1815;p17">
                <a:extLst>
                  <a:ext uri="{FF2B5EF4-FFF2-40B4-BE49-F238E27FC236}">
                    <a16:creationId xmlns:a16="http://schemas.microsoft.com/office/drawing/2014/main" id="{1DC2AF20-3360-2181-65CA-4081235B8BCD}"/>
                  </a:ext>
                </a:extLst>
              </p:cNvPr>
              <p:cNvSpPr/>
              <p:nvPr/>
            </p:nvSpPr>
            <p:spPr>
              <a:xfrm>
                <a:off x="17239534" y="9301353"/>
                <a:ext cx="353370" cy="357421"/>
              </a:xfrm>
              <a:custGeom>
                <a:avLst/>
                <a:gdLst/>
                <a:ahLst/>
                <a:cxnLst/>
                <a:rect l="l" t="t" r="r" b="b"/>
                <a:pathLst>
                  <a:path w="353370" h="357421" extrusionOk="0">
                    <a:moveTo>
                      <a:pt x="351244" y="158225"/>
                    </a:moveTo>
                    <a:cubicBezTo>
                      <a:pt x="353304" y="30277"/>
                      <a:pt x="332541" y="-212"/>
                      <a:pt x="187907" y="1"/>
                    </a:cubicBezTo>
                    <a:cubicBezTo>
                      <a:pt x="72743" y="173"/>
                      <a:pt x="18786" y="-2401"/>
                      <a:pt x="3973" y="69799"/>
                    </a:cubicBezTo>
                    <a:cubicBezTo>
                      <a:pt x="-6232" y="119551"/>
                      <a:pt x="5377" y="233931"/>
                      <a:pt x="14620" y="278846"/>
                    </a:cubicBezTo>
                    <a:cubicBezTo>
                      <a:pt x="25854" y="332955"/>
                      <a:pt x="37603" y="345155"/>
                      <a:pt x="98722" y="351619"/>
                    </a:cubicBezTo>
                    <a:cubicBezTo>
                      <a:pt x="163373" y="358384"/>
                      <a:pt x="211354" y="358509"/>
                      <a:pt x="250997" y="355670"/>
                    </a:cubicBezTo>
                    <a:cubicBezTo>
                      <a:pt x="382498" y="346486"/>
                      <a:pt x="348727" y="314436"/>
                      <a:pt x="351244" y="1582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6" name="Google Shape;1816;p17">
                <a:extLst>
                  <a:ext uri="{FF2B5EF4-FFF2-40B4-BE49-F238E27FC236}">
                    <a16:creationId xmlns:a16="http://schemas.microsoft.com/office/drawing/2014/main" id="{2F764116-4A54-8283-6ABF-86797109C73D}"/>
                  </a:ext>
                </a:extLst>
              </p:cNvPr>
              <p:cNvSpPr/>
              <p:nvPr/>
            </p:nvSpPr>
            <p:spPr>
              <a:xfrm>
                <a:off x="16304655" y="8832942"/>
                <a:ext cx="349677" cy="356623"/>
              </a:xfrm>
              <a:custGeom>
                <a:avLst/>
                <a:gdLst/>
                <a:ahLst/>
                <a:cxnLst/>
                <a:rect l="l" t="t" r="r" b="b"/>
                <a:pathLst>
                  <a:path w="349677" h="356623" extrusionOk="0">
                    <a:moveTo>
                      <a:pt x="35038" y="340620"/>
                    </a:moveTo>
                    <a:cubicBezTo>
                      <a:pt x="74691" y="362144"/>
                      <a:pt x="274577" y="362191"/>
                      <a:pt x="313539" y="339341"/>
                    </a:cubicBezTo>
                    <a:cubicBezTo>
                      <a:pt x="351123" y="317385"/>
                      <a:pt x="344653" y="252532"/>
                      <a:pt x="347654" y="184019"/>
                    </a:cubicBezTo>
                    <a:cubicBezTo>
                      <a:pt x="353141" y="62306"/>
                      <a:pt x="356646" y="4941"/>
                      <a:pt x="228511" y="1644"/>
                    </a:cubicBezTo>
                    <a:cubicBezTo>
                      <a:pt x="100396" y="-2115"/>
                      <a:pt x="20438" y="-6083"/>
                      <a:pt x="3888" y="71214"/>
                    </a:cubicBezTo>
                    <a:cubicBezTo>
                      <a:pt x="-4039" y="108791"/>
                      <a:pt x="2239" y="263905"/>
                      <a:pt x="4512" y="282486"/>
                    </a:cubicBezTo>
                    <a:cubicBezTo>
                      <a:pt x="7409" y="305976"/>
                      <a:pt x="12860" y="328628"/>
                      <a:pt x="35038" y="3406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7" name="Google Shape;1817;p17">
                <a:extLst>
                  <a:ext uri="{FF2B5EF4-FFF2-40B4-BE49-F238E27FC236}">
                    <a16:creationId xmlns:a16="http://schemas.microsoft.com/office/drawing/2014/main" id="{77455862-D2BF-2770-9298-B479077E5E9B}"/>
                  </a:ext>
                </a:extLst>
              </p:cNvPr>
              <p:cNvSpPr/>
              <p:nvPr/>
            </p:nvSpPr>
            <p:spPr>
              <a:xfrm>
                <a:off x="16304916" y="9301515"/>
                <a:ext cx="349908" cy="356881"/>
              </a:xfrm>
              <a:custGeom>
                <a:avLst/>
                <a:gdLst/>
                <a:ahLst/>
                <a:cxnLst/>
                <a:rect l="l" t="t" r="r" b="b"/>
                <a:pathLst>
                  <a:path w="349908" h="356881" extrusionOk="0">
                    <a:moveTo>
                      <a:pt x="236993" y="2237"/>
                    </a:moveTo>
                    <a:cubicBezTo>
                      <a:pt x="106194" y="-2412"/>
                      <a:pt x="21285" y="-7389"/>
                      <a:pt x="4236" y="71759"/>
                    </a:cubicBezTo>
                    <a:cubicBezTo>
                      <a:pt x="-3400" y="107683"/>
                      <a:pt x="1313" y="269469"/>
                      <a:pt x="2857" y="283478"/>
                    </a:cubicBezTo>
                    <a:cubicBezTo>
                      <a:pt x="9650" y="345013"/>
                      <a:pt x="38121" y="349215"/>
                      <a:pt x="98975" y="354155"/>
                    </a:cubicBezTo>
                    <a:cubicBezTo>
                      <a:pt x="149234" y="358311"/>
                      <a:pt x="200028" y="357603"/>
                      <a:pt x="251249" y="352803"/>
                    </a:cubicBezTo>
                    <a:cubicBezTo>
                      <a:pt x="345214" y="344046"/>
                      <a:pt x="340819" y="319022"/>
                      <a:pt x="347299" y="189442"/>
                    </a:cubicBezTo>
                    <a:cubicBezTo>
                      <a:pt x="353348" y="68301"/>
                      <a:pt x="359257" y="6168"/>
                      <a:pt x="236993" y="22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8" name="Google Shape;1818;p17">
                <a:extLst>
                  <a:ext uri="{FF2B5EF4-FFF2-40B4-BE49-F238E27FC236}">
                    <a16:creationId xmlns:a16="http://schemas.microsoft.com/office/drawing/2014/main" id="{D1FEEC09-1085-9A43-C4A0-F2EC9F7B61DD}"/>
                  </a:ext>
                </a:extLst>
              </p:cNvPr>
              <p:cNvSpPr/>
              <p:nvPr/>
            </p:nvSpPr>
            <p:spPr>
              <a:xfrm>
                <a:off x="16772830" y="9301769"/>
                <a:ext cx="349634" cy="356629"/>
              </a:xfrm>
              <a:custGeom>
                <a:avLst/>
                <a:gdLst/>
                <a:ahLst/>
                <a:cxnLst/>
                <a:rect l="l" t="t" r="r" b="b"/>
                <a:pathLst>
                  <a:path w="349634" h="356629" extrusionOk="0">
                    <a:moveTo>
                      <a:pt x="211843" y="787"/>
                    </a:moveTo>
                    <a:cubicBezTo>
                      <a:pt x="92096" y="-1252"/>
                      <a:pt x="19405" y="-4897"/>
                      <a:pt x="3494" y="70445"/>
                    </a:cubicBezTo>
                    <a:cubicBezTo>
                      <a:pt x="-5264" y="112505"/>
                      <a:pt x="4800" y="258835"/>
                      <a:pt x="8129" y="280827"/>
                    </a:cubicBezTo>
                    <a:cubicBezTo>
                      <a:pt x="17043" y="339726"/>
                      <a:pt x="39408" y="347069"/>
                      <a:pt x="98239" y="352555"/>
                    </a:cubicBezTo>
                    <a:cubicBezTo>
                      <a:pt x="149449" y="357350"/>
                      <a:pt x="200249" y="358057"/>
                      <a:pt x="250513" y="353907"/>
                    </a:cubicBezTo>
                    <a:cubicBezTo>
                      <a:pt x="366385" y="344495"/>
                      <a:pt x="344030" y="311312"/>
                      <a:pt x="348659" y="173504"/>
                    </a:cubicBezTo>
                    <a:cubicBezTo>
                      <a:pt x="352799" y="50330"/>
                      <a:pt x="349866" y="2706"/>
                      <a:pt x="211843" y="78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19" name="Google Shape;1819;p17">
              <a:extLst>
                <a:ext uri="{FF2B5EF4-FFF2-40B4-BE49-F238E27FC236}">
                  <a16:creationId xmlns:a16="http://schemas.microsoft.com/office/drawing/2014/main" id="{96F2AD54-3F5B-7D10-9145-8F45CCD45ADA}"/>
                </a:ext>
              </a:extLst>
            </p:cNvPr>
            <p:cNvSpPr/>
            <p:nvPr/>
          </p:nvSpPr>
          <p:spPr>
            <a:xfrm>
              <a:off x="15804502" y="7344614"/>
              <a:ext cx="1763849" cy="378665"/>
            </a:xfrm>
            <a:custGeom>
              <a:avLst/>
              <a:gdLst/>
              <a:ahLst/>
              <a:cxnLst/>
              <a:rect l="l" t="t" r="r" b="b"/>
              <a:pathLst>
                <a:path w="1763849" h="378665" extrusionOk="0">
                  <a:moveTo>
                    <a:pt x="355182" y="376290"/>
                  </a:moveTo>
                  <a:cubicBezTo>
                    <a:pt x="280535" y="377029"/>
                    <a:pt x="205753" y="379676"/>
                    <a:pt x="131121" y="378251"/>
                  </a:cubicBezTo>
                  <a:cubicBezTo>
                    <a:pt x="105521" y="377507"/>
                    <a:pt x="78959" y="374086"/>
                    <a:pt x="55980" y="362109"/>
                  </a:cubicBezTo>
                  <a:cubicBezTo>
                    <a:pt x="30177" y="348687"/>
                    <a:pt x="16118" y="324709"/>
                    <a:pt x="11968" y="296357"/>
                  </a:cubicBezTo>
                  <a:cubicBezTo>
                    <a:pt x="6699" y="260121"/>
                    <a:pt x="3786" y="223428"/>
                    <a:pt x="2075" y="186818"/>
                  </a:cubicBezTo>
                  <a:cubicBezTo>
                    <a:pt x="457" y="152117"/>
                    <a:pt x="-1275" y="116651"/>
                    <a:pt x="1352" y="82022"/>
                  </a:cubicBezTo>
                  <a:cubicBezTo>
                    <a:pt x="7443" y="1693"/>
                    <a:pt x="82178" y="3076"/>
                    <a:pt x="145076" y="2239"/>
                  </a:cubicBezTo>
                  <a:cubicBezTo>
                    <a:pt x="363847" y="-668"/>
                    <a:pt x="1388107" y="-824"/>
                    <a:pt x="1618774" y="2239"/>
                  </a:cubicBezTo>
                  <a:cubicBezTo>
                    <a:pt x="1681671" y="3076"/>
                    <a:pt x="1756407" y="1688"/>
                    <a:pt x="1762497" y="82022"/>
                  </a:cubicBezTo>
                  <a:cubicBezTo>
                    <a:pt x="1765124" y="116645"/>
                    <a:pt x="1763392" y="152111"/>
                    <a:pt x="1761774" y="186818"/>
                  </a:cubicBezTo>
                  <a:cubicBezTo>
                    <a:pt x="1760063" y="223428"/>
                    <a:pt x="1757151" y="260121"/>
                    <a:pt x="1751882" y="296357"/>
                  </a:cubicBezTo>
                  <a:cubicBezTo>
                    <a:pt x="1747731" y="324709"/>
                    <a:pt x="1733672" y="348687"/>
                    <a:pt x="1707869" y="362109"/>
                  </a:cubicBezTo>
                  <a:cubicBezTo>
                    <a:pt x="1684891" y="374086"/>
                    <a:pt x="1658328" y="377507"/>
                    <a:pt x="1632728" y="378251"/>
                  </a:cubicBezTo>
                  <a:cubicBezTo>
                    <a:pt x="1558097" y="379676"/>
                    <a:pt x="1483314" y="377029"/>
                    <a:pt x="1408667" y="376290"/>
                  </a:cubicBezTo>
                  <a:cubicBezTo>
                    <a:pt x="1407976" y="376285"/>
                    <a:pt x="355905" y="376285"/>
                    <a:pt x="355182" y="3762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0" name="Google Shape;1820;p17">
              <a:extLst>
                <a:ext uri="{FF2B5EF4-FFF2-40B4-BE49-F238E27FC236}">
                  <a16:creationId xmlns:a16="http://schemas.microsoft.com/office/drawing/2014/main" id="{A947D449-69A2-F5CB-1037-7BA160D52171}"/>
                </a:ext>
              </a:extLst>
            </p:cNvPr>
            <p:cNvSpPr/>
            <p:nvPr/>
          </p:nvSpPr>
          <p:spPr>
            <a:xfrm>
              <a:off x="15814055" y="7868482"/>
              <a:ext cx="353370" cy="357421"/>
            </a:xfrm>
            <a:custGeom>
              <a:avLst/>
              <a:gdLst/>
              <a:ahLst/>
              <a:cxnLst/>
              <a:rect l="l" t="t" r="r" b="b"/>
              <a:pathLst>
                <a:path w="353370" h="357421" extrusionOk="0">
                  <a:moveTo>
                    <a:pt x="251000" y="355669"/>
                  </a:moveTo>
                  <a:cubicBezTo>
                    <a:pt x="211357" y="358509"/>
                    <a:pt x="163376" y="358384"/>
                    <a:pt x="98726" y="351618"/>
                  </a:cubicBezTo>
                  <a:cubicBezTo>
                    <a:pt x="37612" y="345154"/>
                    <a:pt x="25857" y="332955"/>
                    <a:pt x="14623" y="278846"/>
                  </a:cubicBezTo>
                  <a:cubicBezTo>
                    <a:pt x="5375" y="233931"/>
                    <a:pt x="-6234" y="119550"/>
                    <a:pt x="3976" y="69799"/>
                  </a:cubicBezTo>
                  <a:cubicBezTo>
                    <a:pt x="18789" y="-2401"/>
                    <a:pt x="72746" y="173"/>
                    <a:pt x="187910" y="1"/>
                  </a:cubicBezTo>
                  <a:cubicBezTo>
                    <a:pt x="332539" y="-212"/>
                    <a:pt x="353302" y="30277"/>
                    <a:pt x="351247" y="158225"/>
                  </a:cubicBezTo>
                  <a:cubicBezTo>
                    <a:pt x="348725" y="314436"/>
                    <a:pt x="382496" y="346486"/>
                    <a:pt x="251000" y="3556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1" name="Google Shape;1821;p17">
              <a:extLst>
                <a:ext uri="{FF2B5EF4-FFF2-40B4-BE49-F238E27FC236}">
                  <a16:creationId xmlns:a16="http://schemas.microsoft.com/office/drawing/2014/main" id="{E5E09F73-6423-F896-0965-ACDC04E22617}"/>
                </a:ext>
              </a:extLst>
            </p:cNvPr>
            <p:cNvSpPr/>
            <p:nvPr/>
          </p:nvSpPr>
          <p:spPr>
            <a:xfrm>
              <a:off x="15816348" y="8337048"/>
              <a:ext cx="349636" cy="356612"/>
            </a:xfrm>
            <a:custGeom>
              <a:avLst/>
              <a:gdLst/>
              <a:ahLst/>
              <a:cxnLst/>
              <a:rect l="l" t="t" r="r" b="b"/>
              <a:pathLst>
                <a:path w="349636" h="356612" extrusionOk="0">
                  <a:moveTo>
                    <a:pt x="8131" y="280828"/>
                  </a:moveTo>
                  <a:cubicBezTo>
                    <a:pt x="4802" y="258841"/>
                    <a:pt x="-5267" y="112505"/>
                    <a:pt x="3497" y="70445"/>
                  </a:cubicBezTo>
                  <a:cubicBezTo>
                    <a:pt x="19402" y="-4902"/>
                    <a:pt x="92093" y="-1251"/>
                    <a:pt x="211845" y="787"/>
                  </a:cubicBezTo>
                  <a:cubicBezTo>
                    <a:pt x="349863" y="2712"/>
                    <a:pt x="352802" y="50331"/>
                    <a:pt x="348662" y="173499"/>
                  </a:cubicBezTo>
                  <a:cubicBezTo>
                    <a:pt x="346129" y="248867"/>
                    <a:pt x="359007" y="319820"/>
                    <a:pt x="315062" y="341843"/>
                  </a:cubicBezTo>
                  <a:cubicBezTo>
                    <a:pt x="274805" y="362020"/>
                    <a:pt x="74924" y="362259"/>
                    <a:pt x="36561" y="338000"/>
                  </a:cubicBezTo>
                  <a:cubicBezTo>
                    <a:pt x="16531" y="325337"/>
                    <a:pt x="11486" y="303007"/>
                    <a:pt x="8131" y="2808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2" name="Google Shape;1822;p17">
              <a:extLst>
                <a:ext uri="{FF2B5EF4-FFF2-40B4-BE49-F238E27FC236}">
                  <a16:creationId xmlns:a16="http://schemas.microsoft.com/office/drawing/2014/main" id="{E35516BB-CE47-FC66-B152-A7600AAE9FC5}"/>
                </a:ext>
              </a:extLst>
            </p:cNvPr>
            <p:cNvSpPr/>
            <p:nvPr/>
          </p:nvSpPr>
          <p:spPr>
            <a:xfrm>
              <a:off x="15815848" y="8805251"/>
              <a:ext cx="349906" cy="356864"/>
            </a:xfrm>
            <a:custGeom>
              <a:avLst/>
              <a:gdLst/>
              <a:ahLst/>
              <a:cxnLst/>
              <a:rect l="l" t="t" r="r" b="b"/>
              <a:pathLst>
                <a:path w="349906" h="356864" extrusionOk="0">
                  <a:moveTo>
                    <a:pt x="2857" y="283479"/>
                  </a:moveTo>
                  <a:cubicBezTo>
                    <a:pt x="1313" y="269475"/>
                    <a:pt x="-3400" y="107689"/>
                    <a:pt x="4236" y="71760"/>
                  </a:cubicBezTo>
                  <a:cubicBezTo>
                    <a:pt x="21285" y="-7394"/>
                    <a:pt x="106194" y="-2412"/>
                    <a:pt x="236993" y="2237"/>
                  </a:cubicBezTo>
                  <a:cubicBezTo>
                    <a:pt x="359257" y="6169"/>
                    <a:pt x="353348" y="68302"/>
                    <a:pt x="347294" y="189442"/>
                  </a:cubicBezTo>
                  <a:cubicBezTo>
                    <a:pt x="344132" y="252735"/>
                    <a:pt x="347122" y="316631"/>
                    <a:pt x="312925" y="338254"/>
                  </a:cubicBezTo>
                  <a:cubicBezTo>
                    <a:pt x="274857" y="362326"/>
                    <a:pt x="75018" y="362440"/>
                    <a:pt x="34423" y="342097"/>
                  </a:cubicBezTo>
                  <a:cubicBezTo>
                    <a:pt x="11174" y="330443"/>
                    <a:pt x="5520" y="307629"/>
                    <a:pt x="2857" y="283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3" name="Google Shape;1823;p17">
              <a:extLst>
                <a:ext uri="{FF2B5EF4-FFF2-40B4-BE49-F238E27FC236}">
                  <a16:creationId xmlns:a16="http://schemas.microsoft.com/office/drawing/2014/main" id="{154740D2-A79E-6CCD-CE5A-F85144825EA2}"/>
                </a:ext>
              </a:extLst>
            </p:cNvPr>
            <p:cNvSpPr/>
            <p:nvPr/>
          </p:nvSpPr>
          <p:spPr>
            <a:xfrm>
              <a:off x="15814259" y="9273864"/>
              <a:ext cx="353373" cy="357420"/>
            </a:xfrm>
            <a:custGeom>
              <a:avLst/>
              <a:gdLst/>
              <a:ahLst/>
              <a:cxnLst/>
              <a:rect l="l" t="t" r="r" b="b"/>
              <a:pathLst>
                <a:path w="353373" h="357420" extrusionOk="0">
                  <a:moveTo>
                    <a:pt x="102374" y="355669"/>
                  </a:moveTo>
                  <a:cubicBezTo>
                    <a:pt x="142017" y="358509"/>
                    <a:pt x="189998" y="358384"/>
                    <a:pt x="254648" y="351618"/>
                  </a:cubicBezTo>
                  <a:cubicBezTo>
                    <a:pt x="315762" y="345154"/>
                    <a:pt x="327517" y="332955"/>
                    <a:pt x="338751" y="278846"/>
                  </a:cubicBezTo>
                  <a:cubicBezTo>
                    <a:pt x="347999" y="233931"/>
                    <a:pt x="359608" y="119550"/>
                    <a:pt x="349398" y="69799"/>
                  </a:cubicBezTo>
                  <a:cubicBezTo>
                    <a:pt x="334585" y="-2401"/>
                    <a:pt x="280628" y="173"/>
                    <a:pt x="165464" y="1"/>
                  </a:cubicBezTo>
                  <a:cubicBezTo>
                    <a:pt x="20835" y="-212"/>
                    <a:pt x="72" y="30277"/>
                    <a:pt x="2127" y="158225"/>
                  </a:cubicBezTo>
                  <a:cubicBezTo>
                    <a:pt x="4644" y="314436"/>
                    <a:pt x="-29127" y="346486"/>
                    <a:pt x="102374" y="3556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4" name="Google Shape;1824;p17">
              <a:extLst>
                <a:ext uri="{FF2B5EF4-FFF2-40B4-BE49-F238E27FC236}">
                  <a16:creationId xmlns:a16="http://schemas.microsoft.com/office/drawing/2014/main" id="{AFA915CE-BF32-4834-AA2F-AD0CF9C47A37}"/>
                </a:ext>
              </a:extLst>
            </p:cNvPr>
            <p:cNvSpPr/>
            <p:nvPr/>
          </p:nvSpPr>
          <p:spPr>
            <a:xfrm>
              <a:off x="16284292" y="7868897"/>
              <a:ext cx="349636" cy="356617"/>
            </a:xfrm>
            <a:custGeom>
              <a:avLst/>
              <a:gdLst/>
              <a:ahLst/>
              <a:cxnLst/>
              <a:rect l="l" t="t" r="r" b="b"/>
              <a:pathLst>
                <a:path w="349636" h="356617" extrusionOk="0">
                  <a:moveTo>
                    <a:pt x="8131" y="280828"/>
                  </a:moveTo>
                  <a:cubicBezTo>
                    <a:pt x="4802" y="258841"/>
                    <a:pt x="-5267" y="112505"/>
                    <a:pt x="3497" y="70445"/>
                  </a:cubicBezTo>
                  <a:cubicBezTo>
                    <a:pt x="19402" y="-4902"/>
                    <a:pt x="92093" y="-1251"/>
                    <a:pt x="211845" y="787"/>
                  </a:cubicBezTo>
                  <a:cubicBezTo>
                    <a:pt x="349863" y="2712"/>
                    <a:pt x="352802" y="50331"/>
                    <a:pt x="348662" y="173505"/>
                  </a:cubicBezTo>
                  <a:cubicBezTo>
                    <a:pt x="346129" y="248872"/>
                    <a:pt x="359007" y="319825"/>
                    <a:pt x="315062" y="341848"/>
                  </a:cubicBezTo>
                  <a:cubicBezTo>
                    <a:pt x="274805" y="362025"/>
                    <a:pt x="74924" y="362264"/>
                    <a:pt x="36561" y="338005"/>
                  </a:cubicBezTo>
                  <a:cubicBezTo>
                    <a:pt x="16531" y="325337"/>
                    <a:pt x="11491" y="303007"/>
                    <a:pt x="8131" y="2808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5" name="Google Shape;1825;p17">
              <a:extLst>
                <a:ext uri="{FF2B5EF4-FFF2-40B4-BE49-F238E27FC236}">
                  <a16:creationId xmlns:a16="http://schemas.microsoft.com/office/drawing/2014/main" id="{11685F88-3D9B-EA77-563F-7C779486081F}"/>
                </a:ext>
              </a:extLst>
            </p:cNvPr>
            <p:cNvSpPr/>
            <p:nvPr/>
          </p:nvSpPr>
          <p:spPr>
            <a:xfrm>
              <a:off x="16284808" y="8337065"/>
              <a:ext cx="349484" cy="356546"/>
            </a:xfrm>
            <a:custGeom>
              <a:avLst/>
              <a:gdLst/>
              <a:ahLst/>
              <a:cxnLst/>
              <a:rect l="l" t="t" r="r" b="b"/>
              <a:pathLst>
                <a:path w="349484" h="356546" extrusionOk="0">
                  <a:moveTo>
                    <a:pt x="6221" y="281606"/>
                  </a:moveTo>
                  <a:cubicBezTo>
                    <a:pt x="3293" y="260051"/>
                    <a:pt x="-4551" y="109617"/>
                    <a:pt x="3589" y="70781"/>
                  </a:cubicBezTo>
                  <a:cubicBezTo>
                    <a:pt x="19765" y="-5268"/>
                    <a:pt x="95910" y="-1711"/>
                    <a:pt x="220072" y="1165"/>
                  </a:cubicBezTo>
                  <a:cubicBezTo>
                    <a:pt x="352587" y="3770"/>
                    <a:pt x="352967" y="54738"/>
                    <a:pt x="348052" y="178708"/>
                  </a:cubicBezTo>
                  <a:cubicBezTo>
                    <a:pt x="345342" y="249219"/>
                    <a:pt x="355094" y="318429"/>
                    <a:pt x="314192" y="340541"/>
                  </a:cubicBezTo>
                  <a:cubicBezTo>
                    <a:pt x="274611" y="362029"/>
                    <a:pt x="74725" y="362153"/>
                    <a:pt x="35691" y="339262"/>
                  </a:cubicBezTo>
                  <a:cubicBezTo>
                    <a:pt x="14590" y="326937"/>
                    <a:pt x="9347" y="304446"/>
                    <a:pt x="6221" y="2816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6" name="Google Shape;1826;p17">
              <a:extLst>
                <a:ext uri="{FF2B5EF4-FFF2-40B4-BE49-F238E27FC236}">
                  <a16:creationId xmlns:a16="http://schemas.microsoft.com/office/drawing/2014/main" id="{E319A083-CB2C-C3BC-49EF-D9E2DFB63D32}"/>
                </a:ext>
              </a:extLst>
            </p:cNvPr>
            <p:cNvSpPr/>
            <p:nvPr/>
          </p:nvSpPr>
          <p:spPr>
            <a:xfrm>
              <a:off x="16284584" y="8805449"/>
              <a:ext cx="349677" cy="356625"/>
            </a:xfrm>
            <a:custGeom>
              <a:avLst/>
              <a:gdLst/>
              <a:ahLst/>
              <a:cxnLst/>
              <a:rect l="l" t="t" r="r" b="b"/>
              <a:pathLst>
                <a:path w="349677" h="356625" extrusionOk="0">
                  <a:moveTo>
                    <a:pt x="4514" y="282486"/>
                  </a:moveTo>
                  <a:cubicBezTo>
                    <a:pt x="2241" y="263905"/>
                    <a:pt x="-4042" y="108791"/>
                    <a:pt x="3890" y="71214"/>
                  </a:cubicBezTo>
                  <a:cubicBezTo>
                    <a:pt x="20440" y="-6083"/>
                    <a:pt x="100398" y="-2115"/>
                    <a:pt x="228513" y="1645"/>
                  </a:cubicBezTo>
                  <a:cubicBezTo>
                    <a:pt x="356644" y="4942"/>
                    <a:pt x="353138" y="62311"/>
                    <a:pt x="347656" y="184018"/>
                  </a:cubicBezTo>
                  <a:cubicBezTo>
                    <a:pt x="344655" y="252532"/>
                    <a:pt x="351130" y="317385"/>
                    <a:pt x="313542" y="339341"/>
                  </a:cubicBezTo>
                  <a:cubicBezTo>
                    <a:pt x="274580" y="362191"/>
                    <a:pt x="74694" y="362149"/>
                    <a:pt x="35040" y="340620"/>
                  </a:cubicBezTo>
                  <a:cubicBezTo>
                    <a:pt x="12862" y="328628"/>
                    <a:pt x="7411" y="305976"/>
                    <a:pt x="4514" y="2824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7" name="Google Shape;1827;p17">
              <a:extLst>
                <a:ext uri="{FF2B5EF4-FFF2-40B4-BE49-F238E27FC236}">
                  <a16:creationId xmlns:a16="http://schemas.microsoft.com/office/drawing/2014/main" id="{E6193197-324D-7BC8-4CEF-669ADB43F855}"/>
                </a:ext>
              </a:extLst>
            </p:cNvPr>
            <p:cNvSpPr/>
            <p:nvPr/>
          </p:nvSpPr>
          <p:spPr>
            <a:xfrm>
              <a:off x="16284848" y="9274026"/>
              <a:ext cx="349906" cy="356878"/>
            </a:xfrm>
            <a:custGeom>
              <a:avLst/>
              <a:gdLst/>
              <a:ahLst/>
              <a:cxnLst/>
              <a:rect l="l" t="t" r="r" b="b"/>
              <a:pathLst>
                <a:path w="349906" h="356878" extrusionOk="0">
                  <a:moveTo>
                    <a:pt x="251249" y="352804"/>
                  </a:moveTo>
                  <a:cubicBezTo>
                    <a:pt x="200028" y="357599"/>
                    <a:pt x="149228" y="358306"/>
                    <a:pt x="98975" y="354156"/>
                  </a:cubicBezTo>
                  <a:cubicBezTo>
                    <a:pt x="38121" y="349211"/>
                    <a:pt x="9650" y="345014"/>
                    <a:pt x="2857" y="283479"/>
                  </a:cubicBezTo>
                  <a:cubicBezTo>
                    <a:pt x="1313" y="269475"/>
                    <a:pt x="-3400" y="107689"/>
                    <a:pt x="4236" y="71760"/>
                  </a:cubicBezTo>
                  <a:cubicBezTo>
                    <a:pt x="21285" y="-7394"/>
                    <a:pt x="106194" y="-2412"/>
                    <a:pt x="236993" y="2237"/>
                  </a:cubicBezTo>
                  <a:cubicBezTo>
                    <a:pt x="359257" y="6169"/>
                    <a:pt x="353348" y="68302"/>
                    <a:pt x="347294" y="189442"/>
                  </a:cubicBezTo>
                  <a:cubicBezTo>
                    <a:pt x="340819" y="319028"/>
                    <a:pt x="345208" y="344047"/>
                    <a:pt x="251249" y="3528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8" name="Google Shape;1828;p17">
              <a:extLst>
                <a:ext uri="{FF2B5EF4-FFF2-40B4-BE49-F238E27FC236}">
                  <a16:creationId xmlns:a16="http://schemas.microsoft.com/office/drawing/2014/main" id="{0887573E-FD53-B7E5-48F9-04B764E9CC4B}"/>
                </a:ext>
              </a:extLst>
            </p:cNvPr>
            <p:cNvSpPr/>
            <p:nvPr/>
          </p:nvSpPr>
          <p:spPr>
            <a:xfrm>
              <a:off x="16753317" y="7868643"/>
              <a:ext cx="349906" cy="356864"/>
            </a:xfrm>
            <a:custGeom>
              <a:avLst/>
              <a:gdLst/>
              <a:ahLst/>
              <a:cxnLst/>
              <a:rect l="l" t="t" r="r" b="b"/>
              <a:pathLst>
                <a:path w="349906" h="356864" extrusionOk="0">
                  <a:moveTo>
                    <a:pt x="2857" y="283479"/>
                  </a:moveTo>
                  <a:cubicBezTo>
                    <a:pt x="1313" y="269475"/>
                    <a:pt x="-3400" y="107689"/>
                    <a:pt x="4236" y="71760"/>
                  </a:cubicBezTo>
                  <a:cubicBezTo>
                    <a:pt x="21285" y="-7394"/>
                    <a:pt x="106194" y="-2412"/>
                    <a:pt x="236993" y="2237"/>
                  </a:cubicBezTo>
                  <a:cubicBezTo>
                    <a:pt x="359257" y="6169"/>
                    <a:pt x="353348" y="68302"/>
                    <a:pt x="347294" y="189442"/>
                  </a:cubicBezTo>
                  <a:cubicBezTo>
                    <a:pt x="344132" y="252735"/>
                    <a:pt x="347122" y="316631"/>
                    <a:pt x="312925" y="338254"/>
                  </a:cubicBezTo>
                  <a:cubicBezTo>
                    <a:pt x="274857" y="362326"/>
                    <a:pt x="75018" y="362440"/>
                    <a:pt x="34423" y="342097"/>
                  </a:cubicBezTo>
                  <a:cubicBezTo>
                    <a:pt x="11179" y="330443"/>
                    <a:pt x="5525" y="307629"/>
                    <a:pt x="2857" y="2834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9" name="Google Shape;1829;p17">
              <a:extLst>
                <a:ext uri="{FF2B5EF4-FFF2-40B4-BE49-F238E27FC236}">
                  <a16:creationId xmlns:a16="http://schemas.microsoft.com/office/drawing/2014/main" id="{11884404-0BD0-4FD4-66B5-64F96A6AF381}"/>
                </a:ext>
              </a:extLst>
            </p:cNvPr>
            <p:cNvSpPr/>
            <p:nvPr/>
          </p:nvSpPr>
          <p:spPr>
            <a:xfrm>
              <a:off x="16753059" y="8336986"/>
              <a:ext cx="349677" cy="356625"/>
            </a:xfrm>
            <a:custGeom>
              <a:avLst/>
              <a:gdLst/>
              <a:ahLst/>
              <a:cxnLst/>
              <a:rect l="l" t="t" r="r" b="b"/>
              <a:pathLst>
                <a:path w="349677" h="356625" extrusionOk="0">
                  <a:moveTo>
                    <a:pt x="4514" y="282486"/>
                  </a:moveTo>
                  <a:cubicBezTo>
                    <a:pt x="2241" y="263905"/>
                    <a:pt x="-4042" y="108791"/>
                    <a:pt x="3890" y="71214"/>
                  </a:cubicBezTo>
                  <a:cubicBezTo>
                    <a:pt x="20440" y="-6083"/>
                    <a:pt x="100398" y="-2115"/>
                    <a:pt x="228513" y="1644"/>
                  </a:cubicBezTo>
                  <a:cubicBezTo>
                    <a:pt x="356644" y="4941"/>
                    <a:pt x="353138" y="62311"/>
                    <a:pt x="347656" y="184019"/>
                  </a:cubicBezTo>
                  <a:cubicBezTo>
                    <a:pt x="344655" y="252532"/>
                    <a:pt x="351130" y="317385"/>
                    <a:pt x="313542" y="339341"/>
                  </a:cubicBezTo>
                  <a:cubicBezTo>
                    <a:pt x="274580" y="362191"/>
                    <a:pt x="74694" y="362149"/>
                    <a:pt x="35040" y="340620"/>
                  </a:cubicBezTo>
                  <a:cubicBezTo>
                    <a:pt x="12862" y="328633"/>
                    <a:pt x="7411" y="305981"/>
                    <a:pt x="4514" y="2824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0" name="Google Shape;1830;p17">
              <a:extLst>
                <a:ext uri="{FF2B5EF4-FFF2-40B4-BE49-F238E27FC236}">
                  <a16:creationId xmlns:a16="http://schemas.microsoft.com/office/drawing/2014/main" id="{CE1E15F4-3E1D-DA14-787C-42E0B65B7296}"/>
                </a:ext>
              </a:extLst>
            </p:cNvPr>
            <p:cNvSpPr/>
            <p:nvPr/>
          </p:nvSpPr>
          <p:spPr>
            <a:xfrm>
              <a:off x="16753277" y="8805528"/>
              <a:ext cx="349484" cy="356546"/>
            </a:xfrm>
            <a:custGeom>
              <a:avLst/>
              <a:gdLst/>
              <a:ahLst/>
              <a:cxnLst/>
              <a:rect l="l" t="t" r="r" b="b"/>
              <a:pathLst>
                <a:path w="349484" h="356546" extrusionOk="0">
                  <a:moveTo>
                    <a:pt x="6221" y="281606"/>
                  </a:moveTo>
                  <a:cubicBezTo>
                    <a:pt x="3293" y="260051"/>
                    <a:pt x="-4551" y="109617"/>
                    <a:pt x="3589" y="70781"/>
                  </a:cubicBezTo>
                  <a:cubicBezTo>
                    <a:pt x="19765" y="-5268"/>
                    <a:pt x="95910" y="-1711"/>
                    <a:pt x="220072" y="1165"/>
                  </a:cubicBezTo>
                  <a:cubicBezTo>
                    <a:pt x="352587" y="3770"/>
                    <a:pt x="352967" y="54738"/>
                    <a:pt x="348052" y="178708"/>
                  </a:cubicBezTo>
                  <a:cubicBezTo>
                    <a:pt x="345342" y="249219"/>
                    <a:pt x="355094" y="318429"/>
                    <a:pt x="314192" y="340541"/>
                  </a:cubicBezTo>
                  <a:cubicBezTo>
                    <a:pt x="274611" y="362028"/>
                    <a:pt x="74726" y="362153"/>
                    <a:pt x="35691" y="339262"/>
                  </a:cubicBezTo>
                  <a:cubicBezTo>
                    <a:pt x="14595" y="326937"/>
                    <a:pt x="9347" y="304441"/>
                    <a:pt x="6221" y="2816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1" name="Google Shape;1831;p17">
              <a:extLst>
                <a:ext uri="{FF2B5EF4-FFF2-40B4-BE49-F238E27FC236}">
                  <a16:creationId xmlns:a16="http://schemas.microsoft.com/office/drawing/2014/main" id="{9F59B802-FC2F-82D9-DBC3-F68154C02364}"/>
                </a:ext>
              </a:extLst>
            </p:cNvPr>
            <p:cNvSpPr/>
            <p:nvPr/>
          </p:nvSpPr>
          <p:spPr>
            <a:xfrm>
              <a:off x="16752766" y="9274274"/>
              <a:ext cx="349636" cy="356633"/>
            </a:xfrm>
            <a:custGeom>
              <a:avLst/>
              <a:gdLst/>
              <a:ahLst/>
              <a:cxnLst/>
              <a:rect l="l" t="t" r="r" b="b"/>
              <a:pathLst>
                <a:path w="349636" h="356633" extrusionOk="0">
                  <a:moveTo>
                    <a:pt x="250516" y="353908"/>
                  </a:moveTo>
                  <a:cubicBezTo>
                    <a:pt x="200252" y="358063"/>
                    <a:pt x="149452" y="357355"/>
                    <a:pt x="98241" y="352556"/>
                  </a:cubicBezTo>
                  <a:cubicBezTo>
                    <a:pt x="39411" y="347069"/>
                    <a:pt x="17046" y="339726"/>
                    <a:pt x="8131" y="280828"/>
                  </a:cubicBezTo>
                  <a:cubicBezTo>
                    <a:pt x="4802" y="258841"/>
                    <a:pt x="-5267" y="112505"/>
                    <a:pt x="3497" y="70445"/>
                  </a:cubicBezTo>
                  <a:cubicBezTo>
                    <a:pt x="19402" y="-4902"/>
                    <a:pt x="92093" y="-1251"/>
                    <a:pt x="211845" y="787"/>
                  </a:cubicBezTo>
                  <a:cubicBezTo>
                    <a:pt x="349863" y="2711"/>
                    <a:pt x="352802" y="50331"/>
                    <a:pt x="348662" y="173499"/>
                  </a:cubicBezTo>
                  <a:cubicBezTo>
                    <a:pt x="344033" y="311312"/>
                    <a:pt x="366392" y="344495"/>
                    <a:pt x="250516" y="3539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2" name="Google Shape;1832;p17">
              <a:extLst>
                <a:ext uri="{FF2B5EF4-FFF2-40B4-BE49-F238E27FC236}">
                  <a16:creationId xmlns:a16="http://schemas.microsoft.com/office/drawing/2014/main" id="{132932AD-B6D3-775B-11C1-0C24A9C2365E}"/>
                </a:ext>
              </a:extLst>
            </p:cNvPr>
            <p:cNvSpPr/>
            <p:nvPr/>
          </p:nvSpPr>
          <p:spPr>
            <a:xfrm>
              <a:off x="17219678" y="7868482"/>
              <a:ext cx="353372" cy="357421"/>
            </a:xfrm>
            <a:custGeom>
              <a:avLst/>
              <a:gdLst/>
              <a:ahLst/>
              <a:cxnLst/>
              <a:rect l="l" t="t" r="r" b="b"/>
              <a:pathLst>
                <a:path w="353372" h="357421" extrusionOk="0">
                  <a:moveTo>
                    <a:pt x="102373" y="355669"/>
                  </a:moveTo>
                  <a:cubicBezTo>
                    <a:pt x="142016" y="358509"/>
                    <a:pt x="190002" y="358384"/>
                    <a:pt x="254647" y="351618"/>
                  </a:cubicBezTo>
                  <a:cubicBezTo>
                    <a:pt x="315761" y="345154"/>
                    <a:pt x="327516" y="332955"/>
                    <a:pt x="338750" y="278846"/>
                  </a:cubicBezTo>
                  <a:cubicBezTo>
                    <a:pt x="347998" y="233931"/>
                    <a:pt x="359607" y="119550"/>
                    <a:pt x="349397" y="69799"/>
                  </a:cubicBezTo>
                  <a:cubicBezTo>
                    <a:pt x="334584" y="-2401"/>
                    <a:pt x="280627" y="173"/>
                    <a:pt x="165463" y="1"/>
                  </a:cubicBezTo>
                  <a:cubicBezTo>
                    <a:pt x="20834" y="-212"/>
                    <a:pt x="71" y="30277"/>
                    <a:pt x="2125" y="158225"/>
                  </a:cubicBezTo>
                  <a:cubicBezTo>
                    <a:pt x="4643" y="314436"/>
                    <a:pt x="-29123" y="346486"/>
                    <a:pt x="102373" y="3556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3" name="Google Shape;1833;p17">
              <a:extLst>
                <a:ext uri="{FF2B5EF4-FFF2-40B4-BE49-F238E27FC236}">
                  <a16:creationId xmlns:a16="http://schemas.microsoft.com/office/drawing/2014/main" id="{329DC070-F465-6D09-D59C-F8893194F040}"/>
                </a:ext>
              </a:extLst>
            </p:cNvPr>
            <p:cNvSpPr/>
            <p:nvPr/>
          </p:nvSpPr>
          <p:spPr>
            <a:xfrm>
              <a:off x="17221266" y="8336794"/>
              <a:ext cx="349906" cy="356878"/>
            </a:xfrm>
            <a:custGeom>
              <a:avLst/>
              <a:gdLst/>
              <a:ahLst/>
              <a:cxnLst/>
              <a:rect l="l" t="t" r="r" b="b"/>
              <a:pathLst>
                <a:path w="349906" h="356878" extrusionOk="0">
                  <a:moveTo>
                    <a:pt x="251249" y="352804"/>
                  </a:moveTo>
                  <a:cubicBezTo>
                    <a:pt x="200028" y="357599"/>
                    <a:pt x="149228" y="358306"/>
                    <a:pt x="98975" y="354156"/>
                  </a:cubicBezTo>
                  <a:cubicBezTo>
                    <a:pt x="38121" y="349211"/>
                    <a:pt x="9650" y="345014"/>
                    <a:pt x="2857" y="283479"/>
                  </a:cubicBezTo>
                  <a:cubicBezTo>
                    <a:pt x="1313" y="269475"/>
                    <a:pt x="-3400" y="107689"/>
                    <a:pt x="4236" y="71760"/>
                  </a:cubicBezTo>
                  <a:cubicBezTo>
                    <a:pt x="21285" y="-7394"/>
                    <a:pt x="106194" y="-2412"/>
                    <a:pt x="236993" y="2237"/>
                  </a:cubicBezTo>
                  <a:cubicBezTo>
                    <a:pt x="359257" y="6169"/>
                    <a:pt x="353348" y="68302"/>
                    <a:pt x="347294" y="189442"/>
                  </a:cubicBezTo>
                  <a:cubicBezTo>
                    <a:pt x="340824" y="319028"/>
                    <a:pt x="345213" y="344047"/>
                    <a:pt x="251249" y="3528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4" name="Google Shape;1834;p17">
              <a:extLst>
                <a:ext uri="{FF2B5EF4-FFF2-40B4-BE49-F238E27FC236}">
                  <a16:creationId xmlns:a16="http://schemas.microsoft.com/office/drawing/2014/main" id="{2BCBFC49-E790-A0BE-CC85-F12502720124}"/>
                </a:ext>
              </a:extLst>
            </p:cNvPr>
            <p:cNvSpPr/>
            <p:nvPr/>
          </p:nvSpPr>
          <p:spPr>
            <a:xfrm>
              <a:off x="17221766" y="8805500"/>
              <a:ext cx="349636" cy="356633"/>
            </a:xfrm>
            <a:custGeom>
              <a:avLst/>
              <a:gdLst/>
              <a:ahLst/>
              <a:cxnLst/>
              <a:rect l="l" t="t" r="r" b="b"/>
              <a:pathLst>
                <a:path w="349636" h="356633" extrusionOk="0">
                  <a:moveTo>
                    <a:pt x="250516" y="353908"/>
                  </a:moveTo>
                  <a:cubicBezTo>
                    <a:pt x="200252" y="358063"/>
                    <a:pt x="149452" y="357355"/>
                    <a:pt x="98241" y="352555"/>
                  </a:cubicBezTo>
                  <a:cubicBezTo>
                    <a:pt x="39411" y="347069"/>
                    <a:pt x="17046" y="339726"/>
                    <a:pt x="8131" y="280828"/>
                  </a:cubicBezTo>
                  <a:cubicBezTo>
                    <a:pt x="4802" y="258841"/>
                    <a:pt x="-5267" y="112505"/>
                    <a:pt x="3497" y="70445"/>
                  </a:cubicBezTo>
                  <a:cubicBezTo>
                    <a:pt x="19402" y="-4902"/>
                    <a:pt x="92093" y="-1251"/>
                    <a:pt x="211845" y="787"/>
                  </a:cubicBezTo>
                  <a:cubicBezTo>
                    <a:pt x="349863" y="2711"/>
                    <a:pt x="352802" y="50330"/>
                    <a:pt x="348662" y="173504"/>
                  </a:cubicBezTo>
                  <a:cubicBezTo>
                    <a:pt x="344033" y="311317"/>
                    <a:pt x="366392" y="344495"/>
                    <a:pt x="250516" y="3539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5" name="Google Shape;1835;p17">
              <a:extLst>
                <a:ext uri="{FF2B5EF4-FFF2-40B4-BE49-F238E27FC236}">
                  <a16:creationId xmlns:a16="http://schemas.microsoft.com/office/drawing/2014/main" id="{FBA8D33B-B69C-1850-D924-82076C829B7E}"/>
                </a:ext>
              </a:extLst>
            </p:cNvPr>
            <p:cNvSpPr/>
            <p:nvPr/>
          </p:nvSpPr>
          <p:spPr>
            <a:xfrm>
              <a:off x="17219470" y="9273864"/>
              <a:ext cx="353373" cy="357420"/>
            </a:xfrm>
            <a:custGeom>
              <a:avLst/>
              <a:gdLst/>
              <a:ahLst/>
              <a:cxnLst/>
              <a:rect l="l" t="t" r="r" b="b"/>
              <a:pathLst>
                <a:path w="353373" h="357420" extrusionOk="0">
                  <a:moveTo>
                    <a:pt x="251000" y="355669"/>
                  </a:moveTo>
                  <a:cubicBezTo>
                    <a:pt x="211357" y="358509"/>
                    <a:pt x="163371" y="358384"/>
                    <a:pt x="98726" y="351618"/>
                  </a:cubicBezTo>
                  <a:cubicBezTo>
                    <a:pt x="37612" y="345154"/>
                    <a:pt x="25857" y="332955"/>
                    <a:pt x="14623" y="278846"/>
                  </a:cubicBezTo>
                  <a:cubicBezTo>
                    <a:pt x="5375" y="233931"/>
                    <a:pt x="-6234" y="119550"/>
                    <a:pt x="3976" y="69799"/>
                  </a:cubicBezTo>
                  <a:cubicBezTo>
                    <a:pt x="18789" y="-2401"/>
                    <a:pt x="72746" y="173"/>
                    <a:pt x="187910" y="1"/>
                  </a:cubicBezTo>
                  <a:cubicBezTo>
                    <a:pt x="332539" y="-212"/>
                    <a:pt x="353302" y="30277"/>
                    <a:pt x="351247" y="158225"/>
                  </a:cubicBezTo>
                  <a:cubicBezTo>
                    <a:pt x="348730" y="314436"/>
                    <a:pt x="382501" y="346486"/>
                    <a:pt x="251000" y="35566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6" name="Google Shape;1836;p17">
              <a:extLst>
                <a:ext uri="{FF2B5EF4-FFF2-40B4-BE49-F238E27FC236}">
                  <a16:creationId xmlns:a16="http://schemas.microsoft.com/office/drawing/2014/main" id="{70AC9DB6-4DE4-0F86-C042-529704DFE933}"/>
                </a:ext>
              </a:extLst>
            </p:cNvPr>
            <p:cNvSpPr/>
            <p:nvPr/>
          </p:nvSpPr>
          <p:spPr>
            <a:xfrm>
              <a:off x="15928434" y="7969982"/>
              <a:ext cx="109253" cy="166218"/>
            </a:xfrm>
            <a:custGeom>
              <a:avLst/>
              <a:gdLst/>
              <a:ahLst/>
              <a:cxnLst/>
              <a:rect l="l" t="t" r="r" b="b"/>
              <a:pathLst>
                <a:path w="109253" h="166218" extrusionOk="0">
                  <a:moveTo>
                    <a:pt x="21534" y="162020"/>
                  </a:moveTo>
                  <a:cubicBezTo>
                    <a:pt x="21534" y="156997"/>
                    <a:pt x="22507" y="150751"/>
                    <a:pt x="24452" y="143289"/>
                  </a:cubicBezTo>
                  <a:cubicBezTo>
                    <a:pt x="26397" y="135832"/>
                    <a:pt x="28993" y="127761"/>
                    <a:pt x="32238" y="119081"/>
                  </a:cubicBezTo>
                  <a:cubicBezTo>
                    <a:pt x="35484" y="110407"/>
                    <a:pt x="39130" y="101406"/>
                    <a:pt x="43187" y="92076"/>
                  </a:cubicBezTo>
                  <a:cubicBezTo>
                    <a:pt x="47238" y="82752"/>
                    <a:pt x="51295" y="73792"/>
                    <a:pt x="55352" y="65196"/>
                  </a:cubicBezTo>
                  <a:cubicBezTo>
                    <a:pt x="59404" y="56600"/>
                    <a:pt x="63299" y="48654"/>
                    <a:pt x="67029" y="41358"/>
                  </a:cubicBezTo>
                  <a:cubicBezTo>
                    <a:pt x="70758" y="34062"/>
                    <a:pt x="74003" y="27978"/>
                    <a:pt x="76765" y="23110"/>
                  </a:cubicBezTo>
                  <a:cubicBezTo>
                    <a:pt x="76604" y="22626"/>
                    <a:pt x="75751" y="22221"/>
                    <a:pt x="74212" y="21898"/>
                  </a:cubicBezTo>
                  <a:cubicBezTo>
                    <a:pt x="72667" y="21576"/>
                    <a:pt x="70924" y="21332"/>
                    <a:pt x="68979" y="21170"/>
                  </a:cubicBezTo>
                  <a:cubicBezTo>
                    <a:pt x="67034" y="21009"/>
                    <a:pt x="65208" y="20890"/>
                    <a:pt x="63508" y="20806"/>
                  </a:cubicBezTo>
                  <a:cubicBezTo>
                    <a:pt x="61807" y="20723"/>
                    <a:pt x="60787" y="20682"/>
                    <a:pt x="60465" y="20682"/>
                  </a:cubicBezTo>
                  <a:cubicBezTo>
                    <a:pt x="53651" y="21170"/>
                    <a:pt x="47082" y="21451"/>
                    <a:pt x="40758" y="21534"/>
                  </a:cubicBezTo>
                  <a:cubicBezTo>
                    <a:pt x="34433" y="21618"/>
                    <a:pt x="27864" y="22065"/>
                    <a:pt x="21045" y="22871"/>
                  </a:cubicBezTo>
                  <a:cubicBezTo>
                    <a:pt x="17800" y="23198"/>
                    <a:pt x="15085" y="23563"/>
                    <a:pt x="12895" y="23963"/>
                  </a:cubicBezTo>
                  <a:cubicBezTo>
                    <a:pt x="10705" y="24369"/>
                    <a:pt x="7985" y="24493"/>
                    <a:pt x="4745" y="24327"/>
                  </a:cubicBezTo>
                  <a:cubicBezTo>
                    <a:pt x="3283" y="24327"/>
                    <a:pt x="2191" y="23838"/>
                    <a:pt x="1458" y="22866"/>
                  </a:cubicBezTo>
                  <a:cubicBezTo>
                    <a:pt x="729" y="21893"/>
                    <a:pt x="282" y="20718"/>
                    <a:pt x="121" y="19340"/>
                  </a:cubicBezTo>
                  <a:cubicBezTo>
                    <a:pt x="-40" y="17962"/>
                    <a:pt x="-40" y="16542"/>
                    <a:pt x="121" y="15081"/>
                  </a:cubicBezTo>
                  <a:cubicBezTo>
                    <a:pt x="282" y="13620"/>
                    <a:pt x="443" y="12247"/>
                    <a:pt x="610" y="10947"/>
                  </a:cubicBezTo>
                  <a:cubicBezTo>
                    <a:pt x="932" y="8191"/>
                    <a:pt x="1218" y="6168"/>
                    <a:pt x="1458" y="4867"/>
                  </a:cubicBezTo>
                  <a:cubicBezTo>
                    <a:pt x="1702" y="3573"/>
                    <a:pt x="1983" y="2678"/>
                    <a:pt x="2311" y="2189"/>
                  </a:cubicBezTo>
                  <a:cubicBezTo>
                    <a:pt x="2633" y="1545"/>
                    <a:pt x="2878" y="1383"/>
                    <a:pt x="3039" y="1706"/>
                  </a:cubicBezTo>
                  <a:lnTo>
                    <a:pt x="45132" y="244"/>
                  </a:lnTo>
                  <a:cubicBezTo>
                    <a:pt x="50156" y="83"/>
                    <a:pt x="55108" y="0"/>
                    <a:pt x="59976" y="0"/>
                  </a:cubicBezTo>
                  <a:cubicBezTo>
                    <a:pt x="64839" y="0"/>
                    <a:pt x="69791" y="0"/>
                    <a:pt x="74815" y="0"/>
                  </a:cubicBezTo>
                  <a:lnTo>
                    <a:pt x="105715" y="244"/>
                  </a:lnTo>
                  <a:cubicBezTo>
                    <a:pt x="106849" y="1056"/>
                    <a:pt x="107743" y="2111"/>
                    <a:pt x="108394" y="3406"/>
                  </a:cubicBezTo>
                  <a:cubicBezTo>
                    <a:pt x="108882" y="4706"/>
                    <a:pt x="109163" y="6287"/>
                    <a:pt x="109247" y="8149"/>
                  </a:cubicBezTo>
                  <a:cubicBezTo>
                    <a:pt x="109325" y="10016"/>
                    <a:pt x="108716" y="12491"/>
                    <a:pt x="107421" y="15570"/>
                  </a:cubicBezTo>
                  <a:cubicBezTo>
                    <a:pt x="106771" y="16870"/>
                    <a:pt x="106162" y="18123"/>
                    <a:pt x="105595" y="19340"/>
                  </a:cubicBezTo>
                  <a:cubicBezTo>
                    <a:pt x="105023" y="20552"/>
                    <a:pt x="104337" y="21732"/>
                    <a:pt x="103525" y="22866"/>
                  </a:cubicBezTo>
                  <a:cubicBezTo>
                    <a:pt x="97201" y="32601"/>
                    <a:pt x="91641" y="42414"/>
                    <a:pt x="86861" y="52304"/>
                  </a:cubicBezTo>
                  <a:cubicBezTo>
                    <a:pt x="82070" y="62201"/>
                    <a:pt x="77166" y="72419"/>
                    <a:pt x="72141" y="82960"/>
                  </a:cubicBezTo>
                  <a:cubicBezTo>
                    <a:pt x="67434" y="93018"/>
                    <a:pt x="63461" y="102711"/>
                    <a:pt x="60215" y="112030"/>
                  </a:cubicBezTo>
                  <a:cubicBezTo>
                    <a:pt x="56970" y="121359"/>
                    <a:pt x="53563" y="131292"/>
                    <a:pt x="49995" y="141833"/>
                  </a:cubicBezTo>
                  <a:cubicBezTo>
                    <a:pt x="49667" y="142483"/>
                    <a:pt x="49178" y="143897"/>
                    <a:pt x="48533" y="146092"/>
                  </a:cubicBezTo>
                  <a:cubicBezTo>
                    <a:pt x="47883" y="148281"/>
                    <a:pt x="47150" y="150590"/>
                    <a:pt x="46344" y="153024"/>
                  </a:cubicBezTo>
                  <a:cubicBezTo>
                    <a:pt x="45527" y="155457"/>
                    <a:pt x="44763" y="157730"/>
                    <a:pt x="44029" y="159836"/>
                  </a:cubicBezTo>
                  <a:cubicBezTo>
                    <a:pt x="43301" y="161947"/>
                    <a:pt x="42770" y="163325"/>
                    <a:pt x="42448" y="163970"/>
                  </a:cubicBezTo>
                  <a:cubicBezTo>
                    <a:pt x="40986" y="165104"/>
                    <a:pt x="39083" y="165796"/>
                    <a:pt x="36732" y="166035"/>
                  </a:cubicBezTo>
                  <a:cubicBezTo>
                    <a:pt x="34381" y="166279"/>
                    <a:pt x="32066" y="166279"/>
                    <a:pt x="29794" y="166035"/>
                  </a:cubicBezTo>
                  <a:cubicBezTo>
                    <a:pt x="27521" y="165790"/>
                    <a:pt x="25575" y="165307"/>
                    <a:pt x="23953" y="164573"/>
                  </a:cubicBezTo>
                  <a:cubicBezTo>
                    <a:pt x="22346" y="163845"/>
                    <a:pt x="21534" y="162993"/>
                    <a:pt x="21534" y="1620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7" name="Google Shape;1837;p17">
              <a:extLst>
                <a:ext uri="{FF2B5EF4-FFF2-40B4-BE49-F238E27FC236}">
                  <a16:creationId xmlns:a16="http://schemas.microsoft.com/office/drawing/2014/main" id="{F3203B10-FE79-18B0-ACC4-EC73B5C3641A}"/>
                </a:ext>
              </a:extLst>
            </p:cNvPr>
            <p:cNvSpPr/>
            <p:nvPr/>
          </p:nvSpPr>
          <p:spPr>
            <a:xfrm>
              <a:off x="15919175" y="8421806"/>
              <a:ext cx="123353" cy="174367"/>
            </a:xfrm>
            <a:custGeom>
              <a:avLst/>
              <a:gdLst/>
              <a:ahLst/>
              <a:cxnLst/>
              <a:rect l="l" t="t" r="r" b="b"/>
              <a:pathLst>
                <a:path w="123353" h="174367" extrusionOk="0">
                  <a:moveTo>
                    <a:pt x="105248" y="1610"/>
                  </a:moveTo>
                  <a:cubicBezTo>
                    <a:pt x="104598" y="19941"/>
                    <a:pt x="104270" y="38142"/>
                    <a:pt x="104270" y="56223"/>
                  </a:cubicBezTo>
                  <a:cubicBezTo>
                    <a:pt x="104270" y="74310"/>
                    <a:pt x="104109" y="92516"/>
                    <a:pt x="103786" y="110842"/>
                  </a:cubicBezTo>
                  <a:cubicBezTo>
                    <a:pt x="105893" y="110520"/>
                    <a:pt x="108202" y="110234"/>
                    <a:pt x="110719" y="109989"/>
                  </a:cubicBezTo>
                  <a:cubicBezTo>
                    <a:pt x="113232" y="109745"/>
                    <a:pt x="115785" y="109708"/>
                    <a:pt x="118386" y="109864"/>
                  </a:cubicBezTo>
                  <a:cubicBezTo>
                    <a:pt x="119847" y="109864"/>
                    <a:pt x="120940" y="110353"/>
                    <a:pt x="121673" y="111326"/>
                  </a:cubicBezTo>
                  <a:cubicBezTo>
                    <a:pt x="122401" y="112303"/>
                    <a:pt x="122890" y="113479"/>
                    <a:pt x="123135" y="114857"/>
                  </a:cubicBezTo>
                  <a:cubicBezTo>
                    <a:pt x="123379" y="116235"/>
                    <a:pt x="123416" y="117696"/>
                    <a:pt x="123259" y="119235"/>
                  </a:cubicBezTo>
                  <a:cubicBezTo>
                    <a:pt x="123098" y="120774"/>
                    <a:pt x="122854" y="122111"/>
                    <a:pt x="122531" y="123245"/>
                  </a:cubicBezTo>
                  <a:lnTo>
                    <a:pt x="120097" y="132491"/>
                  </a:lnTo>
                  <a:lnTo>
                    <a:pt x="103308" y="133219"/>
                  </a:lnTo>
                  <a:lnTo>
                    <a:pt x="103058" y="138570"/>
                  </a:lnTo>
                  <a:lnTo>
                    <a:pt x="101841" y="171899"/>
                  </a:lnTo>
                  <a:cubicBezTo>
                    <a:pt x="101352" y="172382"/>
                    <a:pt x="100785" y="172876"/>
                    <a:pt x="100140" y="173360"/>
                  </a:cubicBezTo>
                  <a:cubicBezTo>
                    <a:pt x="99490" y="173682"/>
                    <a:pt x="98679" y="173968"/>
                    <a:pt x="97706" y="174213"/>
                  </a:cubicBezTo>
                  <a:cubicBezTo>
                    <a:pt x="96734" y="174457"/>
                    <a:pt x="95355" y="174410"/>
                    <a:pt x="93571" y="174088"/>
                  </a:cubicBezTo>
                  <a:cubicBezTo>
                    <a:pt x="93088" y="174249"/>
                    <a:pt x="92110" y="174171"/>
                    <a:pt x="90653" y="173843"/>
                  </a:cubicBezTo>
                  <a:cubicBezTo>
                    <a:pt x="89192" y="173521"/>
                    <a:pt x="87652" y="173157"/>
                    <a:pt x="86030" y="172751"/>
                  </a:cubicBezTo>
                  <a:cubicBezTo>
                    <a:pt x="84407" y="172341"/>
                    <a:pt x="82867" y="171982"/>
                    <a:pt x="81406" y="171654"/>
                  </a:cubicBezTo>
                  <a:cubicBezTo>
                    <a:pt x="79944" y="171332"/>
                    <a:pt x="78972" y="171171"/>
                    <a:pt x="78483" y="171171"/>
                  </a:cubicBezTo>
                  <a:cubicBezTo>
                    <a:pt x="77671" y="167120"/>
                    <a:pt x="77307" y="161763"/>
                    <a:pt x="77385" y="155117"/>
                  </a:cubicBezTo>
                  <a:cubicBezTo>
                    <a:pt x="77468" y="148466"/>
                    <a:pt x="77666" y="141581"/>
                    <a:pt x="77994" y="134436"/>
                  </a:cubicBezTo>
                  <a:lnTo>
                    <a:pt x="64122" y="134919"/>
                  </a:lnTo>
                  <a:cubicBezTo>
                    <a:pt x="58931" y="135081"/>
                    <a:pt x="53944" y="135164"/>
                    <a:pt x="49159" y="135164"/>
                  </a:cubicBezTo>
                  <a:cubicBezTo>
                    <a:pt x="44373" y="135164"/>
                    <a:pt x="39464" y="135164"/>
                    <a:pt x="34439" y="135164"/>
                  </a:cubicBezTo>
                  <a:lnTo>
                    <a:pt x="3539" y="134919"/>
                  </a:lnTo>
                  <a:cubicBezTo>
                    <a:pt x="2405" y="134280"/>
                    <a:pt x="1511" y="133219"/>
                    <a:pt x="861" y="131763"/>
                  </a:cubicBezTo>
                  <a:cubicBezTo>
                    <a:pt x="372" y="130624"/>
                    <a:pt x="91" y="129085"/>
                    <a:pt x="8" y="127140"/>
                  </a:cubicBezTo>
                  <a:cubicBezTo>
                    <a:pt x="-76" y="125190"/>
                    <a:pt x="533" y="122678"/>
                    <a:pt x="1833" y="119594"/>
                  </a:cubicBezTo>
                  <a:cubicBezTo>
                    <a:pt x="2478" y="118299"/>
                    <a:pt x="3087" y="117041"/>
                    <a:pt x="3659" y="115824"/>
                  </a:cubicBezTo>
                  <a:cubicBezTo>
                    <a:pt x="4226" y="114612"/>
                    <a:pt x="4912" y="113437"/>
                    <a:pt x="5724" y="112298"/>
                  </a:cubicBezTo>
                  <a:cubicBezTo>
                    <a:pt x="8803" y="107436"/>
                    <a:pt x="12251" y="102366"/>
                    <a:pt x="16063" y="97098"/>
                  </a:cubicBezTo>
                  <a:cubicBezTo>
                    <a:pt x="19871" y="91825"/>
                    <a:pt x="23730" y="86515"/>
                    <a:pt x="27620" y="81159"/>
                  </a:cubicBezTo>
                  <a:cubicBezTo>
                    <a:pt x="31511" y="75813"/>
                    <a:pt x="35401" y="70498"/>
                    <a:pt x="39297" y="65225"/>
                  </a:cubicBezTo>
                  <a:cubicBezTo>
                    <a:pt x="43188" y="59952"/>
                    <a:pt x="46922" y="54965"/>
                    <a:pt x="50490" y="50264"/>
                  </a:cubicBezTo>
                  <a:cubicBezTo>
                    <a:pt x="53897" y="45885"/>
                    <a:pt x="56898" y="41834"/>
                    <a:pt x="59493" y="38106"/>
                  </a:cubicBezTo>
                  <a:cubicBezTo>
                    <a:pt x="62083" y="34377"/>
                    <a:pt x="64642" y="30685"/>
                    <a:pt x="67160" y="27034"/>
                  </a:cubicBezTo>
                  <a:cubicBezTo>
                    <a:pt x="69672" y="23384"/>
                    <a:pt x="72309" y="19489"/>
                    <a:pt x="75071" y="15360"/>
                  </a:cubicBezTo>
                  <a:cubicBezTo>
                    <a:pt x="77827" y="11225"/>
                    <a:pt x="81068" y="6477"/>
                    <a:pt x="84802" y="1126"/>
                  </a:cubicBezTo>
                  <a:cubicBezTo>
                    <a:pt x="86909" y="482"/>
                    <a:pt x="89098" y="117"/>
                    <a:pt x="91371" y="29"/>
                  </a:cubicBezTo>
                  <a:cubicBezTo>
                    <a:pt x="93644" y="-49"/>
                    <a:pt x="95756" y="29"/>
                    <a:pt x="97696" y="274"/>
                  </a:cubicBezTo>
                  <a:cubicBezTo>
                    <a:pt x="99641" y="518"/>
                    <a:pt x="101305" y="804"/>
                    <a:pt x="102684" y="1121"/>
                  </a:cubicBezTo>
                  <a:cubicBezTo>
                    <a:pt x="104072" y="1449"/>
                    <a:pt x="104920" y="1610"/>
                    <a:pt x="105248" y="1610"/>
                  </a:cubicBezTo>
                  <a:close/>
                  <a:moveTo>
                    <a:pt x="78972" y="113026"/>
                  </a:moveTo>
                  <a:cubicBezTo>
                    <a:pt x="79133" y="111081"/>
                    <a:pt x="79216" y="109220"/>
                    <a:pt x="79216" y="107436"/>
                  </a:cubicBezTo>
                  <a:cubicBezTo>
                    <a:pt x="79216" y="105647"/>
                    <a:pt x="79216" y="104108"/>
                    <a:pt x="79216" y="102813"/>
                  </a:cubicBezTo>
                  <a:lnTo>
                    <a:pt x="79460" y="102813"/>
                  </a:lnTo>
                  <a:cubicBezTo>
                    <a:pt x="80433" y="88699"/>
                    <a:pt x="80922" y="74435"/>
                    <a:pt x="80922" y="59994"/>
                  </a:cubicBezTo>
                  <a:cubicBezTo>
                    <a:pt x="80922" y="56593"/>
                    <a:pt x="81047" y="53145"/>
                    <a:pt x="81286" y="49655"/>
                  </a:cubicBezTo>
                  <a:cubicBezTo>
                    <a:pt x="81531" y="46171"/>
                    <a:pt x="81728" y="42645"/>
                    <a:pt x="81895" y="39073"/>
                  </a:cubicBezTo>
                  <a:cubicBezTo>
                    <a:pt x="77676" y="45568"/>
                    <a:pt x="73214" y="52094"/>
                    <a:pt x="68512" y="58662"/>
                  </a:cubicBezTo>
                  <a:cubicBezTo>
                    <a:pt x="63805" y="65230"/>
                    <a:pt x="59223" y="71673"/>
                    <a:pt x="54765" y="78002"/>
                  </a:cubicBezTo>
                  <a:cubicBezTo>
                    <a:pt x="50303" y="84326"/>
                    <a:pt x="46126" y="90368"/>
                    <a:pt x="42236" y="96125"/>
                  </a:cubicBezTo>
                  <a:cubicBezTo>
                    <a:pt x="38340" y="101882"/>
                    <a:pt x="35095" y="107197"/>
                    <a:pt x="32499" y="112059"/>
                  </a:cubicBezTo>
                  <a:cubicBezTo>
                    <a:pt x="32660" y="112548"/>
                    <a:pt x="33513" y="112953"/>
                    <a:pt x="35053" y="113281"/>
                  </a:cubicBezTo>
                  <a:cubicBezTo>
                    <a:pt x="36592" y="113609"/>
                    <a:pt x="38340" y="113889"/>
                    <a:pt x="40285" y="114134"/>
                  </a:cubicBezTo>
                  <a:cubicBezTo>
                    <a:pt x="42231" y="114373"/>
                    <a:pt x="44056" y="114498"/>
                    <a:pt x="45757" y="114498"/>
                  </a:cubicBezTo>
                  <a:cubicBezTo>
                    <a:pt x="47463" y="114498"/>
                    <a:pt x="48472" y="114498"/>
                    <a:pt x="48800" y="114498"/>
                  </a:cubicBezTo>
                  <a:cubicBezTo>
                    <a:pt x="52529" y="114175"/>
                    <a:pt x="57075" y="113931"/>
                    <a:pt x="62427" y="113770"/>
                  </a:cubicBezTo>
                  <a:cubicBezTo>
                    <a:pt x="67779" y="113598"/>
                    <a:pt x="73292" y="113354"/>
                    <a:pt x="78972" y="1130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8" name="Google Shape;1838;p17">
              <a:extLst>
                <a:ext uri="{FF2B5EF4-FFF2-40B4-BE49-F238E27FC236}">
                  <a16:creationId xmlns:a16="http://schemas.microsoft.com/office/drawing/2014/main" id="{DE95B3EC-E7CB-6FC0-24DD-B70040FA3055}"/>
                </a:ext>
              </a:extLst>
            </p:cNvPr>
            <p:cNvSpPr/>
            <p:nvPr/>
          </p:nvSpPr>
          <p:spPr>
            <a:xfrm>
              <a:off x="16404639" y="8426313"/>
              <a:ext cx="115266" cy="170931"/>
            </a:xfrm>
            <a:custGeom>
              <a:avLst/>
              <a:gdLst/>
              <a:ahLst/>
              <a:cxnLst/>
              <a:rect l="l" t="t" r="r" b="b"/>
              <a:pathLst>
                <a:path w="115266" h="170931" extrusionOk="0">
                  <a:moveTo>
                    <a:pt x="108589" y="141359"/>
                  </a:moveTo>
                  <a:cubicBezTo>
                    <a:pt x="106972" y="144604"/>
                    <a:pt x="104897" y="147527"/>
                    <a:pt x="102384" y="150122"/>
                  </a:cubicBezTo>
                  <a:cubicBezTo>
                    <a:pt x="99867" y="152712"/>
                    <a:pt x="97157" y="155067"/>
                    <a:pt x="94234" y="157173"/>
                  </a:cubicBezTo>
                  <a:cubicBezTo>
                    <a:pt x="90505" y="159935"/>
                    <a:pt x="86162" y="162566"/>
                    <a:pt x="81221" y="165078"/>
                  </a:cubicBezTo>
                  <a:cubicBezTo>
                    <a:pt x="76269" y="167595"/>
                    <a:pt x="71448" y="169254"/>
                    <a:pt x="66741" y="170065"/>
                  </a:cubicBezTo>
                  <a:cubicBezTo>
                    <a:pt x="63334" y="170715"/>
                    <a:pt x="59236" y="171001"/>
                    <a:pt x="54450" y="170918"/>
                  </a:cubicBezTo>
                  <a:cubicBezTo>
                    <a:pt x="49665" y="170835"/>
                    <a:pt x="44797" y="170393"/>
                    <a:pt x="39851" y="169581"/>
                  </a:cubicBezTo>
                  <a:cubicBezTo>
                    <a:pt x="34899" y="168770"/>
                    <a:pt x="30119" y="167595"/>
                    <a:pt x="25496" y="166055"/>
                  </a:cubicBezTo>
                  <a:cubicBezTo>
                    <a:pt x="20872" y="164516"/>
                    <a:pt x="17101" y="162530"/>
                    <a:pt x="14183" y="160096"/>
                  </a:cubicBezTo>
                  <a:cubicBezTo>
                    <a:pt x="11749" y="157990"/>
                    <a:pt x="9273" y="155801"/>
                    <a:pt x="6761" y="153528"/>
                  </a:cubicBezTo>
                  <a:cubicBezTo>
                    <a:pt x="4244" y="151255"/>
                    <a:pt x="2096" y="148749"/>
                    <a:pt x="312" y="145982"/>
                  </a:cubicBezTo>
                  <a:cubicBezTo>
                    <a:pt x="-172" y="145332"/>
                    <a:pt x="-94" y="144443"/>
                    <a:pt x="556" y="143309"/>
                  </a:cubicBezTo>
                  <a:cubicBezTo>
                    <a:pt x="1201" y="142176"/>
                    <a:pt x="2018" y="141078"/>
                    <a:pt x="2990" y="140023"/>
                  </a:cubicBezTo>
                  <a:cubicBezTo>
                    <a:pt x="3968" y="138972"/>
                    <a:pt x="4935" y="138036"/>
                    <a:pt x="5908" y="137225"/>
                  </a:cubicBezTo>
                  <a:cubicBezTo>
                    <a:pt x="6886" y="136414"/>
                    <a:pt x="7526" y="136013"/>
                    <a:pt x="7853" y="136013"/>
                  </a:cubicBezTo>
                  <a:cubicBezTo>
                    <a:pt x="8659" y="135036"/>
                    <a:pt x="9315" y="134183"/>
                    <a:pt x="9798" y="133455"/>
                  </a:cubicBezTo>
                  <a:cubicBezTo>
                    <a:pt x="10282" y="132727"/>
                    <a:pt x="10771" y="132202"/>
                    <a:pt x="11260" y="131874"/>
                  </a:cubicBezTo>
                  <a:cubicBezTo>
                    <a:pt x="11744" y="131552"/>
                    <a:pt x="12394" y="131307"/>
                    <a:pt x="13205" y="131146"/>
                  </a:cubicBezTo>
                  <a:cubicBezTo>
                    <a:pt x="14017" y="130990"/>
                    <a:pt x="15150" y="130990"/>
                    <a:pt x="16612" y="131146"/>
                  </a:cubicBezTo>
                  <a:cubicBezTo>
                    <a:pt x="19202" y="133907"/>
                    <a:pt x="21969" y="136097"/>
                    <a:pt x="24887" y="137714"/>
                  </a:cubicBezTo>
                  <a:cubicBezTo>
                    <a:pt x="27805" y="139336"/>
                    <a:pt x="30603" y="140600"/>
                    <a:pt x="33282" y="141484"/>
                  </a:cubicBezTo>
                  <a:cubicBezTo>
                    <a:pt x="35960" y="142379"/>
                    <a:pt x="38348" y="142987"/>
                    <a:pt x="40459" y="143309"/>
                  </a:cubicBezTo>
                  <a:cubicBezTo>
                    <a:pt x="42571" y="143632"/>
                    <a:pt x="44111" y="143793"/>
                    <a:pt x="45083" y="143793"/>
                  </a:cubicBezTo>
                  <a:lnTo>
                    <a:pt x="52625" y="143793"/>
                  </a:lnTo>
                  <a:cubicBezTo>
                    <a:pt x="56354" y="143793"/>
                    <a:pt x="60208" y="143351"/>
                    <a:pt x="64182" y="142457"/>
                  </a:cubicBezTo>
                  <a:cubicBezTo>
                    <a:pt x="68156" y="141567"/>
                    <a:pt x="71765" y="140142"/>
                    <a:pt x="75011" y="138203"/>
                  </a:cubicBezTo>
                  <a:cubicBezTo>
                    <a:pt x="79713" y="135447"/>
                    <a:pt x="83847" y="131474"/>
                    <a:pt x="87421" y="126279"/>
                  </a:cubicBezTo>
                  <a:cubicBezTo>
                    <a:pt x="90989" y="121089"/>
                    <a:pt x="92773" y="115660"/>
                    <a:pt x="92773" y="109976"/>
                  </a:cubicBezTo>
                  <a:cubicBezTo>
                    <a:pt x="92773" y="107058"/>
                    <a:pt x="92367" y="104219"/>
                    <a:pt x="91561" y="101463"/>
                  </a:cubicBezTo>
                  <a:cubicBezTo>
                    <a:pt x="90744" y="98707"/>
                    <a:pt x="89210" y="96106"/>
                    <a:pt x="86937" y="93673"/>
                  </a:cubicBezTo>
                  <a:cubicBezTo>
                    <a:pt x="84175" y="90755"/>
                    <a:pt x="80326" y="88644"/>
                    <a:pt x="75380" y="87349"/>
                  </a:cubicBezTo>
                  <a:cubicBezTo>
                    <a:pt x="70428" y="86054"/>
                    <a:pt x="66169" y="85243"/>
                    <a:pt x="62606" y="84915"/>
                  </a:cubicBezTo>
                  <a:lnTo>
                    <a:pt x="62606" y="85160"/>
                  </a:lnTo>
                  <a:cubicBezTo>
                    <a:pt x="56765" y="84832"/>
                    <a:pt x="50524" y="85446"/>
                    <a:pt x="43871" y="86980"/>
                  </a:cubicBezTo>
                  <a:cubicBezTo>
                    <a:pt x="37219" y="88530"/>
                    <a:pt x="31300" y="90350"/>
                    <a:pt x="26109" y="92456"/>
                  </a:cubicBezTo>
                  <a:cubicBezTo>
                    <a:pt x="25787" y="92617"/>
                    <a:pt x="24975" y="92695"/>
                    <a:pt x="23675" y="92695"/>
                  </a:cubicBezTo>
                  <a:cubicBezTo>
                    <a:pt x="22375" y="92695"/>
                    <a:pt x="21324" y="92856"/>
                    <a:pt x="20513" y="93184"/>
                  </a:cubicBezTo>
                  <a:cubicBezTo>
                    <a:pt x="18568" y="93668"/>
                    <a:pt x="16742" y="92373"/>
                    <a:pt x="15036" y="89289"/>
                  </a:cubicBezTo>
                  <a:cubicBezTo>
                    <a:pt x="13335" y="86216"/>
                    <a:pt x="12643" y="82804"/>
                    <a:pt x="12971" y="79070"/>
                  </a:cubicBezTo>
                  <a:cubicBezTo>
                    <a:pt x="13783" y="65123"/>
                    <a:pt x="14266" y="53324"/>
                    <a:pt x="14433" y="43672"/>
                  </a:cubicBezTo>
                  <a:cubicBezTo>
                    <a:pt x="14594" y="34020"/>
                    <a:pt x="14797" y="26116"/>
                    <a:pt x="15041" y="19953"/>
                  </a:cubicBezTo>
                  <a:cubicBezTo>
                    <a:pt x="15286" y="13791"/>
                    <a:pt x="15769" y="9210"/>
                    <a:pt x="16503" y="6209"/>
                  </a:cubicBezTo>
                  <a:cubicBezTo>
                    <a:pt x="17231" y="3214"/>
                    <a:pt x="18568" y="1466"/>
                    <a:pt x="20518" y="978"/>
                  </a:cubicBezTo>
                  <a:cubicBezTo>
                    <a:pt x="27165" y="1628"/>
                    <a:pt x="34509" y="1706"/>
                    <a:pt x="42540" y="1222"/>
                  </a:cubicBezTo>
                  <a:cubicBezTo>
                    <a:pt x="50570" y="733"/>
                    <a:pt x="57826" y="411"/>
                    <a:pt x="64317" y="244"/>
                  </a:cubicBezTo>
                  <a:cubicBezTo>
                    <a:pt x="66751" y="244"/>
                    <a:pt x="69503" y="208"/>
                    <a:pt x="72587" y="125"/>
                  </a:cubicBezTo>
                  <a:cubicBezTo>
                    <a:pt x="75666" y="42"/>
                    <a:pt x="78833" y="0"/>
                    <a:pt x="82074" y="0"/>
                  </a:cubicBezTo>
                  <a:cubicBezTo>
                    <a:pt x="85319" y="0"/>
                    <a:pt x="88482" y="83"/>
                    <a:pt x="91566" y="244"/>
                  </a:cubicBezTo>
                  <a:cubicBezTo>
                    <a:pt x="94645" y="406"/>
                    <a:pt x="97407" y="572"/>
                    <a:pt x="99836" y="733"/>
                  </a:cubicBezTo>
                  <a:cubicBezTo>
                    <a:pt x="101781" y="1867"/>
                    <a:pt x="103123" y="2964"/>
                    <a:pt x="103851" y="4020"/>
                  </a:cubicBezTo>
                  <a:cubicBezTo>
                    <a:pt x="104579" y="5075"/>
                    <a:pt x="105027" y="6173"/>
                    <a:pt x="105193" y="7306"/>
                  </a:cubicBezTo>
                  <a:cubicBezTo>
                    <a:pt x="105354" y="8445"/>
                    <a:pt x="105354" y="9542"/>
                    <a:pt x="105193" y="10593"/>
                  </a:cubicBezTo>
                  <a:cubicBezTo>
                    <a:pt x="105032" y="11649"/>
                    <a:pt x="104949" y="12746"/>
                    <a:pt x="104949" y="13874"/>
                  </a:cubicBezTo>
                  <a:cubicBezTo>
                    <a:pt x="105110" y="17281"/>
                    <a:pt x="104949" y="19834"/>
                    <a:pt x="104465" y="21540"/>
                  </a:cubicBezTo>
                  <a:cubicBezTo>
                    <a:pt x="103976" y="23240"/>
                    <a:pt x="103487" y="24421"/>
                    <a:pt x="103003" y="25065"/>
                  </a:cubicBezTo>
                  <a:cubicBezTo>
                    <a:pt x="102353" y="25715"/>
                    <a:pt x="101620" y="25955"/>
                    <a:pt x="100814" y="25793"/>
                  </a:cubicBezTo>
                  <a:cubicBezTo>
                    <a:pt x="99675" y="25793"/>
                    <a:pt x="97527" y="25793"/>
                    <a:pt x="94364" y="25793"/>
                  </a:cubicBezTo>
                  <a:cubicBezTo>
                    <a:pt x="91202" y="25793"/>
                    <a:pt x="87467" y="25757"/>
                    <a:pt x="83171" y="25669"/>
                  </a:cubicBezTo>
                  <a:cubicBezTo>
                    <a:pt x="78870" y="25591"/>
                    <a:pt x="74366" y="25549"/>
                    <a:pt x="69664" y="25549"/>
                  </a:cubicBezTo>
                  <a:cubicBezTo>
                    <a:pt x="64957" y="25549"/>
                    <a:pt x="60541" y="25591"/>
                    <a:pt x="56401" y="25669"/>
                  </a:cubicBezTo>
                  <a:cubicBezTo>
                    <a:pt x="52266" y="25752"/>
                    <a:pt x="48698" y="25877"/>
                    <a:pt x="45697" y="26033"/>
                  </a:cubicBezTo>
                  <a:cubicBezTo>
                    <a:pt x="42696" y="26194"/>
                    <a:pt x="40787" y="26443"/>
                    <a:pt x="39981" y="26761"/>
                  </a:cubicBezTo>
                  <a:cubicBezTo>
                    <a:pt x="39331" y="27088"/>
                    <a:pt x="39003" y="27697"/>
                    <a:pt x="39003" y="28586"/>
                  </a:cubicBezTo>
                  <a:cubicBezTo>
                    <a:pt x="39003" y="29475"/>
                    <a:pt x="38920" y="30323"/>
                    <a:pt x="38759" y="31139"/>
                  </a:cubicBezTo>
                  <a:cubicBezTo>
                    <a:pt x="37947" y="36329"/>
                    <a:pt x="37458" y="42086"/>
                    <a:pt x="37297" y="48415"/>
                  </a:cubicBezTo>
                  <a:cubicBezTo>
                    <a:pt x="37136" y="54738"/>
                    <a:pt x="36969" y="60495"/>
                    <a:pt x="36808" y="65685"/>
                  </a:cubicBezTo>
                  <a:lnTo>
                    <a:pt x="38025" y="67391"/>
                  </a:lnTo>
                  <a:cubicBezTo>
                    <a:pt x="43538" y="65768"/>
                    <a:pt x="49135" y="64593"/>
                    <a:pt x="54815" y="63865"/>
                  </a:cubicBezTo>
                  <a:cubicBezTo>
                    <a:pt x="60494" y="63137"/>
                    <a:pt x="66085" y="63178"/>
                    <a:pt x="71604" y="63979"/>
                  </a:cubicBezTo>
                  <a:cubicBezTo>
                    <a:pt x="77117" y="64796"/>
                    <a:pt x="82469" y="66496"/>
                    <a:pt x="87660" y="69096"/>
                  </a:cubicBezTo>
                  <a:cubicBezTo>
                    <a:pt x="92851" y="71686"/>
                    <a:pt x="97636" y="75503"/>
                    <a:pt x="102015" y="80526"/>
                  </a:cubicBezTo>
                  <a:cubicBezTo>
                    <a:pt x="106072" y="85066"/>
                    <a:pt x="109193" y="89934"/>
                    <a:pt x="111382" y="95124"/>
                  </a:cubicBezTo>
                  <a:cubicBezTo>
                    <a:pt x="113572" y="100313"/>
                    <a:pt x="114670" y="105914"/>
                    <a:pt x="114670" y="111910"/>
                  </a:cubicBezTo>
                  <a:cubicBezTo>
                    <a:pt x="115314" y="114344"/>
                    <a:pt x="115439" y="117142"/>
                    <a:pt x="115034" y="120309"/>
                  </a:cubicBezTo>
                  <a:cubicBezTo>
                    <a:pt x="114628" y="123476"/>
                    <a:pt x="113978" y="126476"/>
                    <a:pt x="113088" y="129310"/>
                  </a:cubicBezTo>
                  <a:cubicBezTo>
                    <a:pt x="112194" y="132150"/>
                    <a:pt x="111299" y="134703"/>
                    <a:pt x="110415" y="136970"/>
                  </a:cubicBezTo>
                  <a:cubicBezTo>
                    <a:pt x="109526" y="139258"/>
                    <a:pt x="108912" y="140720"/>
                    <a:pt x="108589" y="1413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9" name="Google Shape;1839;p17">
              <a:extLst>
                <a:ext uri="{FF2B5EF4-FFF2-40B4-BE49-F238E27FC236}">
                  <a16:creationId xmlns:a16="http://schemas.microsoft.com/office/drawing/2014/main" id="{26671D6C-512F-7A2E-5E57-2247E728A776}"/>
                </a:ext>
              </a:extLst>
            </p:cNvPr>
            <p:cNvSpPr/>
            <p:nvPr/>
          </p:nvSpPr>
          <p:spPr>
            <a:xfrm>
              <a:off x="16873414" y="8420551"/>
              <a:ext cx="118797" cy="177904"/>
            </a:xfrm>
            <a:custGeom>
              <a:avLst/>
              <a:gdLst/>
              <a:ahLst/>
              <a:cxnLst/>
              <a:rect l="l" t="t" r="r" b="b"/>
              <a:pathLst>
                <a:path w="118797" h="177904" extrusionOk="0">
                  <a:moveTo>
                    <a:pt x="54019" y="31571"/>
                  </a:moveTo>
                  <a:cubicBezTo>
                    <a:pt x="50935" y="34488"/>
                    <a:pt x="48256" y="37125"/>
                    <a:pt x="45989" y="39481"/>
                  </a:cubicBezTo>
                  <a:cubicBezTo>
                    <a:pt x="43711" y="41831"/>
                    <a:pt x="41765" y="44260"/>
                    <a:pt x="40148" y="46777"/>
                  </a:cubicBezTo>
                  <a:cubicBezTo>
                    <a:pt x="38525" y="49294"/>
                    <a:pt x="37142" y="52050"/>
                    <a:pt x="36008" y="55045"/>
                  </a:cubicBezTo>
                  <a:cubicBezTo>
                    <a:pt x="34874" y="58051"/>
                    <a:pt x="33818" y="61660"/>
                    <a:pt x="32840" y="65877"/>
                  </a:cubicBezTo>
                  <a:cubicBezTo>
                    <a:pt x="33001" y="65877"/>
                    <a:pt x="33043" y="66278"/>
                    <a:pt x="32965" y="67089"/>
                  </a:cubicBezTo>
                  <a:cubicBezTo>
                    <a:pt x="32882" y="67900"/>
                    <a:pt x="32840" y="68753"/>
                    <a:pt x="32840" y="69647"/>
                  </a:cubicBezTo>
                  <a:cubicBezTo>
                    <a:pt x="32840" y="70542"/>
                    <a:pt x="32799" y="71348"/>
                    <a:pt x="32726" y="72076"/>
                  </a:cubicBezTo>
                  <a:cubicBezTo>
                    <a:pt x="32637" y="72804"/>
                    <a:pt x="32679" y="73090"/>
                    <a:pt x="32840" y="72929"/>
                  </a:cubicBezTo>
                  <a:cubicBezTo>
                    <a:pt x="34947" y="70656"/>
                    <a:pt x="37381" y="68675"/>
                    <a:pt x="40148" y="66969"/>
                  </a:cubicBezTo>
                  <a:cubicBezTo>
                    <a:pt x="42904" y="65269"/>
                    <a:pt x="45661" y="63771"/>
                    <a:pt x="48418" y="62466"/>
                  </a:cubicBezTo>
                  <a:cubicBezTo>
                    <a:pt x="51986" y="60687"/>
                    <a:pt x="56282" y="59392"/>
                    <a:pt x="61317" y="58576"/>
                  </a:cubicBezTo>
                  <a:cubicBezTo>
                    <a:pt x="66346" y="57765"/>
                    <a:pt x="71537" y="57682"/>
                    <a:pt x="76889" y="58332"/>
                  </a:cubicBezTo>
                  <a:cubicBezTo>
                    <a:pt x="82236" y="58982"/>
                    <a:pt x="87510" y="60438"/>
                    <a:pt x="92700" y="62710"/>
                  </a:cubicBezTo>
                  <a:cubicBezTo>
                    <a:pt x="97891" y="64983"/>
                    <a:pt x="102473" y="68269"/>
                    <a:pt x="106452" y="72565"/>
                  </a:cubicBezTo>
                  <a:cubicBezTo>
                    <a:pt x="110421" y="76860"/>
                    <a:pt x="113547" y="82258"/>
                    <a:pt x="115820" y="88743"/>
                  </a:cubicBezTo>
                  <a:cubicBezTo>
                    <a:pt x="118092" y="95228"/>
                    <a:pt x="119060" y="103090"/>
                    <a:pt x="118737" y="112342"/>
                  </a:cubicBezTo>
                  <a:cubicBezTo>
                    <a:pt x="118254" y="123044"/>
                    <a:pt x="116178" y="132498"/>
                    <a:pt x="112532" y="140678"/>
                  </a:cubicBezTo>
                  <a:cubicBezTo>
                    <a:pt x="108881" y="148869"/>
                    <a:pt x="104216" y="155723"/>
                    <a:pt x="98541" y="161235"/>
                  </a:cubicBezTo>
                  <a:cubicBezTo>
                    <a:pt x="92867" y="166752"/>
                    <a:pt x="86501" y="170928"/>
                    <a:pt x="79443" y="173762"/>
                  </a:cubicBezTo>
                  <a:cubicBezTo>
                    <a:pt x="72390" y="176602"/>
                    <a:pt x="65212" y="177980"/>
                    <a:pt x="57910" y="177902"/>
                  </a:cubicBezTo>
                  <a:cubicBezTo>
                    <a:pt x="50613" y="177813"/>
                    <a:pt x="43477" y="176321"/>
                    <a:pt x="36497" y="173398"/>
                  </a:cubicBezTo>
                  <a:cubicBezTo>
                    <a:pt x="29527" y="170481"/>
                    <a:pt x="23317" y="166061"/>
                    <a:pt x="17887" y="160138"/>
                  </a:cubicBezTo>
                  <a:cubicBezTo>
                    <a:pt x="12452" y="154220"/>
                    <a:pt x="8114" y="146799"/>
                    <a:pt x="4863" y="137875"/>
                  </a:cubicBezTo>
                  <a:cubicBezTo>
                    <a:pt x="1618" y="128957"/>
                    <a:pt x="0" y="118499"/>
                    <a:pt x="0" y="106497"/>
                  </a:cubicBezTo>
                  <a:lnTo>
                    <a:pt x="245" y="106252"/>
                  </a:lnTo>
                  <a:cubicBezTo>
                    <a:pt x="245" y="96845"/>
                    <a:pt x="1098" y="87484"/>
                    <a:pt x="2798" y="78155"/>
                  </a:cubicBezTo>
                  <a:cubicBezTo>
                    <a:pt x="4504" y="68831"/>
                    <a:pt x="7136" y="59990"/>
                    <a:pt x="10709" y="51639"/>
                  </a:cubicBezTo>
                  <a:cubicBezTo>
                    <a:pt x="14272" y="43292"/>
                    <a:pt x="18979" y="35586"/>
                    <a:pt x="24815" y="28529"/>
                  </a:cubicBezTo>
                  <a:cubicBezTo>
                    <a:pt x="30656" y="21477"/>
                    <a:pt x="37714" y="15518"/>
                    <a:pt x="45989" y="10650"/>
                  </a:cubicBezTo>
                  <a:cubicBezTo>
                    <a:pt x="47123" y="10000"/>
                    <a:pt x="48865" y="9189"/>
                    <a:pt x="51221" y="8216"/>
                  </a:cubicBezTo>
                  <a:cubicBezTo>
                    <a:pt x="53567" y="7239"/>
                    <a:pt x="56043" y="6308"/>
                    <a:pt x="58638" y="5419"/>
                  </a:cubicBezTo>
                  <a:cubicBezTo>
                    <a:pt x="61239" y="4529"/>
                    <a:pt x="63756" y="3760"/>
                    <a:pt x="66185" y="3105"/>
                  </a:cubicBezTo>
                  <a:cubicBezTo>
                    <a:pt x="68619" y="2460"/>
                    <a:pt x="70481" y="1971"/>
                    <a:pt x="71786" y="1643"/>
                  </a:cubicBezTo>
                  <a:cubicBezTo>
                    <a:pt x="74049" y="1160"/>
                    <a:pt x="76608" y="796"/>
                    <a:pt x="79448" y="546"/>
                  </a:cubicBezTo>
                  <a:cubicBezTo>
                    <a:pt x="82288" y="302"/>
                    <a:pt x="85003" y="146"/>
                    <a:pt x="87598" y="62"/>
                  </a:cubicBezTo>
                  <a:cubicBezTo>
                    <a:pt x="90188" y="-21"/>
                    <a:pt x="92544" y="-21"/>
                    <a:pt x="94656" y="62"/>
                  </a:cubicBezTo>
                  <a:cubicBezTo>
                    <a:pt x="96757" y="146"/>
                    <a:pt x="98307" y="265"/>
                    <a:pt x="99275" y="426"/>
                  </a:cubicBezTo>
                  <a:cubicBezTo>
                    <a:pt x="101381" y="426"/>
                    <a:pt x="102967" y="1321"/>
                    <a:pt x="104023" y="3099"/>
                  </a:cubicBezTo>
                  <a:cubicBezTo>
                    <a:pt x="105074" y="4888"/>
                    <a:pt x="105729" y="6870"/>
                    <a:pt x="105969" y="9059"/>
                  </a:cubicBezTo>
                  <a:cubicBezTo>
                    <a:pt x="106213" y="11248"/>
                    <a:pt x="106093" y="13318"/>
                    <a:pt x="105604" y="15263"/>
                  </a:cubicBezTo>
                  <a:cubicBezTo>
                    <a:pt x="105116" y="17208"/>
                    <a:pt x="104382" y="18508"/>
                    <a:pt x="103415" y="19158"/>
                  </a:cubicBezTo>
                  <a:cubicBezTo>
                    <a:pt x="92706" y="19319"/>
                    <a:pt x="83135" y="20250"/>
                    <a:pt x="74704" y="21956"/>
                  </a:cubicBezTo>
                  <a:cubicBezTo>
                    <a:pt x="66263" y="23666"/>
                    <a:pt x="59366" y="26865"/>
                    <a:pt x="54019" y="31571"/>
                  </a:cubicBezTo>
                  <a:close/>
                  <a:moveTo>
                    <a:pt x="94895" y="103090"/>
                  </a:moveTo>
                  <a:cubicBezTo>
                    <a:pt x="94895" y="97734"/>
                    <a:pt x="93517" y="93200"/>
                    <a:pt x="90760" y="89471"/>
                  </a:cubicBezTo>
                  <a:cubicBezTo>
                    <a:pt x="87999" y="85742"/>
                    <a:pt x="84472" y="82903"/>
                    <a:pt x="80176" y="80953"/>
                  </a:cubicBezTo>
                  <a:cubicBezTo>
                    <a:pt x="75880" y="79008"/>
                    <a:pt x="71131" y="77999"/>
                    <a:pt x="65946" y="77911"/>
                  </a:cubicBezTo>
                  <a:cubicBezTo>
                    <a:pt x="60750" y="77838"/>
                    <a:pt x="55720" y="78691"/>
                    <a:pt x="50857" y="80469"/>
                  </a:cubicBezTo>
                  <a:cubicBezTo>
                    <a:pt x="45994" y="82258"/>
                    <a:pt x="41615" y="85092"/>
                    <a:pt x="37719" y="88982"/>
                  </a:cubicBezTo>
                  <a:cubicBezTo>
                    <a:pt x="33823" y="92877"/>
                    <a:pt x="30989" y="97739"/>
                    <a:pt x="29199" y="103584"/>
                  </a:cubicBezTo>
                  <a:cubicBezTo>
                    <a:pt x="28232" y="106830"/>
                    <a:pt x="27535" y="110392"/>
                    <a:pt x="27135" y="114287"/>
                  </a:cubicBezTo>
                  <a:cubicBezTo>
                    <a:pt x="26734" y="118182"/>
                    <a:pt x="26682" y="121749"/>
                    <a:pt x="27010" y="124989"/>
                  </a:cubicBezTo>
                  <a:cubicBezTo>
                    <a:pt x="27499" y="129529"/>
                    <a:pt x="28513" y="133710"/>
                    <a:pt x="30052" y="137516"/>
                  </a:cubicBezTo>
                  <a:cubicBezTo>
                    <a:pt x="31592" y="141328"/>
                    <a:pt x="33745" y="144454"/>
                    <a:pt x="36497" y="146887"/>
                  </a:cubicBezTo>
                  <a:cubicBezTo>
                    <a:pt x="39258" y="149316"/>
                    <a:pt x="42540" y="151021"/>
                    <a:pt x="46353" y="151994"/>
                  </a:cubicBezTo>
                  <a:cubicBezTo>
                    <a:pt x="50165" y="152961"/>
                    <a:pt x="54503" y="152888"/>
                    <a:pt x="59366" y="151749"/>
                  </a:cubicBezTo>
                  <a:cubicBezTo>
                    <a:pt x="61639" y="151266"/>
                    <a:pt x="63870" y="150772"/>
                    <a:pt x="66060" y="150288"/>
                  </a:cubicBezTo>
                  <a:cubicBezTo>
                    <a:pt x="68250" y="149805"/>
                    <a:pt x="70398" y="148910"/>
                    <a:pt x="72515" y="147615"/>
                  </a:cubicBezTo>
                  <a:cubicBezTo>
                    <a:pt x="76077" y="145509"/>
                    <a:pt x="79240" y="142748"/>
                    <a:pt x="82002" y="139342"/>
                  </a:cubicBezTo>
                  <a:cubicBezTo>
                    <a:pt x="84758" y="135941"/>
                    <a:pt x="87109" y="132207"/>
                    <a:pt x="89054" y="128151"/>
                  </a:cubicBezTo>
                  <a:cubicBezTo>
                    <a:pt x="91005" y="124100"/>
                    <a:pt x="92466" y="119924"/>
                    <a:pt x="93434" y="115623"/>
                  </a:cubicBezTo>
                  <a:cubicBezTo>
                    <a:pt x="94412" y="111323"/>
                    <a:pt x="94895" y="107147"/>
                    <a:pt x="94895" y="1030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0" name="Google Shape;1840;p17">
              <a:extLst>
                <a:ext uri="{FF2B5EF4-FFF2-40B4-BE49-F238E27FC236}">
                  <a16:creationId xmlns:a16="http://schemas.microsoft.com/office/drawing/2014/main" id="{EB3511D0-0279-A2AB-282B-A4D037CB22E9}"/>
                </a:ext>
              </a:extLst>
            </p:cNvPr>
            <p:cNvSpPr/>
            <p:nvPr/>
          </p:nvSpPr>
          <p:spPr>
            <a:xfrm>
              <a:off x="15947863" y="8898430"/>
              <a:ext cx="59116" cy="164091"/>
            </a:xfrm>
            <a:custGeom>
              <a:avLst/>
              <a:gdLst/>
              <a:ahLst/>
              <a:cxnLst/>
              <a:rect l="l" t="t" r="r" b="b"/>
              <a:pathLst>
                <a:path w="59116" h="164091" extrusionOk="0">
                  <a:moveTo>
                    <a:pt x="59116" y="1088"/>
                  </a:moveTo>
                  <a:cubicBezTo>
                    <a:pt x="57816" y="9195"/>
                    <a:pt x="56765" y="16454"/>
                    <a:pt x="55954" y="22856"/>
                  </a:cubicBezTo>
                  <a:cubicBezTo>
                    <a:pt x="55138" y="29268"/>
                    <a:pt x="54534" y="35227"/>
                    <a:pt x="54129" y="40740"/>
                  </a:cubicBezTo>
                  <a:cubicBezTo>
                    <a:pt x="53723" y="46257"/>
                    <a:pt x="53478" y="51484"/>
                    <a:pt x="53400" y="56434"/>
                  </a:cubicBezTo>
                  <a:cubicBezTo>
                    <a:pt x="53317" y="61380"/>
                    <a:pt x="53317" y="66486"/>
                    <a:pt x="53400" y="71759"/>
                  </a:cubicBezTo>
                  <a:cubicBezTo>
                    <a:pt x="53478" y="77033"/>
                    <a:pt x="53562" y="82706"/>
                    <a:pt x="53645" y="88790"/>
                  </a:cubicBezTo>
                  <a:cubicBezTo>
                    <a:pt x="53728" y="94869"/>
                    <a:pt x="53848" y="101724"/>
                    <a:pt x="54009" y="109347"/>
                  </a:cubicBezTo>
                  <a:lnTo>
                    <a:pt x="54498" y="161163"/>
                  </a:lnTo>
                  <a:cubicBezTo>
                    <a:pt x="53681" y="161818"/>
                    <a:pt x="52709" y="162385"/>
                    <a:pt x="51580" y="162869"/>
                  </a:cubicBezTo>
                  <a:cubicBezTo>
                    <a:pt x="50602" y="163196"/>
                    <a:pt x="49468" y="163519"/>
                    <a:pt x="48173" y="163846"/>
                  </a:cubicBezTo>
                  <a:cubicBezTo>
                    <a:pt x="46873" y="164174"/>
                    <a:pt x="45333" y="164174"/>
                    <a:pt x="43549" y="163846"/>
                  </a:cubicBezTo>
                  <a:cubicBezTo>
                    <a:pt x="43060" y="163846"/>
                    <a:pt x="42129" y="163721"/>
                    <a:pt x="40751" y="163477"/>
                  </a:cubicBezTo>
                  <a:cubicBezTo>
                    <a:pt x="39373" y="163238"/>
                    <a:pt x="37833" y="162952"/>
                    <a:pt x="36127" y="162624"/>
                  </a:cubicBezTo>
                  <a:cubicBezTo>
                    <a:pt x="34421" y="162302"/>
                    <a:pt x="32840" y="161943"/>
                    <a:pt x="31384" y="161532"/>
                  </a:cubicBezTo>
                  <a:cubicBezTo>
                    <a:pt x="29922" y="161132"/>
                    <a:pt x="28950" y="160924"/>
                    <a:pt x="28466" y="160924"/>
                  </a:cubicBezTo>
                  <a:cubicBezTo>
                    <a:pt x="27977" y="157195"/>
                    <a:pt x="27613" y="152816"/>
                    <a:pt x="27374" y="147788"/>
                  </a:cubicBezTo>
                  <a:cubicBezTo>
                    <a:pt x="27129" y="142759"/>
                    <a:pt x="27010" y="137564"/>
                    <a:pt x="27010" y="132218"/>
                  </a:cubicBezTo>
                  <a:cubicBezTo>
                    <a:pt x="27010" y="126862"/>
                    <a:pt x="27046" y="121635"/>
                    <a:pt x="27129" y="116523"/>
                  </a:cubicBezTo>
                  <a:cubicBezTo>
                    <a:pt x="27212" y="111417"/>
                    <a:pt x="27332" y="106913"/>
                    <a:pt x="27493" y="103018"/>
                  </a:cubicBezTo>
                  <a:lnTo>
                    <a:pt x="27738" y="103018"/>
                  </a:lnTo>
                  <a:cubicBezTo>
                    <a:pt x="28060" y="99456"/>
                    <a:pt x="28258" y="96253"/>
                    <a:pt x="28346" y="93408"/>
                  </a:cubicBezTo>
                  <a:cubicBezTo>
                    <a:pt x="28424" y="90579"/>
                    <a:pt x="28424" y="87818"/>
                    <a:pt x="28346" y="85140"/>
                  </a:cubicBezTo>
                  <a:cubicBezTo>
                    <a:pt x="28263" y="82462"/>
                    <a:pt x="28185" y="79706"/>
                    <a:pt x="28102" y="76866"/>
                  </a:cubicBezTo>
                  <a:cubicBezTo>
                    <a:pt x="28019" y="74027"/>
                    <a:pt x="28055" y="70823"/>
                    <a:pt x="28222" y="67256"/>
                  </a:cubicBezTo>
                  <a:cubicBezTo>
                    <a:pt x="28383" y="62389"/>
                    <a:pt x="28669" y="56835"/>
                    <a:pt x="29075" y="50589"/>
                  </a:cubicBezTo>
                  <a:cubicBezTo>
                    <a:pt x="29475" y="44349"/>
                    <a:pt x="29761" y="38634"/>
                    <a:pt x="29928" y="33444"/>
                  </a:cubicBezTo>
                  <a:cubicBezTo>
                    <a:pt x="26032" y="35716"/>
                    <a:pt x="22303" y="37739"/>
                    <a:pt x="18735" y="39528"/>
                  </a:cubicBezTo>
                  <a:cubicBezTo>
                    <a:pt x="15161" y="41307"/>
                    <a:pt x="12327" y="42768"/>
                    <a:pt x="10220" y="43907"/>
                  </a:cubicBezTo>
                  <a:cubicBezTo>
                    <a:pt x="7947" y="42929"/>
                    <a:pt x="6085" y="41192"/>
                    <a:pt x="4624" y="38675"/>
                  </a:cubicBezTo>
                  <a:cubicBezTo>
                    <a:pt x="3162" y="36158"/>
                    <a:pt x="1623" y="33043"/>
                    <a:pt x="0" y="29304"/>
                  </a:cubicBezTo>
                  <a:cubicBezTo>
                    <a:pt x="161" y="28009"/>
                    <a:pt x="728" y="26751"/>
                    <a:pt x="1701" y="25539"/>
                  </a:cubicBezTo>
                  <a:cubicBezTo>
                    <a:pt x="2679" y="24317"/>
                    <a:pt x="3849" y="23189"/>
                    <a:pt x="5232" y="22128"/>
                  </a:cubicBezTo>
                  <a:cubicBezTo>
                    <a:pt x="6605" y="21078"/>
                    <a:pt x="8031" y="20141"/>
                    <a:pt x="9487" y="19330"/>
                  </a:cubicBezTo>
                  <a:cubicBezTo>
                    <a:pt x="10943" y="18519"/>
                    <a:pt x="12327" y="17791"/>
                    <a:pt x="13622" y="17141"/>
                  </a:cubicBezTo>
                  <a:cubicBezTo>
                    <a:pt x="18162" y="14707"/>
                    <a:pt x="23514" y="11785"/>
                    <a:pt x="29678" y="8384"/>
                  </a:cubicBezTo>
                  <a:cubicBezTo>
                    <a:pt x="35841" y="4972"/>
                    <a:pt x="41516" y="2383"/>
                    <a:pt x="46712" y="594"/>
                  </a:cubicBezTo>
                  <a:cubicBezTo>
                    <a:pt x="48979" y="-46"/>
                    <a:pt x="51455" y="-171"/>
                    <a:pt x="54134" y="230"/>
                  </a:cubicBezTo>
                  <a:cubicBezTo>
                    <a:pt x="56807" y="635"/>
                    <a:pt x="58466" y="921"/>
                    <a:pt x="59116" y="10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1" name="Google Shape;1841;p17">
              <a:extLst>
                <a:ext uri="{FF2B5EF4-FFF2-40B4-BE49-F238E27FC236}">
                  <a16:creationId xmlns:a16="http://schemas.microsoft.com/office/drawing/2014/main" id="{E7045878-E40A-AC32-4DE2-A2AD0C6E0CE4}"/>
                </a:ext>
              </a:extLst>
            </p:cNvPr>
            <p:cNvSpPr/>
            <p:nvPr/>
          </p:nvSpPr>
          <p:spPr>
            <a:xfrm>
              <a:off x="15929125" y="9359548"/>
              <a:ext cx="118037" cy="170374"/>
            </a:xfrm>
            <a:custGeom>
              <a:avLst/>
              <a:gdLst/>
              <a:ahLst/>
              <a:cxnLst/>
              <a:rect l="l" t="t" r="r" b="b"/>
              <a:pathLst>
                <a:path w="118037" h="170374" extrusionOk="0">
                  <a:moveTo>
                    <a:pt x="71321" y="809"/>
                  </a:moveTo>
                  <a:cubicBezTo>
                    <a:pt x="72293" y="653"/>
                    <a:pt x="73630" y="684"/>
                    <a:pt x="75336" y="934"/>
                  </a:cubicBezTo>
                  <a:cubicBezTo>
                    <a:pt x="77037" y="1178"/>
                    <a:pt x="78821" y="1584"/>
                    <a:pt x="80688" y="2145"/>
                  </a:cubicBezTo>
                  <a:cubicBezTo>
                    <a:pt x="82550" y="2717"/>
                    <a:pt x="84339" y="3326"/>
                    <a:pt x="86045" y="3971"/>
                  </a:cubicBezTo>
                  <a:cubicBezTo>
                    <a:pt x="87746" y="4621"/>
                    <a:pt x="89005" y="5266"/>
                    <a:pt x="89816" y="5916"/>
                  </a:cubicBezTo>
                  <a:cubicBezTo>
                    <a:pt x="94684" y="10138"/>
                    <a:pt x="98981" y="14876"/>
                    <a:pt x="102710" y="20149"/>
                  </a:cubicBezTo>
                  <a:cubicBezTo>
                    <a:pt x="106439" y="25422"/>
                    <a:pt x="109440" y="31298"/>
                    <a:pt x="111713" y="37788"/>
                  </a:cubicBezTo>
                  <a:cubicBezTo>
                    <a:pt x="112686" y="40544"/>
                    <a:pt x="113575" y="43706"/>
                    <a:pt x="114392" y="47273"/>
                  </a:cubicBezTo>
                  <a:cubicBezTo>
                    <a:pt x="115198" y="50841"/>
                    <a:pt x="115889" y="54491"/>
                    <a:pt x="116456" y="58220"/>
                  </a:cubicBezTo>
                  <a:cubicBezTo>
                    <a:pt x="117023" y="61949"/>
                    <a:pt x="117429" y="65641"/>
                    <a:pt x="117674" y="69292"/>
                  </a:cubicBezTo>
                  <a:cubicBezTo>
                    <a:pt x="117918" y="72942"/>
                    <a:pt x="118038" y="76312"/>
                    <a:pt x="118038" y="79385"/>
                  </a:cubicBezTo>
                  <a:cubicBezTo>
                    <a:pt x="118038" y="89765"/>
                    <a:pt x="116737" y="100353"/>
                    <a:pt x="114142" y="111133"/>
                  </a:cubicBezTo>
                  <a:cubicBezTo>
                    <a:pt x="111547" y="121924"/>
                    <a:pt x="107698" y="131690"/>
                    <a:pt x="102585" y="140447"/>
                  </a:cubicBezTo>
                  <a:cubicBezTo>
                    <a:pt x="97477" y="149209"/>
                    <a:pt x="91148" y="156386"/>
                    <a:pt x="83606" y="161981"/>
                  </a:cubicBezTo>
                  <a:cubicBezTo>
                    <a:pt x="76064" y="167582"/>
                    <a:pt x="67425" y="170375"/>
                    <a:pt x="57694" y="170375"/>
                  </a:cubicBezTo>
                  <a:cubicBezTo>
                    <a:pt x="52175" y="170375"/>
                    <a:pt x="46740" y="169563"/>
                    <a:pt x="41388" y="167941"/>
                  </a:cubicBezTo>
                  <a:cubicBezTo>
                    <a:pt x="36031" y="166324"/>
                    <a:pt x="31007" y="163807"/>
                    <a:pt x="26305" y="160395"/>
                  </a:cubicBezTo>
                  <a:cubicBezTo>
                    <a:pt x="21764" y="157156"/>
                    <a:pt x="18232" y="153703"/>
                    <a:pt x="15720" y="150057"/>
                  </a:cubicBezTo>
                  <a:cubicBezTo>
                    <a:pt x="13208" y="146406"/>
                    <a:pt x="10649" y="141997"/>
                    <a:pt x="8059" y="136796"/>
                  </a:cubicBezTo>
                  <a:lnTo>
                    <a:pt x="7815" y="136557"/>
                  </a:lnTo>
                  <a:cubicBezTo>
                    <a:pt x="6192" y="133640"/>
                    <a:pt x="4897" y="130192"/>
                    <a:pt x="3919" y="126219"/>
                  </a:cubicBezTo>
                  <a:cubicBezTo>
                    <a:pt x="2946" y="122241"/>
                    <a:pt x="2176" y="118148"/>
                    <a:pt x="1610" y="113931"/>
                  </a:cubicBezTo>
                  <a:cubicBezTo>
                    <a:pt x="1037" y="109713"/>
                    <a:pt x="632" y="105501"/>
                    <a:pt x="392" y="101284"/>
                  </a:cubicBezTo>
                  <a:cubicBezTo>
                    <a:pt x="148" y="97066"/>
                    <a:pt x="28" y="93338"/>
                    <a:pt x="28" y="90093"/>
                  </a:cubicBezTo>
                  <a:cubicBezTo>
                    <a:pt x="-133" y="83280"/>
                    <a:pt x="392" y="76021"/>
                    <a:pt x="1610" y="68314"/>
                  </a:cubicBezTo>
                  <a:cubicBezTo>
                    <a:pt x="2821" y="60612"/>
                    <a:pt x="4730" y="53191"/>
                    <a:pt x="7326" y="46057"/>
                  </a:cubicBezTo>
                  <a:cubicBezTo>
                    <a:pt x="9916" y="38917"/>
                    <a:pt x="13208" y="32307"/>
                    <a:pt x="17177" y="26223"/>
                  </a:cubicBezTo>
                  <a:cubicBezTo>
                    <a:pt x="21150" y="20144"/>
                    <a:pt x="25816" y="15318"/>
                    <a:pt x="31173" y="11750"/>
                  </a:cubicBezTo>
                  <a:cubicBezTo>
                    <a:pt x="32952" y="10289"/>
                    <a:pt x="35469" y="8708"/>
                    <a:pt x="38715" y="7013"/>
                  </a:cubicBezTo>
                  <a:cubicBezTo>
                    <a:pt x="41960" y="5307"/>
                    <a:pt x="45487" y="3846"/>
                    <a:pt x="49299" y="2634"/>
                  </a:cubicBezTo>
                  <a:cubicBezTo>
                    <a:pt x="53106" y="1412"/>
                    <a:pt x="56960" y="601"/>
                    <a:pt x="60856" y="200"/>
                  </a:cubicBezTo>
                  <a:cubicBezTo>
                    <a:pt x="64746" y="-200"/>
                    <a:pt x="68236" y="-2"/>
                    <a:pt x="71321" y="809"/>
                  </a:cubicBezTo>
                  <a:close/>
                  <a:moveTo>
                    <a:pt x="60856" y="23430"/>
                  </a:moveTo>
                  <a:cubicBezTo>
                    <a:pt x="54531" y="23758"/>
                    <a:pt x="49013" y="25744"/>
                    <a:pt x="44311" y="29390"/>
                  </a:cubicBezTo>
                  <a:cubicBezTo>
                    <a:pt x="39604" y="33040"/>
                    <a:pt x="35672" y="37788"/>
                    <a:pt x="32510" y="43623"/>
                  </a:cubicBezTo>
                  <a:cubicBezTo>
                    <a:pt x="29342" y="49463"/>
                    <a:pt x="26872" y="56031"/>
                    <a:pt x="25088" y="63327"/>
                  </a:cubicBezTo>
                  <a:cubicBezTo>
                    <a:pt x="23298" y="70623"/>
                    <a:pt x="22170" y="77924"/>
                    <a:pt x="21681" y="85220"/>
                  </a:cubicBezTo>
                  <a:cubicBezTo>
                    <a:pt x="21197" y="92516"/>
                    <a:pt x="21353" y="99739"/>
                    <a:pt x="22170" y="106874"/>
                  </a:cubicBezTo>
                  <a:cubicBezTo>
                    <a:pt x="22976" y="114014"/>
                    <a:pt x="24926" y="120738"/>
                    <a:pt x="28011" y="127067"/>
                  </a:cubicBezTo>
                  <a:cubicBezTo>
                    <a:pt x="30928" y="133390"/>
                    <a:pt x="35230" y="137810"/>
                    <a:pt x="40904" y="140327"/>
                  </a:cubicBezTo>
                  <a:cubicBezTo>
                    <a:pt x="46579" y="142844"/>
                    <a:pt x="52342" y="143692"/>
                    <a:pt x="58177" y="142881"/>
                  </a:cubicBezTo>
                  <a:cubicBezTo>
                    <a:pt x="64991" y="141903"/>
                    <a:pt x="70468" y="139641"/>
                    <a:pt x="74603" y="136068"/>
                  </a:cubicBezTo>
                  <a:cubicBezTo>
                    <a:pt x="78738" y="132506"/>
                    <a:pt x="82508" y="127238"/>
                    <a:pt x="85915" y="120260"/>
                  </a:cubicBezTo>
                  <a:cubicBezTo>
                    <a:pt x="88505" y="115070"/>
                    <a:pt x="90539" y="109068"/>
                    <a:pt x="91995" y="102256"/>
                  </a:cubicBezTo>
                  <a:cubicBezTo>
                    <a:pt x="93457" y="95449"/>
                    <a:pt x="94310" y="88434"/>
                    <a:pt x="94549" y="81216"/>
                  </a:cubicBezTo>
                  <a:cubicBezTo>
                    <a:pt x="94794" y="73998"/>
                    <a:pt x="94346" y="66858"/>
                    <a:pt x="93212" y="59806"/>
                  </a:cubicBezTo>
                  <a:cubicBezTo>
                    <a:pt x="92079" y="52749"/>
                    <a:pt x="90170" y="46509"/>
                    <a:pt x="87496" y="41070"/>
                  </a:cubicBezTo>
                  <a:cubicBezTo>
                    <a:pt x="84818" y="35640"/>
                    <a:pt x="81291" y="31303"/>
                    <a:pt x="76912" y="28058"/>
                  </a:cubicBezTo>
                  <a:cubicBezTo>
                    <a:pt x="72533" y="24819"/>
                    <a:pt x="67181" y="23274"/>
                    <a:pt x="60856" y="234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2" name="Google Shape;1842;p17">
              <a:extLst>
                <a:ext uri="{FF2B5EF4-FFF2-40B4-BE49-F238E27FC236}">
                  <a16:creationId xmlns:a16="http://schemas.microsoft.com/office/drawing/2014/main" id="{E0ED5541-D4A6-7EC7-E8D2-805E1107460B}"/>
                </a:ext>
              </a:extLst>
            </p:cNvPr>
            <p:cNvSpPr/>
            <p:nvPr/>
          </p:nvSpPr>
          <p:spPr>
            <a:xfrm>
              <a:off x="16442480" y="9438814"/>
              <a:ext cx="27734" cy="28936"/>
            </a:xfrm>
            <a:custGeom>
              <a:avLst/>
              <a:gdLst/>
              <a:ahLst/>
              <a:cxnLst/>
              <a:rect l="l" t="t" r="r" b="b"/>
              <a:pathLst>
                <a:path w="27734" h="28936" extrusionOk="0">
                  <a:moveTo>
                    <a:pt x="7185" y="26739"/>
                  </a:moveTo>
                  <a:cubicBezTo>
                    <a:pt x="4101" y="25121"/>
                    <a:pt x="2036" y="22932"/>
                    <a:pt x="980" y="20171"/>
                  </a:cubicBezTo>
                  <a:cubicBezTo>
                    <a:pt x="-76" y="17415"/>
                    <a:pt x="-278" y="14617"/>
                    <a:pt x="372" y="11772"/>
                  </a:cubicBezTo>
                  <a:cubicBezTo>
                    <a:pt x="1022" y="8943"/>
                    <a:pt x="2359" y="6426"/>
                    <a:pt x="4387" y="4237"/>
                  </a:cubicBezTo>
                  <a:cubicBezTo>
                    <a:pt x="6415" y="2048"/>
                    <a:pt x="8969" y="706"/>
                    <a:pt x="12053" y="223"/>
                  </a:cubicBezTo>
                  <a:cubicBezTo>
                    <a:pt x="16433" y="-427"/>
                    <a:pt x="19959" y="347"/>
                    <a:pt x="22638" y="2537"/>
                  </a:cubicBezTo>
                  <a:cubicBezTo>
                    <a:pt x="25316" y="4726"/>
                    <a:pt x="26934" y="7399"/>
                    <a:pt x="27506" y="10566"/>
                  </a:cubicBezTo>
                  <a:cubicBezTo>
                    <a:pt x="28073" y="13733"/>
                    <a:pt x="27584" y="16978"/>
                    <a:pt x="26045" y="20301"/>
                  </a:cubicBezTo>
                  <a:cubicBezTo>
                    <a:pt x="24500" y="23624"/>
                    <a:pt x="21618" y="26182"/>
                    <a:pt x="17406" y="27961"/>
                  </a:cubicBezTo>
                  <a:cubicBezTo>
                    <a:pt x="15133" y="28939"/>
                    <a:pt x="13187" y="29183"/>
                    <a:pt x="11565" y="28689"/>
                  </a:cubicBezTo>
                  <a:cubicBezTo>
                    <a:pt x="9942" y="28200"/>
                    <a:pt x="8480" y="27550"/>
                    <a:pt x="7185" y="2673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3" name="Google Shape;1843;p17">
              <a:extLst>
                <a:ext uri="{FF2B5EF4-FFF2-40B4-BE49-F238E27FC236}">
                  <a16:creationId xmlns:a16="http://schemas.microsoft.com/office/drawing/2014/main" id="{7BDA67AE-89A6-EEF6-9DCF-89D3F5B5B486}"/>
                </a:ext>
              </a:extLst>
            </p:cNvPr>
            <p:cNvSpPr/>
            <p:nvPr/>
          </p:nvSpPr>
          <p:spPr>
            <a:xfrm>
              <a:off x="16878305" y="9397243"/>
              <a:ext cx="110503" cy="110475"/>
            </a:xfrm>
            <a:custGeom>
              <a:avLst/>
              <a:gdLst/>
              <a:ahLst/>
              <a:cxnLst/>
              <a:rect l="l" t="t" r="r" b="b"/>
              <a:pathLst>
                <a:path w="110503" h="110475" extrusionOk="0">
                  <a:moveTo>
                    <a:pt x="65727" y="654"/>
                  </a:moveTo>
                  <a:cubicBezTo>
                    <a:pt x="65883" y="1471"/>
                    <a:pt x="66008" y="3213"/>
                    <a:pt x="66091" y="5886"/>
                  </a:cubicBezTo>
                  <a:cubicBezTo>
                    <a:pt x="66174" y="8564"/>
                    <a:pt x="66216" y="11887"/>
                    <a:pt x="66216" y="15865"/>
                  </a:cubicBezTo>
                  <a:cubicBezTo>
                    <a:pt x="66216" y="19843"/>
                    <a:pt x="66132" y="24295"/>
                    <a:pt x="65971" y="29245"/>
                  </a:cubicBezTo>
                  <a:cubicBezTo>
                    <a:pt x="65810" y="34191"/>
                    <a:pt x="65643" y="39339"/>
                    <a:pt x="65487" y="44695"/>
                  </a:cubicBezTo>
                  <a:cubicBezTo>
                    <a:pt x="69867" y="44695"/>
                    <a:pt x="74288" y="44737"/>
                    <a:pt x="78750" y="44810"/>
                  </a:cubicBezTo>
                  <a:cubicBezTo>
                    <a:pt x="83213" y="44898"/>
                    <a:pt x="87384" y="44971"/>
                    <a:pt x="91280" y="45054"/>
                  </a:cubicBezTo>
                  <a:cubicBezTo>
                    <a:pt x="95176" y="45137"/>
                    <a:pt x="98660" y="45257"/>
                    <a:pt x="101745" y="45423"/>
                  </a:cubicBezTo>
                  <a:cubicBezTo>
                    <a:pt x="104819" y="45585"/>
                    <a:pt x="107092" y="45746"/>
                    <a:pt x="108553" y="45907"/>
                  </a:cubicBezTo>
                  <a:cubicBezTo>
                    <a:pt x="109203" y="46557"/>
                    <a:pt x="109687" y="47852"/>
                    <a:pt x="110015" y="49802"/>
                  </a:cubicBezTo>
                  <a:cubicBezTo>
                    <a:pt x="110342" y="51747"/>
                    <a:pt x="110504" y="53780"/>
                    <a:pt x="110504" y="55881"/>
                  </a:cubicBezTo>
                  <a:cubicBezTo>
                    <a:pt x="110504" y="57998"/>
                    <a:pt x="110415" y="59896"/>
                    <a:pt x="110259" y="61601"/>
                  </a:cubicBezTo>
                  <a:cubicBezTo>
                    <a:pt x="110098" y="63302"/>
                    <a:pt x="109931" y="64233"/>
                    <a:pt x="109775" y="64399"/>
                  </a:cubicBezTo>
                  <a:cubicBezTo>
                    <a:pt x="108959" y="64727"/>
                    <a:pt x="107175" y="64966"/>
                    <a:pt x="104418" y="65127"/>
                  </a:cubicBezTo>
                  <a:cubicBezTo>
                    <a:pt x="101656" y="65289"/>
                    <a:pt x="98250" y="65413"/>
                    <a:pt x="94198" y="65491"/>
                  </a:cubicBezTo>
                  <a:cubicBezTo>
                    <a:pt x="90141" y="65580"/>
                    <a:pt x="85595" y="65652"/>
                    <a:pt x="80571" y="65736"/>
                  </a:cubicBezTo>
                  <a:cubicBezTo>
                    <a:pt x="75546" y="65819"/>
                    <a:pt x="70272" y="65860"/>
                    <a:pt x="64759" y="65860"/>
                  </a:cubicBezTo>
                  <a:cubicBezTo>
                    <a:pt x="64432" y="75757"/>
                    <a:pt x="64109" y="84587"/>
                    <a:pt x="63781" y="92377"/>
                  </a:cubicBezTo>
                  <a:cubicBezTo>
                    <a:pt x="63454" y="100156"/>
                    <a:pt x="63215" y="105112"/>
                    <a:pt x="63053" y="107218"/>
                  </a:cubicBezTo>
                  <a:cubicBezTo>
                    <a:pt x="61264" y="109007"/>
                    <a:pt x="58918" y="110016"/>
                    <a:pt x="56000" y="110260"/>
                  </a:cubicBezTo>
                  <a:cubicBezTo>
                    <a:pt x="53083" y="110500"/>
                    <a:pt x="49504" y="110541"/>
                    <a:pt x="45291" y="110375"/>
                  </a:cubicBezTo>
                  <a:cubicBezTo>
                    <a:pt x="44324" y="109735"/>
                    <a:pt x="43627" y="107822"/>
                    <a:pt x="43226" y="104660"/>
                  </a:cubicBezTo>
                  <a:cubicBezTo>
                    <a:pt x="42816" y="101493"/>
                    <a:pt x="42618" y="98050"/>
                    <a:pt x="42618" y="94322"/>
                  </a:cubicBezTo>
                  <a:cubicBezTo>
                    <a:pt x="42618" y="90593"/>
                    <a:pt x="42743" y="87026"/>
                    <a:pt x="42982" y="83619"/>
                  </a:cubicBezTo>
                  <a:cubicBezTo>
                    <a:pt x="43226" y="80208"/>
                    <a:pt x="43351" y="77779"/>
                    <a:pt x="43351" y="76323"/>
                  </a:cubicBezTo>
                  <a:lnTo>
                    <a:pt x="43351" y="66100"/>
                  </a:lnTo>
                  <a:lnTo>
                    <a:pt x="3198" y="66100"/>
                  </a:lnTo>
                  <a:cubicBezTo>
                    <a:pt x="1409" y="64321"/>
                    <a:pt x="400" y="62007"/>
                    <a:pt x="161" y="59168"/>
                  </a:cubicBezTo>
                  <a:cubicBezTo>
                    <a:pt x="-84" y="56328"/>
                    <a:pt x="-52" y="52803"/>
                    <a:pt x="275" y="48585"/>
                  </a:cubicBezTo>
                  <a:cubicBezTo>
                    <a:pt x="925" y="47451"/>
                    <a:pt x="2793" y="46640"/>
                    <a:pt x="5877" y="46157"/>
                  </a:cubicBezTo>
                  <a:cubicBezTo>
                    <a:pt x="8956" y="45668"/>
                    <a:pt x="12363" y="45345"/>
                    <a:pt x="16097" y="45179"/>
                  </a:cubicBezTo>
                  <a:cubicBezTo>
                    <a:pt x="19826" y="45018"/>
                    <a:pt x="23394" y="44935"/>
                    <a:pt x="26801" y="44935"/>
                  </a:cubicBezTo>
                  <a:cubicBezTo>
                    <a:pt x="30213" y="44935"/>
                    <a:pt x="32642" y="44935"/>
                    <a:pt x="34098" y="44935"/>
                  </a:cubicBezTo>
                  <a:cubicBezTo>
                    <a:pt x="35237" y="44935"/>
                    <a:pt x="36657" y="44898"/>
                    <a:pt x="38363" y="44810"/>
                  </a:cubicBezTo>
                  <a:cubicBezTo>
                    <a:pt x="40064" y="44737"/>
                    <a:pt x="42046" y="44695"/>
                    <a:pt x="44324" y="44695"/>
                  </a:cubicBezTo>
                  <a:cubicBezTo>
                    <a:pt x="44480" y="40311"/>
                    <a:pt x="44688" y="35896"/>
                    <a:pt x="44932" y="31435"/>
                  </a:cubicBezTo>
                  <a:cubicBezTo>
                    <a:pt x="45172" y="26973"/>
                    <a:pt x="45416" y="22833"/>
                    <a:pt x="45661" y="19022"/>
                  </a:cubicBezTo>
                  <a:cubicBezTo>
                    <a:pt x="45900" y="15215"/>
                    <a:pt x="46144" y="11814"/>
                    <a:pt x="46389" y="8803"/>
                  </a:cubicBezTo>
                  <a:cubicBezTo>
                    <a:pt x="46628" y="5808"/>
                    <a:pt x="46914" y="3571"/>
                    <a:pt x="47242" y="2110"/>
                  </a:cubicBezTo>
                  <a:cubicBezTo>
                    <a:pt x="47882" y="1471"/>
                    <a:pt x="49187" y="977"/>
                    <a:pt x="51132" y="649"/>
                  </a:cubicBezTo>
                  <a:cubicBezTo>
                    <a:pt x="53083" y="327"/>
                    <a:pt x="55111" y="124"/>
                    <a:pt x="57218" y="41"/>
                  </a:cubicBezTo>
                  <a:cubicBezTo>
                    <a:pt x="59324" y="-43"/>
                    <a:pt x="61233" y="4"/>
                    <a:pt x="62934" y="165"/>
                  </a:cubicBezTo>
                  <a:cubicBezTo>
                    <a:pt x="64629" y="332"/>
                    <a:pt x="65565" y="498"/>
                    <a:pt x="65727" y="6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4" name="Google Shape;1844;p17">
              <a:extLst>
                <a:ext uri="{FF2B5EF4-FFF2-40B4-BE49-F238E27FC236}">
                  <a16:creationId xmlns:a16="http://schemas.microsoft.com/office/drawing/2014/main" id="{6AEAE2CA-AAE7-434B-9FEE-25896880BF20}"/>
                </a:ext>
              </a:extLst>
            </p:cNvPr>
            <p:cNvSpPr/>
            <p:nvPr/>
          </p:nvSpPr>
          <p:spPr>
            <a:xfrm>
              <a:off x="17348997" y="9422464"/>
              <a:ext cx="110504" cy="60338"/>
            </a:xfrm>
            <a:custGeom>
              <a:avLst/>
              <a:gdLst/>
              <a:ahLst/>
              <a:cxnLst/>
              <a:rect l="l" t="t" r="r" b="b"/>
              <a:pathLst>
                <a:path w="110504" h="60338" extrusionOk="0">
                  <a:moveTo>
                    <a:pt x="109771" y="19709"/>
                  </a:moveTo>
                  <a:cubicBezTo>
                    <a:pt x="108637" y="20037"/>
                    <a:pt x="105433" y="20318"/>
                    <a:pt x="100159" y="20562"/>
                  </a:cubicBezTo>
                  <a:cubicBezTo>
                    <a:pt x="94886" y="20806"/>
                    <a:pt x="88602" y="20973"/>
                    <a:pt x="81305" y="21046"/>
                  </a:cubicBezTo>
                  <a:cubicBezTo>
                    <a:pt x="74008" y="21134"/>
                    <a:pt x="66133" y="21207"/>
                    <a:pt x="57702" y="21290"/>
                  </a:cubicBezTo>
                  <a:cubicBezTo>
                    <a:pt x="49266" y="21373"/>
                    <a:pt x="41319" y="21415"/>
                    <a:pt x="33855" y="21415"/>
                  </a:cubicBezTo>
                  <a:cubicBezTo>
                    <a:pt x="26391" y="21415"/>
                    <a:pt x="19864" y="21415"/>
                    <a:pt x="14273" y="21415"/>
                  </a:cubicBezTo>
                  <a:cubicBezTo>
                    <a:pt x="8671" y="21415"/>
                    <a:pt x="4983" y="21415"/>
                    <a:pt x="3199" y="21415"/>
                  </a:cubicBezTo>
                  <a:cubicBezTo>
                    <a:pt x="1410" y="19636"/>
                    <a:pt x="401" y="17322"/>
                    <a:pt x="157" y="14478"/>
                  </a:cubicBezTo>
                  <a:cubicBezTo>
                    <a:pt x="-88" y="11649"/>
                    <a:pt x="-46" y="8112"/>
                    <a:pt x="282" y="3900"/>
                  </a:cubicBezTo>
                  <a:cubicBezTo>
                    <a:pt x="932" y="2767"/>
                    <a:pt x="2794" y="1950"/>
                    <a:pt x="5873" y="1467"/>
                  </a:cubicBezTo>
                  <a:cubicBezTo>
                    <a:pt x="8957" y="983"/>
                    <a:pt x="12359" y="655"/>
                    <a:pt x="16093" y="489"/>
                  </a:cubicBezTo>
                  <a:cubicBezTo>
                    <a:pt x="19822" y="333"/>
                    <a:pt x="23390" y="250"/>
                    <a:pt x="26802" y="250"/>
                  </a:cubicBezTo>
                  <a:cubicBezTo>
                    <a:pt x="30204" y="250"/>
                    <a:pt x="32643" y="250"/>
                    <a:pt x="34099" y="250"/>
                  </a:cubicBezTo>
                  <a:cubicBezTo>
                    <a:pt x="35878" y="250"/>
                    <a:pt x="38723" y="208"/>
                    <a:pt x="42614" y="125"/>
                  </a:cubicBezTo>
                  <a:cubicBezTo>
                    <a:pt x="46510" y="42"/>
                    <a:pt x="50930" y="0"/>
                    <a:pt x="55877" y="0"/>
                  </a:cubicBezTo>
                  <a:cubicBezTo>
                    <a:pt x="60828" y="0"/>
                    <a:pt x="66014" y="0"/>
                    <a:pt x="71449" y="0"/>
                  </a:cubicBezTo>
                  <a:cubicBezTo>
                    <a:pt x="76884" y="0"/>
                    <a:pt x="82033" y="42"/>
                    <a:pt x="86902" y="125"/>
                  </a:cubicBezTo>
                  <a:cubicBezTo>
                    <a:pt x="91770" y="208"/>
                    <a:pt x="96149" y="364"/>
                    <a:pt x="100040" y="608"/>
                  </a:cubicBezTo>
                  <a:cubicBezTo>
                    <a:pt x="103935" y="853"/>
                    <a:pt x="106770" y="1061"/>
                    <a:pt x="108559" y="1217"/>
                  </a:cubicBezTo>
                  <a:cubicBezTo>
                    <a:pt x="109210" y="1872"/>
                    <a:pt x="109693" y="3167"/>
                    <a:pt x="110021" y="5112"/>
                  </a:cubicBezTo>
                  <a:cubicBezTo>
                    <a:pt x="110343" y="7057"/>
                    <a:pt x="110505" y="9090"/>
                    <a:pt x="110505" y="11196"/>
                  </a:cubicBezTo>
                  <a:cubicBezTo>
                    <a:pt x="110505" y="13302"/>
                    <a:pt x="110421" y="15206"/>
                    <a:pt x="110265" y="16911"/>
                  </a:cubicBezTo>
                  <a:cubicBezTo>
                    <a:pt x="110099" y="18617"/>
                    <a:pt x="109938" y="19553"/>
                    <a:pt x="109771" y="19709"/>
                  </a:cubicBezTo>
                  <a:close/>
                  <a:moveTo>
                    <a:pt x="109771" y="58633"/>
                  </a:moveTo>
                  <a:cubicBezTo>
                    <a:pt x="108637" y="58961"/>
                    <a:pt x="105433" y="59247"/>
                    <a:pt x="100159" y="59486"/>
                  </a:cubicBezTo>
                  <a:cubicBezTo>
                    <a:pt x="94886" y="59730"/>
                    <a:pt x="88602" y="59897"/>
                    <a:pt x="81305" y="59975"/>
                  </a:cubicBezTo>
                  <a:cubicBezTo>
                    <a:pt x="74008" y="60058"/>
                    <a:pt x="66133" y="60136"/>
                    <a:pt x="57702" y="60214"/>
                  </a:cubicBezTo>
                  <a:cubicBezTo>
                    <a:pt x="49266" y="60297"/>
                    <a:pt x="41319" y="60339"/>
                    <a:pt x="33855" y="60339"/>
                  </a:cubicBezTo>
                  <a:cubicBezTo>
                    <a:pt x="26391" y="60339"/>
                    <a:pt x="19864" y="60339"/>
                    <a:pt x="14273" y="60339"/>
                  </a:cubicBezTo>
                  <a:cubicBezTo>
                    <a:pt x="8671" y="60339"/>
                    <a:pt x="4983" y="60339"/>
                    <a:pt x="3199" y="60339"/>
                  </a:cubicBezTo>
                  <a:cubicBezTo>
                    <a:pt x="1410" y="58561"/>
                    <a:pt x="401" y="56246"/>
                    <a:pt x="157" y="53402"/>
                  </a:cubicBezTo>
                  <a:cubicBezTo>
                    <a:pt x="-88" y="50573"/>
                    <a:pt x="-46" y="47037"/>
                    <a:pt x="282" y="42824"/>
                  </a:cubicBezTo>
                  <a:cubicBezTo>
                    <a:pt x="932" y="41691"/>
                    <a:pt x="2794" y="40874"/>
                    <a:pt x="5873" y="40391"/>
                  </a:cubicBezTo>
                  <a:cubicBezTo>
                    <a:pt x="8957" y="39907"/>
                    <a:pt x="12359" y="39579"/>
                    <a:pt x="16093" y="39413"/>
                  </a:cubicBezTo>
                  <a:cubicBezTo>
                    <a:pt x="19822" y="39257"/>
                    <a:pt x="23390" y="39174"/>
                    <a:pt x="26802" y="39174"/>
                  </a:cubicBezTo>
                  <a:cubicBezTo>
                    <a:pt x="30204" y="39174"/>
                    <a:pt x="32643" y="39174"/>
                    <a:pt x="34099" y="39174"/>
                  </a:cubicBezTo>
                  <a:cubicBezTo>
                    <a:pt x="35878" y="39174"/>
                    <a:pt x="38723" y="39132"/>
                    <a:pt x="42614" y="39049"/>
                  </a:cubicBezTo>
                  <a:cubicBezTo>
                    <a:pt x="46510" y="38966"/>
                    <a:pt x="50930" y="38924"/>
                    <a:pt x="55877" y="38924"/>
                  </a:cubicBezTo>
                  <a:cubicBezTo>
                    <a:pt x="60828" y="38924"/>
                    <a:pt x="66014" y="38924"/>
                    <a:pt x="71449" y="38924"/>
                  </a:cubicBezTo>
                  <a:cubicBezTo>
                    <a:pt x="76884" y="38924"/>
                    <a:pt x="82033" y="38966"/>
                    <a:pt x="86902" y="39049"/>
                  </a:cubicBezTo>
                  <a:cubicBezTo>
                    <a:pt x="91770" y="39132"/>
                    <a:pt x="96149" y="39293"/>
                    <a:pt x="100040" y="39533"/>
                  </a:cubicBezTo>
                  <a:cubicBezTo>
                    <a:pt x="103935" y="39777"/>
                    <a:pt x="106770" y="39985"/>
                    <a:pt x="108559" y="40141"/>
                  </a:cubicBezTo>
                  <a:cubicBezTo>
                    <a:pt x="109210" y="40796"/>
                    <a:pt x="109693" y="42091"/>
                    <a:pt x="110021" y="44036"/>
                  </a:cubicBezTo>
                  <a:cubicBezTo>
                    <a:pt x="110343" y="45986"/>
                    <a:pt x="110505" y="48014"/>
                    <a:pt x="110505" y="50120"/>
                  </a:cubicBezTo>
                  <a:cubicBezTo>
                    <a:pt x="110505" y="52226"/>
                    <a:pt x="110421" y="54130"/>
                    <a:pt x="110265" y="55835"/>
                  </a:cubicBezTo>
                  <a:cubicBezTo>
                    <a:pt x="110099" y="57541"/>
                    <a:pt x="109938" y="58477"/>
                    <a:pt x="109771" y="586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5" name="Google Shape;1845;p17">
              <a:extLst>
                <a:ext uri="{FF2B5EF4-FFF2-40B4-BE49-F238E27FC236}">
                  <a16:creationId xmlns:a16="http://schemas.microsoft.com/office/drawing/2014/main" id="{7725EAB2-0AB1-B0F3-3308-5C457CC5D7DA}"/>
                </a:ext>
              </a:extLst>
            </p:cNvPr>
            <p:cNvSpPr/>
            <p:nvPr/>
          </p:nvSpPr>
          <p:spPr>
            <a:xfrm>
              <a:off x="17363952" y="8983225"/>
              <a:ext cx="75224" cy="22050"/>
            </a:xfrm>
            <a:custGeom>
              <a:avLst/>
              <a:gdLst/>
              <a:ahLst/>
              <a:cxnLst/>
              <a:rect l="l" t="t" r="r" b="b"/>
              <a:pathLst>
                <a:path w="75224" h="22050" extrusionOk="0">
                  <a:moveTo>
                    <a:pt x="74496" y="19128"/>
                  </a:moveTo>
                  <a:cubicBezTo>
                    <a:pt x="73357" y="19456"/>
                    <a:pt x="71001" y="19778"/>
                    <a:pt x="67438" y="20106"/>
                  </a:cubicBezTo>
                  <a:cubicBezTo>
                    <a:pt x="63870" y="20429"/>
                    <a:pt x="59730" y="20673"/>
                    <a:pt x="55028" y="20834"/>
                  </a:cubicBezTo>
                  <a:cubicBezTo>
                    <a:pt x="50321" y="20995"/>
                    <a:pt x="45291" y="21156"/>
                    <a:pt x="39944" y="21318"/>
                  </a:cubicBezTo>
                  <a:cubicBezTo>
                    <a:pt x="34587" y="21479"/>
                    <a:pt x="29480" y="21604"/>
                    <a:pt x="24611" y="21682"/>
                  </a:cubicBezTo>
                  <a:cubicBezTo>
                    <a:pt x="19748" y="21770"/>
                    <a:pt x="15400" y="21843"/>
                    <a:pt x="11598" y="21926"/>
                  </a:cubicBezTo>
                  <a:cubicBezTo>
                    <a:pt x="7786" y="22009"/>
                    <a:pt x="4988" y="22051"/>
                    <a:pt x="3198" y="22051"/>
                  </a:cubicBezTo>
                  <a:cubicBezTo>
                    <a:pt x="1409" y="20273"/>
                    <a:pt x="400" y="17917"/>
                    <a:pt x="161" y="14994"/>
                  </a:cubicBezTo>
                  <a:cubicBezTo>
                    <a:pt x="-84" y="12077"/>
                    <a:pt x="-52" y="8515"/>
                    <a:pt x="275" y="4292"/>
                  </a:cubicBezTo>
                  <a:cubicBezTo>
                    <a:pt x="925" y="3158"/>
                    <a:pt x="2793" y="2347"/>
                    <a:pt x="5877" y="1858"/>
                  </a:cubicBezTo>
                  <a:cubicBezTo>
                    <a:pt x="8951" y="1375"/>
                    <a:pt x="12363" y="1094"/>
                    <a:pt x="16097" y="1005"/>
                  </a:cubicBezTo>
                  <a:cubicBezTo>
                    <a:pt x="19826" y="933"/>
                    <a:pt x="23394" y="891"/>
                    <a:pt x="26801" y="891"/>
                  </a:cubicBezTo>
                  <a:cubicBezTo>
                    <a:pt x="30213" y="891"/>
                    <a:pt x="32642" y="891"/>
                    <a:pt x="34098" y="891"/>
                  </a:cubicBezTo>
                  <a:cubicBezTo>
                    <a:pt x="36860" y="891"/>
                    <a:pt x="39944" y="808"/>
                    <a:pt x="43346" y="647"/>
                  </a:cubicBezTo>
                  <a:cubicBezTo>
                    <a:pt x="46748" y="491"/>
                    <a:pt x="50238" y="324"/>
                    <a:pt x="53811" y="163"/>
                  </a:cubicBezTo>
                  <a:cubicBezTo>
                    <a:pt x="57374" y="2"/>
                    <a:pt x="60822" y="-40"/>
                    <a:pt x="64151" y="38"/>
                  </a:cubicBezTo>
                  <a:cubicBezTo>
                    <a:pt x="67474" y="121"/>
                    <a:pt x="70517" y="324"/>
                    <a:pt x="73274" y="647"/>
                  </a:cubicBezTo>
                  <a:cubicBezTo>
                    <a:pt x="73924" y="1297"/>
                    <a:pt x="74407" y="2591"/>
                    <a:pt x="74735" y="4542"/>
                  </a:cubicBezTo>
                  <a:cubicBezTo>
                    <a:pt x="75063" y="6487"/>
                    <a:pt x="75224" y="8520"/>
                    <a:pt x="75224" y="10621"/>
                  </a:cubicBezTo>
                  <a:cubicBezTo>
                    <a:pt x="75224" y="12737"/>
                    <a:pt x="75136" y="14635"/>
                    <a:pt x="74980" y="16341"/>
                  </a:cubicBezTo>
                  <a:cubicBezTo>
                    <a:pt x="74818" y="18031"/>
                    <a:pt x="74657" y="18962"/>
                    <a:pt x="74496" y="191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6" name="Google Shape;1846;p17">
              <a:extLst>
                <a:ext uri="{FF2B5EF4-FFF2-40B4-BE49-F238E27FC236}">
                  <a16:creationId xmlns:a16="http://schemas.microsoft.com/office/drawing/2014/main" id="{14244ED9-FA2F-DAE3-B5EC-0A682B9D304C}"/>
                </a:ext>
              </a:extLst>
            </p:cNvPr>
            <p:cNvSpPr/>
            <p:nvPr/>
          </p:nvSpPr>
          <p:spPr>
            <a:xfrm>
              <a:off x="17335303" y="8439978"/>
              <a:ext cx="143562" cy="169353"/>
            </a:xfrm>
            <a:custGeom>
              <a:avLst/>
              <a:gdLst/>
              <a:ahLst/>
              <a:cxnLst/>
              <a:rect l="l" t="t" r="r" b="b"/>
              <a:pathLst>
                <a:path w="143562" h="169353" extrusionOk="0">
                  <a:moveTo>
                    <a:pt x="129582" y="21197"/>
                  </a:moveTo>
                  <a:cubicBezTo>
                    <a:pt x="126414" y="25087"/>
                    <a:pt x="123007" y="29388"/>
                    <a:pt x="119356" y="34089"/>
                  </a:cubicBezTo>
                  <a:cubicBezTo>
                    <a:pt x="115705" y="38795"/>
                    <a:pt x="112017" y="43663"/>
                    <a:pt x="108283" y="48686"/>
                  </a:cubicBezTo>
                  <a:cubicBezTo>
                    <a:pt x="104554" y="53720"/>
                    <a:pt x="100986" y="58582"/>
                    <a:pt x="97579" y="63288"/>
                  </a:cubicBezTo>
                  <a:cubicBezTo>
                    <a:pt x="94172" y="67995"/>
                    <a:pt x="91046" y="72332"/>
                    <a:pt x="88212" y="76300"/>
                  </a:cubicBezTo>
                  <a:cubicBezTo>
                    <a:pt x="85367" y="80278"/>
                    <a:pt x="83057" y="83476"/>
                    <a:pt x="81273" y="85910"/>
                  </a:cubicBezTo>
                  <a:cubicBezTo>
                    <a:pt x="84030" y="90132"/>
                    <a:pt x="87031" y="94423"/>
                    <a:pt x="90277" y="98801"/>
                  </a:cubicBezTo>
                  <a:cubicBezTo>
                    <a:pt x="93517" y="103180"/>
                    <a:pt x="96887" y="107486"/>
                    <a:pt x="100372" y="111698"/>
                  </a:cubicBezTo>
                  <a:cubicBezTo>
                    <a:pt x="103857" y="115921"/>
                    <a:pt x="107342" y="119930"/>
                    <a:pt x="110837" y="123742"/>
                  </a:cubicBezTo>
                  <a:cubicBezTo>
                    <a:pt x="114322" y="127554"/>
                    <a:pt x="117687" y="130996"/>
                    <a:pt x="120932" y="134080"/>
                  </a:cubicBezTo>
                  <a:cubicBezTo>
                    <a:pt x="123522" y="136509"/>
                    <a:pt x="125962" y="138661"/>
                    <a:pt x="128229" y="140523"/>
                  </a:cubicBezTo>
                  <a:cubicBezTo>
                    <a:pt x="130502" y="142385"/>
                    <a:pt x="132770" y="144049"/>
                    <a:pt x="135043" y="145510"/>
                  </a:cubicBezTo>
                  <a:cubicBezTo>
                    <a:pt x="136666" y="146649"/>
                    <a:pt x="138169" y="147616"/>
                    <a:pt x="139547" y="148428"/>
                  </a:cubicBezTo>
                  <a:cubicBezTo>
                    <a:pt x="140926" y="149239"/>
                    <a:pt x="142262" y="150050"/>
                    <a:pt x="143562" y="150861"/>
                  </a:cubicBezTo>
                  <a:cubicBezTo>
                    <a:pt x="142101" y="153290"/>
                    <a:pt x="140234" y="155567"/>
                    <a:pt x="137961" y="157668"/>
                  </a:cubicBezTo>
                  <a:cubicBezTo>
                    <a:pt x="135688" y="159785"/>
                    <a:pt x="133254" y="161480"/>
                    <a:pt x="130664" y="162785"/>
                  </a:cubicBezTo>
                  <a:cubicBezTo>
                    <a:pt x="128063" y="164080"/>
                    <a:pt x="125514" y="164850"/>
                    <a:pt x="122997" y="165089"/>
                  </a:cubicBezTo>
                  <a:cubicBezTo>
                    <a:pt x="120480" y="165334"/>
                    <a:pt x="118337" y="164892"/>
                    <a:pt x="116553" y="163753"/>
                  </a:cubicBezTo>
                  <a:lnTo>
                    <a:pt x="112173" y="160102"/>
                  </a:lnTo>
                  <a:cubicBezTo>
                    <a:pt x="111362" y="159452"/>
                    <a:pt x="110592" y="158849"/>
                    <a:pt x="109859" y="158282"/>
                  </a:cubicBezTo>
                  <a:cubicBezTo>
                    <a:pt x="109131" y="157715"/>
                    <a:pt x="108356" y="157102"/>
                    <a:pt x="107544" y="156452"/>
                  </a:cubicBezTo>
                  <a:cubicBezTo>
                    <a:pt x="106577" y="155157"/>
                    <a:pt x="105438" y="153898"/>
                    <a:pt x="104143" y="152681"/>
                  </a:cubicBezTo>
                  <a:cubicBezTo>
                    <a:pt x="102837" y="151470"/>
                    <a:pt x="101542" y="150211"/>
                    <a:pt x="100247" y="148911"/>
                  </a:cubicBezTo>
                  <a:cubicBezTo>
                    <a:pt x="98786" y="147616"/>
                    <a:pt x="97371" y="146358"/>
                    <a:pt x="95993" y="145141"/>
                  </a:cubicBezTo>
                  <a:cubicBezTo>
                    <a:pt x="94614" y="143929"/>
                    <a:pt x="93439" y="142754"/>
                    <a:pt x="92466" y="141615"/>
                  </a:cubicBezTo>
                  <a:cubicBezTo>
                    <a:pt x="91655" y="140648"/>
                    <a:pt x="90235" y="139103"/>
                    <a:pt x="88212" y="136997"/>
                  </a:cubicBezTo>
                  <a:cubicBezTo>
                    <a:pt x="86178" y="134891"/>
                    <a:pt x="84841" y="133269"/>
                    <a:pt x="84196" y="132130"/>
                  </a:cubicBezTo>
                  <a:lnTo>
                    <a:pt x="76166" y="121911"/>
                  </a:lnTo>
                  <a:cubicBezTo>
                    <a:pt x="74704" y="120133"/>
                    <a:pt x="72998" y="118141"/>
                    <a:pt x="71058" y="115952"/>
                  </a:cubicBezTo>
                  <a:cubicBezTo>
                    <a:pt x="69113" y="113762"/>
                    <a:pt x="67079" y="111776"/>
                    <a:pt x="64973" y="109992"/>
                  </a:cubicBezTo>
                  <a:cubicBezTo>
                    <a:pt x="64162" y="110481"/>
                    <a:pt x="62866" y="111740"/>
                    <a:pt x="61082" y="113762"/>
                  </a:cubicBezTo>
                  <a:cubicBezTo>
                    <a:pt x="59293" y="115796"/>
                    <a:pt x="57312" y="118183"/>
                    <a:pt x="55122" y="120939"/>
                  </a:cubicBezTo>
                  <a:cubicBezTo>
                    <a:pt x="52932" y="123700"/>
                    <a:pt x="50618" y="126701"/>
                    <a:pt x="48184" y="129941"/>
                  </a:cubicBezTo>
                  <a:cubicBezTo>
                    <a:pt x="45749" y="133185"/>
                    <a:pt x="43560" y="136353"/>
                    <a:pt x="41615" y="139426"/>
                  </a:cubicBezTo>
                  <a:cubicBezTo>
                    <a:pt x="39508" y="142671"/>
                    <a:pt x="37391" y="145921"/>
                    <a:pt x="35290" y="149161"/>
                  </a:cubicBezTo>
                  <a:cubicBezTo>
                    <a:pt x="33173" y="152406"/>
                    <a:pt x="31233" y="155406"/>
                    <a:pt x="29444" y="158163"/>
                  </a:cubicBezTo>
                  <a:cubicBezTo>
                    <a:pt x="27655" y="160596"/>
                    <a:pt x="26079" y="162785"/>
                    <a:pt x="24706" y="164730"/>
                  </a:cubicBezTo>
                  <a:cubicBezTo>
                    <a:pt x="23332" y="166675"/>
                    <a:pt x="22147" y="168215"/>
                    <a:pt x="21179" y="169353"/>
                  </a:cubicBezTo>
                  <a:cubicBezTo>
                    <a:pt x="20201" y="169353"/>
                    <a:pt x="18787" y="169026"/>
                    <a:pt x="16914" y="168376"/>
                  </a:cubicBezTo>
                  <a:cubicBezTo>
                    <a:pt x="15052" y="167726"/>
                    <a:pt x="13102" y="166951"/>
                    <a:pt x="11073" y="166062"/>
                  </a:cubicBezTo>
                  <a:cubicBezTo>
                    <a:pt x="9045" y="165172"/>
                    <a:pt x="7022" y="164242"/>
                    <a:pt x="4993" y="163264"/>
                  </a:cubicBezTo>
                  <a:cubicBezTo>
                    <a:pt x="2959" y="162286"/>
                    <a:pt x="1295" y="161475"/>
                    <a:pt x="0" y="160830"/>
                  </a:cubicBezTo>
                  <a:cubicBezTo>
                    <a:pt x="650" y="157102"/>
                    <a:pt x="2757" y="151990"/>
                    <a:pt x="6330" y="145505"/>
                  </a:cubicBezTo>
                  <a:cubicBezTo>
                    <a:pt x="9898" y="139020"/>
                    <a:pt x="14194" y="132041"/>
                    <a:pt x="19224" y="124579"/>
                  </a:cubicBezTo>
                  <a:cubicBezTo>
                    <a:pt x="24581" y="116799"/>
                    <a:pt x="29969" y="109254"/>
                    <a:pt x="35404" y="101958"/>
                  </a:cubicBezTo>
                  <a:cubicBezTo>
                    <a:pt x="40839" y="94662"/>
                    <a:pt x="45177" y="88666"/>
                    <a:pt x="48428" y="83960"/>
                  </a:cubicBezTo>
                  <a:cubicBezTo>
                    <a:pt x="45183" y="77631"/>
                    <a:pt x="42057" y="71671"/>
                    <a:pt x="39056" y="66076"/>
                  </a:cubicBezTo>
                  <a:cubicBezTo>
                    <a:pt x="36055" y="60475"/>
                    <a:pt x="33095" y="54968"/>
                    <a:pt x="30172" y="49528"/>
                  </a:cubicBezTo>
                  <a:cubicBezTo>
                    <a:pt x="27254" y="44099"/>
                    <a:pt x="24456" y="38623"/>
                    <a:pt x="21782" y="33111"/>
                  </a:cubicBezTo>
                  <a:cubicBezTo>
                    <a:pt x="19104" y="27594"/>
                    <a:pt x="16550" y="21676"/>
                    <a:pt x="14116" y="15352"/>
                  </a:cubicBezTo>
                  <a:cubicBezTo>
                    <a:pt x="15094" y="14541"/>
                    <a:pt x="16467" y="13647"/>
                    <a:pt x="18256" y="12674"/>
                  </a:cubicBezTo>
                  <a:cubicBezTo>
                    <a:pt x="20035" y="11707"/>
                    <a:pt x="21907" y="10693"/>
                    <a:pt x="23847" y="9637"/>
                  </a:cubicBezTo>
                  <a:cubicBezTo>
                    <a:pt x="25792" y="8587"/>
                    <a:pt x="27701" y="7573"/>
                    <a:pt x="29563" y="6600"/>
                  </a:cubicBezTo>
                  <a:cubicBezTo>
                    <a:pt x="31425" y="5622"/>
                    <a:pt x="33090" y="4816"/>
                    <a:pt x="34557" y="4166"/>
                  </a:cubicBezTo>
                  <a:cubicBezTo>
                    <a:pt x="36335" y="7900"/>
                    <a:pt x="38239" y="11951"/>
                    <a:pt x="40273" y="16325"/>
                  </a:cubicBezTo>
                  <a:cubicBezTo>
                    <a:pt x="42301" y="20703"/>
                    <a:pt x="44449" y="25243"/>
                    <a:pt x="46717" y="29949"/>
                  </a:cubicBezTo>
                  <a:cubicBezTo>
                    <a:pt x="49307" y="35139"/>
                    <a:pt x="52194" y="40771"/>
                    <a:pt x="55351" y="46856"/>
                  </a:cubicBezTo>
                  <a:cubicBezTo>
                    <a:pt x="58518" y="52940"/>
                    <a:pt x="62206" y="58983"/>
                    <a:pt x="66424" y="64979"/>
                  </a:cubicBezTo>
                  <a:cubicBezTo>
                    <a:pt x="67886" y="63517"/>
                    <a:pt x="69592" y="61780"/>
                    <a:pt x="71532" y="59747"/>
                  </a:cubicBezTo>
                  <a:cubicBezTo>
                    <a:pt x="73482" y="57719"/>
                    <a:pt x="75583" y="55332"/>
                    <a:pt x="77861" y="52571"/>
                  </a:cubicBezTo>
                  <a:cubicBezTo>
                    <a:pt x="79963" y="49815"/>
                    <a:pt x="82277" y="46772"/>
                    <a:pt x="84789" y="43449"/>
                  </a:cubicBezTo>
                  <a:cubicBezTo>
                    <a:pt x="87307" y="40121"/>
                    <a:pt x="89938" y="36679"/>
                    <a:pt x="92700" y="33111"/>
                  </a:cubicBezTo>
                  <a:cubicBezTo>
                    <a:pt x="95457" y="29544"/>
                    <a:pt x="98172" y="26018"/>
                    <a:pt x="100850" y="22529"/>
                  </a:cubicBezTo>
                  <a:cubicBezTo>
                    <a:pt x="103524" y="19044"/>
                    <a:pt x="106078" y="15836"/>
                    <a:pt x="108512" y="12918"/>
                  </a:cubicBezTo>
                  <a:cubicBezTo>
                    <a:pt x="110946" y="10001"/>
                    <a:pt x="113172" y="7406"/>
                    <a:pt x="115206" y="5139"/>
                  </a:cubicBezTo>
                  <a:cubicBezTo>
                    <a:pt x="117234" y="2866"/>
                    <a:pt x="118977" y="1166"/>
                    <a:pt x="120438" y="27"/>
                  </a:cubicBezTo>
                  <a:cubicBezTo>
                    <a:pt x="122217" y="-129"/>
                    <a:pt x="124167" y="391"/>
                    <a:pt x="126279" y="1608"/>
                  </a:cubicBezTo>
                  <a:cubicBezTo>
                    <a:pt x="128385" y="2825"/>
                    <a:pt x="130414" y="4650"/>
                    <a:pt x="132364" y="7079"/>
                  </a:cubicBezTo>
                  <a:cubicBezTo>
                    <a:pt x="132848" y="7895"/>
                    <a:pt x="133498" y="8623"/>
                    <a:pt x="134310" y="9268"/>
                  </a:cubicBezTo>
                  <a:cubicBezTo>
                    <a:pt x="135121" y="9918"/>
                    <a:pt x="135932" y="10485"/>
                    <a:pt x="136744" y="10974"/>
                  </a:cubicBezTo>
                  <a:lnTo>
                    <a:pt x="137956" y="11702"/>
                  </a:lnTo>
                  <a:cubicBezTo>
                    <a:pt x="135537" y="14135"/>
                    <a:pt x="132739" y="17302"/>
                    <a:pt x="129582" y="211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7" name="Google Shape;1847;p17">
              <a:extLst>
                <a:ext uri="{FF2B5EF4-FFF2-40B4-BE49-F238E27FC236}">
                  <a16:creationId xmlns:a16="http://schemas.microsoft.com/office/drawing/2014/main" id="{C33DB3A0-880F-C496-BEDE-F50D1BB28060}"/>
                </a:ext>
              </a:extLst>
            </p:cNvPr>
            <p:cNvSpPr/>
            <p:nvPr/>
          </p:nvSpPr>
          <p:spPr>
            <a:xfrm>
              <a:off x="17329463" y="7991165"/>
              <a:ext cx="140406" cy="124494"/>
            </a:xfrm>
            <a:custGeom>
              <a:avLst/>
              <a:gdLst/>
              <a:ahLst/>
              <a:cxnLst/>
              <a:rect l="l" t="t" r="r" b="b"/>
              <a:pathLst>
                <a:path w="140406" h="124494" extrusionOk="0">
                  <a:moveTo>
                    <a:pt x="139486" y="73239"/>
                  </a:moveTo>
                  <a:cubicBezTo>
                    <a:pt x="138040" y="73655"/>
                    <a:pt x="133967" y="74014"/>
                    <a:pt x="127273" y="74326"/>
                  </a:cubicBezTo>
                  <a:cubicBezTo>
                    <a:pt x="120574" y="74633"/>
                    <a:pt x="112585" y="74841"/>
                    <a:pt x="103311" y="74945"/>
                  </a:cubicBezTo>
                  <a:cubicBezTo>
                    <a:pt x="94033" y="75049"/>
                    <a:pt x="84036" y="75153"/>
                    <a:pt x="73327" y="75257"/>
                  </a:cubicBezTo>
                  <a:cubicBezTo>
                    <a:pt x="62602" y="75361"/>
                    <a:pt x="52501" y="75413"/>
                    <a:pt x="43025" y="75413"/>
                  </a:cubicBezTo>
                  <a:cubicBezTo>
                    <a:pt x="33538" y="75413"/>
                    <a:pt x="25242" y="75413"/>
                    <a:pt x="18132" y="75413"/>
                  </a:cubicBezTo>
                  <a:cubicBezTo>
                    <a:pt x="11017" y="75413"/>
                    <a:pt x="6331" y="75413"/>
                    <a:pt x="4068" y="75413"/>
                  </a:cubicBezTo>
                  <a:cubicBezTo>
                    <a:pt x="1795" y="73151"/>
                    <a:pt x="505" y="70208"/>
                    <a:pt x="199" y="66604"/>
                  </a:cubicBezTo>
                  <a:cubicBezTo>
                    <a:pt x="-108" y="63005"/>
                    <a:pt x="-62" y="58517"/>
                    <a:pt x="355" y="53156"/>
                  </a:cubicBezTo>
                  <a:cubicBezTo>
                    <a:pt x="1171" y="51715"/>
                    <a:pt x="3548" y="50686"/>
                    <a:pt x="7465" y="50067"/>
                  </a:cubicBezTo>
                  <a:cubicBezTo>
                    <a:pt x="11381" y="49448"/>
                    <a:pt x="15703" y="49037"/>
                    <a:pt x="20452" y="48829"/>
                  </a:cubicBezTo>
                  <a:cubicBezTo>
                    <a:pt x="25195" y="48626"/>
                    <a:pt x="29731" y="48517"/>
                    <a:pt x="34053" y="48517"/>
                  </a:cubicBezTo>
                  <a:cubicBezTo>
                    <a:pt x="38385" y="48517"/>
                    <a:pt x="41475" y="48517"/>
                    <a:pt x="43332" y="48517"/>
                  </a:cubicBezTo>
                  <a:cubicBezTo>
                    <a:pt x="45594" y="48517"/>
                    <a:pt x="49204" y="48470"/>
                    <a:pt x="54150" y="48366"/>
                  </a:cubicBezTo>
                  <a:cubicBezTo>
                    <a:pt x="59102" y="48262"/>
                    <a:pt x="64708" y="48210"/>
                    <a:pt x="71007" y="48210"/>
                  </a:cubicBezTo>
                  <a:cubicBezTo>
                    <a:pt x="77290" y="48210"/>
                    <a:pt x="83885" y="48210"/>
                    <a:pt x="90787" y="48210"/>
                  </a:cubicBezTo>
                  <a:cubicBezTo>
                    <a:pt x="97689" y="48210"/>
                    <a:pt x="104237" y="48262"/>
                    <a:pt x="110427" y="48366"/>
                  </a:cubicBezTo>
                  <a:cubicBezTo>
                    <a:pt x="116606" y="48470"/>
                    <a:pt x="122171" y="48678"/>
                    <a:pt x="127117" y="48985"/>
                  </a:cubicBezTo>
                  <a:cubicBezTo>
                    <a:pt x="132064" y="49297"/>
                    <a:pt x="135673" y="49557"/>
                    <a:pt x="137941" y="49760"/>
                  </a:cubicBezTo>
                  <a:cubicBezTo>
                    <a:pt x="138757" y="50587"/>
                    <a:pt x="139382" y="52230"/>
                    <a:pt x="139787" y="54705"/>
                  </a:cubicBezTo>
                  <a:cubicBezTo>
                    <a:pt x="140203" y="57176"/>
                    <a:pt x="140406" y="59760"/>
                    <a:pt x="140406" y="62438"/>
                  </a:cubicBezTo>
                  <a:cubicBezTo>
                    <a:pt x="140406" y="65116"/>
                    <a:pt x="140302" y="67535"/>
                    <a:pt x="140099" y="69703"/>
                  </a:cubicBezTo>
                  <a:cubicBezTo>
                    <a:pt x="139896" y="71846"/>
                    <a:pt x="139694" y="73037"/>
                    <a:pt x="139486" y="73239"/>
                  </a:cubicBezTo>
                  <a:close/>
                  <a:moveTo>
                    <a:pt x="62805" y="121774"/>
                  </a:moveTo>
                  <a:cubicBezTo>
                    <a:pt x="58888" y="119714"/>
                    <a:pt x="56262" y="116880"/>
                    <a:pt x="54925" y="113271"/>
                  </a:cubicBezTo>
                  <a:cubicBezTo>
                    <a:pt x="53583" y="109667"/>
                    <a:pt x="53323" y="106116"/>
                    <a:pt x="54145" y="102605"/>
                  </a:cubicBezTo>
                  <a:cubicBezTo>
                    <a:pt x="54972" y="99106"/>
                    <a:pt x="56668" y="95959"/>
                    <a:pt x="59247" y="93177"/>
                  </a:cubicBezTo>
                  <a:cubicBezTo>
                    <a:pt x="61827" y="90395"/>
                    <a:pt x="65073" y="88695"/>
                    <a:pt x="68989" y="88081"/>
                  </a:cubicBezTo>
                  <a:cubicBezTo>
                    <a:pt x="74554" y="87259"/>
                    <a:pt x="78981" y="88237"/>
                    <a:pt x="82283" y="91019"/>
                  </a:cubicBezTo>
                  <a:cubicBezTo>
                    <a:pt x="85575" y="93801"/>
                    <a:pt x="87640" y="97202"/>
                    <a:pt x="88462" y="101217"/>
                  </a:cubicBezTo>
                  <a:cubicBezTo>
                    <a:pt x="89289" y="105237"/>
                    <a:pt x="88665" y="109361"/>
                    <a:pt x="86616" y="113583"/>
                  </a:cubicBezTo>
                  <a:cubicBezTo>
                    <a:pt x="84551" y="117811"/>
                    <a:pt x="80941" y="121056"/>
                    <a:pt x="75792" y="123323"/>
                  </a:cubicBezTo>
                  <a:cubicBezTo>
                    <a:pt x="72703" y="124556"/>
                    <a:pt x="70170" y="124821"/>
                    <a:pt x="68219" y="124093"/>
                  </a:cubicBezTo>
                  <a:cubicBezTo>
                    <a:pt x="66258" y="123370"/>
                    <a:pt x="64459" y="122600"/>
                    <a:pt x="62805" y="121774"/>
                  </a:cubicBezTo>
                  <a:close/>
                  <a:moveTo>
                    <a:pt x="64355" y="34289"/>
                  </a:moveTo>
                  <a:cubicBezTo>
                    <a:pt x="60438" y="32235"/>
                    <a:pt x="57807" y="29396"/>
                    <a:pt x="56470" y="25787"/>
                  </a:cubicBezTo>
                  <a:cubicBezTo>
                    <a:pt x="55128" y="22188"/>
                    <a:pt x="54873" y="18579"/>
                    <a:pt x="55700" y="14970"/>
                  </a:cubicBezTo>
                  <a:cubicBezTo>
                    <a:pt x="56517" y="11366"/>
                    <a:pt x="58223" y="8168"/>
                    <a:pt x="60802" y="5386"/>
                  </a:cubicBezTo>
                  <a:cubicBezTo>
                    <a:pt x="63372" y="2609"/>
                    <a:pt x="66623" y="903"/>
                    <a:pt x="70544" y="290"/>
                  </a:cubicBezTo>
                  <a:cubicBezTo>
                    <a:pt x="76104" y="-532"/>
                    <a:pt x="80593" y="394"/>
                    <a:pt x="83989" y="3072"/>
                  </a:cubicBezTo>
                  <a:cubicBezTo>
                    <a:pt x="87391" y="5750"/>
                    <a:pt x="89456" y="9151"/>
                    <a:pt x="90179" y="13270"/>
                  </a:cubicBezTo>
                  <a:cubicBezTo>
                    <a:pt x="90896" y="17393"/>
                    <a:pt x="90283" y="21616"/>
                    <a:pt x="88322" y="25943"/>
                  </a:cubicBezTo>
                  <a:cubicBezTo>
                    <a:pt x="86356" y="30269"/>
                    <a:pt x="82699" y="33566"/>
                    <a:pt x="77347" y="35834"/>
                  </a:cubicBezTo>
                  <a:cubicBezTo>
                    <a:pt x="74455" y="37066"/>
                    <a:pt x="71985" y="37331"/>
                    <a:pt x="69925" y="36603"/>
                  </a:cubicBezTo>
                  <a:cubicBezTo>
                    <a:pt x="67860" y="35886"/>
                    <a:pt x="66009" y="35116"/>
                    <a:pt x="64355" y="342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8" name="Google Shape;1848;p17">
              <a:extLst>
                <a:ext uri="{FF2B5EF4-FFF2-40B4-BE49-F238E27FC236}">
                  <a16:creationId xmlns:a16="http://schemas.microsoft.com/office/drawing/2014/main" id="{0C68D80D-3882-595A-3815-3E0C157BD752}"/>
                </a:ext>
              </a:extLst>
            </p:cNvPr>
            <p:cNvSpPr/>
            <p:nvPr/>
          </p:nvSpPr>
          <p:spPr>
            <a:xfrm>
              <a:off x="16405123" y="8894813"/>
              <a:ext cx="115906" cy="168567"/>
            </a:xfrm>
            <a:custGeom>
              <a:avLst/>
              <a:gdLst/>
              <a:ahLst/>
              <a:cxnLst/>
              <a:rect l="l" t="t" r="r" b="b"/>
              <a:pathLst>
                <a:path w="115906" h="168567" extrusionOk="0">
                  <a:moveTo>
                    <a:pt x="4211" y="143609"/>
                  </a:moveTo>
                  <a:cubicBezTo>
                    <a:pt x="9724" y="138420"/>
                    <a:pt x="15524" y="133599"/>
                    <a:pt x="21604" y="129137"/>
                  </a:cubicBezTo>
                  <a:cubicBezTo>
                    <a:pt x="27689" y="124675"/>
                    <a:pt x="33566" y="119854"/>
                    <a:pt x="39246" y="114659"/>
                  </a:cubicBezTo>
                  <a:cubicBezTo>
                    <a:pt x="44114" y="110281"/>
                    <a:pt x="49711" y="105096"/>
                    <a:pt x="56035" y="99095"/>
                  </a:cubicBezTo>
                  <a:cubicBezTo>
                    <a:pt x="62360" y="93094"/>
                    <a:pt x="68362" y="86770"/>
                    <a:pt x="74042" y="80114"/>
                  </a:cubicBezTo>
                  <a:cubicBezTo>
                    <a:pt x="79716" y="73473"/>
                    <a:pt x="84543" y="66614"/>
                    <a:pt x="88522" y="59557"/>
                  </a:cubicBezTo>
                  <a:cubicBezTo>
                    <a:pt x="92496" y="52506"/>
                    <a:pt x="94482" y="45652"/>
                    <a:pt x="94482" y="39000"/>
                  </a:cubicBezTo>
                  <a:cubicBezTo>
                    <a:pt x="94482" y="36894"/>
                    <a:pt x="93999" y="34949"/>
                    <a:pt x="93021" y="33161"/>
                  </a:cubicBezTo>
                  <a:cubicBezTo>
                    <a:pt x="91237" y="29760"/>
                    <a:pt x="88678" y="27529"/>
                    <a:pt x="85360" y="26468"/>
                  </a:cubicBezTo>
                  <a:cubicBezTo>
                    <a:pt x="82036" y="25417"/>
                    <a:pt x="78588" y="24887"/>
                    <a:pt x="75020" y="24887"/>
                  </a:cubicBezTo>
                  <a:lnTo>
                    <a:pt x="75020" y="25131"/>
                  </a:lnTo>
                  <a:cubicBezTo>
                    <a:pt x="72913" y="25131"/>
                    <a:pt x="69871" y="25293"/>
                    <a:pt x="65897" y="25615"/>
                  </a:cubicBezTo>
                  <a:cubicBezTo>
                    <a:pt x="61918" y="25943"/>
                    <a:pt x="57299" y="26951"/>
                    <a:pt x="52031" y="28657"/>
                  </a:cubicBezTo>
                  <a:cubicBezTo>
                    <a:pt x="46757" y="30363"/>
                    <a:pt x="40921" y="32963"/>
                    <a:pt x="34508" y="36447"/>
                  </a:cubicBezTo>
                  <a:cubicBezTo>
                    <a:pt x="28095" y="39931"/>
                    <a:pt x="21406" y="44835"/>
                    <a:pt x="14437" y="51164"/>
                  </a:cubicBezTo>
                  <a:cubicBezTo>
                    <a:pt x="13620" y="50675"/>
                    <a:pt x="12772" y="49911"/>
                    <a:pt x="11883" y="48850"/>
                  </a:cubicBezTo>
                  <a:cubicBezTo>
                    <a:pt x="10988" y="47794"/>
                    <a:pt x="10094" y="46661"/>
                    <a:pt x="9204" y="45438"/>
                  </a:cubicBezTo>
                  <a:cubicBezTo>
                    <a:pt x="8310" y="44227"/>
                    <a:pt x="7457" y="43010"/>
                    <a:pt x="6650" y="41788"/>
                  </a:cubicBezTo>
                  <a:cubicBezTo>
                    <a:pt x="5834" y="40576"/>
                    <a:pt x="5189" y="39640"/>
                    <a:pt x="4705" y="38990"/>
                  </a:cubicBezTo>
                  <a:cubicBezTo>
                    <a:pt x="4705" y="37045"/>
                    <a:pt x="5230" y="35095"/>
                    <a:pt x="6286" y="33150"/>
                  </a:cubicBezTo>
                  <a:cubicBezTo>
                    <a:pt x="7342" y="31205"/>
                    <a:pt x="8679" y="29344"/>
                    <a:pt x="10302" y="27560"/>
                  </a:cubicBezTo>
                  <a:cubicBezTo>
                    <a:pt x="11919" y="25771"/>
                    <a:pt x="13625" y="24148"/>
                    <a:pt x="15409" y="22692"/>
                  </a:cubicBezTo>
                  <a:cubicBezTo>
                    <a:pt x="17193" y="21231"/>
                    <a:pt x="18816" y="19853"/>
                    <a:pt x="20277" y="18558"/>
                  </a:cubicBezTo>
                  <a:cubicBezTo>
                    <a:pt x="21573" y="17424"/>
                    <a:pt x="22909" y="16327"/>
                    <a:pt x="24293" y="15272"/>
                  </a:cubicBezTo>
                  <a:cubicBezTo>
                    <a:pt x="25671" y="14221"/>
                    <a:pt x="27091" y="13207"/>
                    <a:pt x="28547" y="12229"/>
                  </a:cubicBezTo>
                  <a:cubicBezTo>
                    <a:pt x="33416" y="8828"/>
                    <a:pt x="39251" y="6031"/>
                    <a:pt x="46070" y="3841"/>
                  </a:cubicBezTo>
                  <a:cubicBezTo>
                    <a:pt x="52884" y="1652"/>
                    <a:pt x="59858" y="399"/>
                    <a:pt x="66994" y="71"/>
                  </a:cubicBezTo>
                  <a:cubicBezTo>
                    <a:pt x="74130" y="-251"/>
                    <a:pt x="80985" y="524"/>
                    <a:pt x="87555" y="2385"/>
                  </a:cubicBezTo>
                  <a:cubicBezTo>
                    <a:pt x="94124" y="4247"/>
                    <a:pt x="99600" y="7534"/>
                    <a:pt x="103980" y="12235"/>
                  </a:cubicBezTo>
                  <a:cubicBezTo>
                    <a:pt x="106898" y="15480"/>
                    <a:pt x="109046" y="18849"/>
                    <a:pt x="110424" y="22334"/>
                  </a:cubicBezTo>
                  <a:cubicBezTo>
                    <a:pt x="111802" y="25818"/>
                    <a:pt x="113061" y="29588"/>
                    <a:pt x="114195" y="33644"/>
                  </a:cubicBezTo>
                  <a:cubicBezTo>
                    <a:pt x="116301" y="41268"/>
                    <a:pt x="116463" y="48689"/>
                    <a:pt x="114684" y="55907"/>
                  </a:cubicBezTo>
                  <a:cubicBezTo>
                    <a:pt x="112895" y="63130"/>
                    <a:pt x="109977" y="69937"/>
                    <a:pt x="105920" y="76339"/>
                  </a:cubicBezTo>
                  <a:cubicBezTo>
                    <a:pt x="101863" y="82750"/>
                    <a:pt x="97161" y="88793"/>
                    <a:pt x="91809" y="94467"/>
                  </a:cubicBezTo>
                  <a:cubicBezTo>
                    <a:pt x="86452" y="100140"/>
                    <a:pt x="81183" y="105169"/>
                    <a:pt x="75992" y="109548"/>
                  </a:cubicBezTo>
                  <a:cubicBezTo>
                    <a:pt x="69824" y="114743"/>
                    <a:pt x="63905" y="120094"/>
                    <a:pt x="58230" y="125611"/>
                  </a:cubicBezTo>
                  <a:cubicBezTo>
                    <a:pt x="52551" y="131123"/>
                    <a:pt x="47121" y="136885"/>
                    <a:pt x="41925" y="142881"/>
                  </a:cubicBezTo>
                  <a:cubicBezTo>
                    <a:pt x="44681" y="142881"/>
                    <a:pt x="47360" y="142756"/>
                    <a:pt x="49955" y="142517"/>
                  </a:cubicBezTo>
                  <a:cubicBezTo>
                    <a:pt x="52551" y="142273"/>
                    <a:pt x="55224" y="142148"/>
                    <a:pt x="57986" y="142148"/>
                  </a:cubicBezTo>
                  <a:cubicBezTo>
                    <a:pt x="65767" y="142148"/>
                    <a:pt x="74245" y="142351"/>
                    <a:pt x="83414" y="142756"/>
                  </a:cubicBezTo>
                  <a:cubicBezTo>
                    <a:pt x="92574" y="143167"/>
                    <a:pt x="101057" y="142720"/>
                    <a:pt x="108843" y="141420"/>
                  </a:cubicBezTo>
                  <a:cubicBezTo>
                    <a:pt x="110460" y="142231"/>
                    <a:pt x="111111" y="143251"/>
                    <a:pt x="110788" y="144462"/>
                  </a:cubicBezTo>
                  <a:cubicBezTo>
                    <a:pt x="110460" y="145674"/>
                    <a:pt x="110705" y="147104"/>
                    <a:pt x="111516" y="148716"/>
                  </a:cubicBezTo>
                  <a:cubicBezTo>
                    <a:pt x="111516" y="150505"/>
                    <a:pt x="111641" y="152289"/>
                    <a:pt x="111880" y="154072"/>
                  </a:cubicBezTo>
                  <a:cubicBezTo>
                    <a:pt x="112125" y="155861"/>
                    <a:pt x="112244" y="157598"/>
                    <a:pt x="112244" y="159304"/>
                  </a:cubicBezTo>
                  <a:cubicBezTo>
                    <a:pt x="112244" y="161004"/>
                    <a:pt x="112042" y="162627"/>
                    <a:pt x="111636" y="164166"/>
                  </a:cubicBezTo>
                  <a:cubicBezTo>
                    <a:pt x="111230" y="165705"/>
                    <a:pt x="110299" y="167052"/>
                    <a:pt x="108838" y="168181"/>
                  </a:cubicBezTo>
                  <a:cubicBezTo>
                    <a:pt x="105431" y="168503"/>
                    <a:pt x="101858" y="168623"/>
                    <a:pt x="98134" y="168545"/>
                  </a:cubicBezTo>
                  <a:cubicBezTo>
                    <a:pt x="94399" y="168462"/>
                    <a:pt x="90831" y="168342"/>
                    <a:pt x="87430" y="168181"/>
                  </a:cubicBezTo>
                  <a:cubicBezTo>
                    <a:pt x="83206" y="168019"/>
                    <a:pt x="78546" y="167853"/>
                    <a:pt x="73439" y="167692"/>
                  </a:cubicBezTo>
                  <a:cubicBezTo>
                    <a:pt x="68326" y="167536"/>
                    <a:pt x="63582" y="167292"/>
                    <a:pt x="59203" y="166964"/>
                  </a:cubicBezTo>
                  <a:cubicBezTo>
                    <a:pt x="57903" y="166808"/>
                    <a:pt x="56530" y="166891"/>
                    <a:pt x="55068" y="167208"/>
                  </a:cubicBezTo>
                  <a:cubicBezTo>
                    <a:pt x="53607" y="167536"/>
                    <a:pt x="52228" y="167619"/>
                    <a:pt x="50933" y="167453"/>
                  </a:cubicBezTo>
                  <a:cubicBezTo>
                    <a:pt x="47360" y="167125"/>
                    <a:pt x="43469" y="167011"/>
                    <a:pt x="39251" y="167083"/>
                  </a:cubicBezTo>
                  <a:cubicBezTo>
                    <a:pt x="35033" y="167167"/>
                    <a:pt x="30773" y="167286"/>
                    <a:pt x="26477" y="167453"/>
                  </a:cubicBezTo>
                  <a:cubicBezTo>
                    <a:pt x="22176" y="167614"/>
                    <a:pt x="17963" y="167780"/>
                    <a:pt x="13823" y="167936"/>
                  </a:cubicBezTo>
                  <a:cubicBezTo>
                    <a:pt x="9688" y="168098"/>
                    <a:pt x="5917" y="168181"/>
                    <a:pt x="2510" y="168181"/>
                  </a:cubicBezTo>
                  <a:cubicBezTo>
                    <a:pt x="237" y="161696"/>
                    <a:pt x="-491" y="156667"/>
                    <a:pt x="321" y="153095"/>
                  </a:cubicBezTo>
                  <a:cubicBezTo>
                    <a:pt x="1127" y="149533"/>
                    <a:pt x="2422" y="146376"/>
                    <a:pt x="4211" y="1436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9" name="Google Shape;1849;p17">
              <a:extLst>
                <a:ext uri="{FF2B5EF4-FFF2-40B4-BE49-F238E27FC236}">
                  <a16:creationId xmlns:a16="http://schemas.microsoft.com/office/drawing/2014/main" id="{435D838C-02F4-5802-9E9D-772FCCEE8A43}"/>
                </a:ext>
              </a:extLst>
            </p:cNvPr>
            <p:cNvSpPr/>
            <p:nvPr/>
          </p:nvSpPr>
          <p:spPr>
            <a:xfrm>
              <a:off x="16867569" y="8892211"/>
              <a:ext cx="123871" cy="171063"/>
            </a:xfrm>
            <a:custGeom>
              <a:avLst/>
              <a:gdLst/>
              <a:ahLst/>
              <a:cxnLst/>
              <a:rect l="l" t="t" r="r" b="b"/>
              <a:pathLst>
                <a:path w="123871" h="171063" extrusionOk="0">
                  <a:moveTo>
                    <a:pt x="91005" y="92934"/>
                  </a:moveTo>
                  <a:cubicBezTo>
                    <a:pt x="90682" y="92778"/>
                    <a:pt x="90438" y="92612"/>
                    <a:pt x="90277" y="92451"/>
                  </a:cubicBezTo>
                  <a:cubicBezTo>
                    <a:pt x="90115" y="92295"/>
                    <a:pt x="89876" y="92206"/>
                    <a:pt x="89548" y="92206"/>
                  </a:cubicBezTo>
                  <a:cubicBezTo>
                    <a:pt x="87442" y="90428"/>
                    <a:pt x="84727" y="89050"/>
                    <a:pt x="81398" y="88072"/>
                  </a:cubicBezTo>
                  <a:cubicBezTo>
                    <a:pt x="78075" y="87094"/>
                    <a:pt x="74548" y="86491"/>
                    <a:pt x="70819" y="86252"/>
                  </a:cubicBezTo>
                  <a:cubicBezTo>
                    <a:pt x="67090" y="86008"/>
                    <a:pt x="63439" y="86008"/>
                    <a:pt x="59871" y="86252"/>
                  </a:cubicBezTo>
                  <a:cubicBezTo>
                    <a:pt x="56297" y="86491"/>
                    <a:pt x="53302" y="86860"/>
                    <a:pt x="50867" y="87344"/>
                  </a:cubicBezTo>
                  <a:cubicBezTo>
                    <a:pt x="50384" y="87505"/>
                    <a:pt x="49442" y="87589"/>
                    <a:pt x="48069" y="87589"/>
                  </a:cubicBezTo>
                  <a:cubicBezTo>
                    <a:pt x="46686" y="87589"/>
                    <a:pt x="45271" y="87589"/>
                    <a:pt x="43815" y="87589"/>
                  </a:cubicBezTo>
                  <a:cubicBezTo>
                    <a:pt x="42348" y="87589"/>
                    <a:pt x="40928" y="87589"/>
                    <a:pt x="39550" y="87589"/>
                  </a:cubicBezTo>
                  <a:cubicBezTo>
                    <a:pt x="38171" y="87589"/>
                    <a:pt x="37235" y="87589"/>
                    <a:pt x="36751" y="87589"/>
                  </a:cubicBezTo>
                  <a:cubicBezTo>
                    <a:pt x="36424" y="87589"/>
                    <a:pt x="36268" y="86574"/>
                    <a:pt x="36268" y="84546"/>
                  </a:cubicBezTo>
                  <a:cubicBezTo>
                    <a:pt x="36268" y="82518"/>
                    <a:pt x="36341" y="80292"/>
                    <a:pt x="36507" y="77854"/>
                  </a:cubicBezTo>
                  <a:cubicBezTo>
                    <a:pt x="36673" y="75415"/>
                    <a:pt x="36793" y="73147"/>
                    <a:pt x="36876" y="71041"/>
                  </a:cubicBezTo>
                  <a:cubicBezTo>
                    <a:pt x="36959" y="68935"/>
                    <a:pt x="36835" y="67718"/>
                    <a:pt x="36507" y="67391"/>
                  </a:cubicBezTo>
                  <a:cubicBezTo>
                    <a:pt x="37157" y="67235"/>
                    <a:pt x="38010" y="67110"/>
                    <a:pt x="39066" y="67027"/>
                  </a:cubicBezTo>
                  <a:cubicBezTo>
                    <a:pt x="40117" y="66943"/>
                    <a:pt x="41256" y="66902"/>
                    <a:pt x="42467" y="66902"/>
                  </a:cubicBezTo>
                  <a:cubicBezTo>
                    <a:pt x="43690" y="66902"/>
                    <a:pt x="44860" y="66902"/>
                    <a:pt x="45999" y="66902"/>
                  </a:cubicBezTo>
                  <a:cubicBezTo>
                    <a:pt x="47133" y="66902"/>
                    <a:pt x="48028" y="66818"/>
                    <a:pt x="48672" y="66657"/>
                  </a:cubicBezTo>
                  <a:cubicBezTo>
                    <a:pt x="52241" y="65680"/>
                    <a:pt x="56823" y="64343"/>
                    <a:pt x="62419" y="62648"/>
                  </a:cubicBezTo>
                  <a:cubicBezTo>
                    <a:pt x="68021" y="60942"/>
                    <a:pt x="73451" y="58878"/>
                    <a:pt x="78725" y="56444"/>
                  </a:cubicBezTo>
                  <a:cubicBezTo>
                    <a:pt x="83999" y="54010"/>
                    <a:pt x="88493" y="51129"/>
                    <a:pt x="92232" y="47811"/>
                  </a:cubicBezTo>
                  <a:cubicBezTo>
                    <a:pt x="95961" y="44489"/>
                    <a:pt x="97823" y="40718"/>
                    <a:pt x="97823" y="36496"/>
                  </a:cubicBezTo>
                  <a:cubicBezTo>
                    <a:pt x="97823" y="33906"/>
                    <a:pt x="97012" y="31795"/>
                    <a:pt x="95389" y="30172"/>
                  </a:cubicBezTo>
                  <a:cubicBezTo>
                    <a:pt x="93772" y="28550"/>
                    <a:pt x="91821" y="27255"/>
                    <a:pt x="89548" y="26277"/>
                  </a:cubicBezTo>
                  <a:cubicBezTo>
                    <a:pt x="85819" y="24816"/>
                    <a:pt x="81726" y="23963"/>
                    <a:pt x="77263" y="23719"/>
                  </a:cubicBezTo>
                  <a:cubicBezTo>
                    <a:pt x="72801" y="23479"/>
                    <a:pt x="68707" y="23765"/>
                    <a:pt x="64978" y="24571"/>
                  </a:cubicBezTo>
                  <a:cubicBezTo>
                    <a:pt x="64000" y="24899"/>
                    <a:pt x="62788" y="25143"/>
                    <a:pt x="61327" y="25299"/>
                  </a:cubicBezTo>
                  <a:cubicBezTo>
                    <a:pt x="59865" y="25461"/>
                    <a:pt x="58367" y="25669"/>
                    <a:pt x="56823" y="25908"/>
                  </a:cubicBezTo>
                  <a:cubicBezTo>
                    <a:pt x="55283" y="26152"/>
                    <a:pt x="53822" y="26397"/>
                    <a:pt x="52443" y="26636"/>
                  </a:cubicBezTo>
                  <a:cubicBezTo>
                    <a:pt x="51060" y="26880"/>
                    <a:pt x="50051" y="27166"/>
                    <a:pt x="49401" y="27489"/>
                  </a:cubicBezTo>
                  <a:cubicBezTo>
                    <a:pt x="47611" y="28144"/>
                    <a:pt x="46030" y="28752"/>
                    <a:pt x="44652" y="29314"/>
                  </a:cubicBezTo>
                  <a:cubicBezTo>
                    <a:pt x="43274" y="29881"/>
                    <a:pt x="41937" y="30448"/>
                    <a:pt x="40642" y="31015"/>
                  </a:cubicBezTo>
                  <a:cubicBezTo>
                    <a:pt x="39336" y="31587"/>
                    <a:pt x="38000" y="32153"/>
                    <a:pt x="36627" y="32720"/>
                  </a:cubicBezTo>
                  <a:cubicBezTo>
                    <a:pt x="35248" y="33292"/>
                    <a:pt x="33667" y="33984"/>
                    <a:pt x="31883" y="34785"/>
                  </a:cubicBezTo>
                  <a:cubicBezTo>
                    <a:pt x="29933" y="35601"/>
                    <a:pt x="27987" y="36449"/>
                    <a:pt x="26042" y="37343"/>
                  </a:cubicBezTo>
                  <a:cubicBezTo>
                    <a:pt x="24092" y="38238"/>
                    <a:pt x="21985" y="39163"/>
                    <a:pt x="19712" y="40141"/>
                  </a:cubicBezTo>
                  <a:cubicBezTo>
                    <a:pt x="17767" y="40952"/>
                    <a:pt x="16228" y="40427"/>
                    <a:pt x="15089" y="38560"/>
                  </a:cubicBezTo>
                  <a:cubicBezTo>
                    <a:pt x="13955" y="36698"/>
                    <a:pt x="13060" y="34426"/>
                    <a:pt x="12415" y="31753"/>
                  </a:cubicBezTo>
                  <a:cubicBezTo>
                    <a:pt x="11765" y="29075"/>
                    <a:pt x="11323" y="26480"/>
                    <a:pt x="11079" y="23963"/>
                  </a:cubicBezTo>
                  <a:cubicBezTo>
                    <a:pt x="10834" y="21451"/>
                    <a:pt x="10792" y="19954"/>
                    <a:pt x="10954" y="19459"/>
                  </a:cubicBezTo>
                  <a:cubicBezTo>
                    <a:pt x="13388" y="17842"/>
                    <a:pt x="16311" y="16178"/>
                    <a:pt x="19712" y="14472"/>
                  </a:cubicBezTo>
                  <a:cubicBezTo>
                    <a:pt x="23124" y="12767"/>
                    <a:pt x="26568" y="11149"/>
                    <a:pt x="30052" y="9610"/>
                  </a:cubicBezTo>
                  <a:cubicBezTo>
                    <a:pt x="33537" y="8071"/>
                    <a:pt x="36824" y="6734"/>
                    <a:pt x="39909" y="5596"/>
                  </a:cubicBezTo>
                  <a:cubicBezTo>
                    <a:pt x="42982" y="4462"/>
                    <a:pt x="45422" y="3651"/>
                    <a:pt x="47206" y="3162"/>
                  </a:cubicBezTo>
                  <a:cubicBezTo>
                    <a:pt x="50935" y="2028"/>
                    <a:pt x="54753" y="1175"/>
                    <a:pt x="58638" y="608"/>
                  </a:cubicBezTo>
                  <a:cubicBezTo>
                    <a:pt x="62534" y="42"/>
                    <a:pt x="66585" y="-78"/>
                    <a:pt x="70809" y="239"/>
                  </a:cubicBezTo>
                  <a:lnTo>
                    <a:pt x="71053" y="0"/>
                  </a:lnTo>
                  <a:cubicBezTo>
                    <a:pt x="75755" y="484"/>
                    <a:pt x="80420" y="1212"/>
                    <a:pt x="85044" y="2189"/>
                  </a:cubicBezTo>
                  <a:cubicBezTo>
                    <a:pt x="89663" y="3157"/>
                    <a:pt x="93917" y="4659"/>
                    <a:pt x="97813" y="6693"/>
                  </a:cubicBezTo>
                  <a:cubicBezTo>
                    <a:pt x="101709" y="8721"/>
                    <a:pt x="105235" y="11352"/>
                    <a:pt x="108397" y="14597"/>
                  </a:cubicBezTo>
                  <a:cubicBezTo>
                    <a:pt x="111565" y="17842"/>
                    <a:pt x="114030" y="21815"/>
                    <a:pt x="115819" y="26521"/>
                  </a:cubicBezTo>
                  <a:cubicBezTo>
                    <a:pt x="117437" y="30572"/>
                    <a:pt x="118290" y="34145"/>
                    <a:pt x="118373" y="37224"/>
                  </a:cubicBezTo>
                  <a:cubicBezTo>
                    <a:pt x="118457" y="40307"/>
                    <a:pt x="118009" y="43792"/>
                    <a:pt x="117037" y="47687"/>
                  </a:cubicBezTo>
                  <a:cubicBezTo>
                    <a:pt x="116225" y="50770"/>
                    <a:pt x="114805" y="53605"/>
                    <a:pt x="112782" y="56200"/>
                  </a:cubicBezTo>
                  <a:cubicBezTo>
                    <a:pt x="110748" y="58800"/>
                    <a:pt x="108439" y="61109"/>
                    <a:pt x="105844" y="63137"/>
                  </a:cubicBezTo>
                  <a:cubicBezTo>
                    <a:pt x="103254" y="65170"/>
                    <a:pt x="100497" y="67032"/>
                    <a:pt x="97574" y="68727"/>
                  </a:cubicBezTo>
                  <a:cubicBezTo>
                    <a:pt x="94646" y="70433"/>
                    <a:pt x="91894" y="71930"/>
                    <a:pt x="89299" y="73230"/>
                  </a:cubicBezTo>
                  <a:cubicBezTo>
                    <a:pt x="94328" y="74692"/>
                    <a:pt x="98708" y="76356"/>
                    <a:pt x="102437" y="78218"/>
                  </a:cubicBezTo>
                  <a:cubicBezTo>
                    <a:pt x="106166" y="80085"/>
                    <a:pt x="109448" y="82232"/>
                    <a:pt x="112293" y="84671"/>
                  </a:cubicBezTo>
                  <a:cubicBezTo>
                    <a:pt x="115122" y="87100"/>
                    <a:pt x="117437" y="89944"/>
                    <a:pt x="119226" y="93184"/>
                  </a:cubicBezTo>
                  <a:cubicBezTo>
                    <a:pt x="121016" y="96429"/>
                    <a:pt x="122472" y="100241"/>
                    <a:pt x="123606" y="104619"/>
                  </a:cubicBezTo>
                  <a:cubicBezTo>
                    <a:pt x="124901" y="121484"/>
                    <a:pt x="121458" y="135634"/>
                    <a:pt x="113266" y="147069"/>
                  </a:cubicBezTo>
                  <a:cubicBezTo>
                    <a:pt x="105074" y="158500"/>
                    <a:pt x="92544" y="166087"/>
                    <a:pt x="75672" y="169815"/>
                  </a:cubicBezTo>
                  <a:cubicBezTo>
                    <a:pt x="70642" y="170793"/>
                    <a:pt x="65935" y="171193"/>
                    <a:pt x="61556" y="171027"/>
                  </a:cubicBezTo>
                  <a:cubicBezTo>
                    <a:pt x="59933" y="171027"/>
                    <a:pt x="58357" y="170944"/>
                    <a:pt x="56812" y="170788"/>
                  </a:cubicBezTo>
                  <a:cubicBezTo>
                    <a:pt x="55273" y="170627"/>
                    <a:pt x="53686" y="170460"/>
                    <a:pt x="52064" y="170299"/>
                  </a:cubicBezTo>
                  <a:cubicBezTo>
                    <a:pt x="47846" y="169977"/>
                    <a:pt x="42780" y="168723"/>
                    <a:pt x="36861" y="166534"/>
                  </a:cubicBezTo>
                  <a:cubicBezTo>
                    <a:pt x="30942" y="164345"/>
                    <a:pt x="25215" y="162031"/>
                    <a:pt x="19707" y="159597"/>
                  </a:cubicBezTo>
                  <a:cubicBezTo>
                    <a:pt x="13221" y="156679"/>
                    <a:pt x="6652" y="153513"/>
                    <a:pt x="0" y="150111"/>
                  </a:cubicBezTo>
                  <a:cubicBezTo>
                    <a:pt x="0" y="149784"/>
                    <a:pt x="83" y="149056"/>
                    <a:pt x="244" y="147922"/>
                  </a:cubicBezTo>
                  <a:cubicBezTo>
                    <a:pt x="400" y="146789"/>
                    <a:pt x="567" y="145572"/>
                    <a:pt x="728" y="144272"/>
                  </a:cubicBezTo>
                  <a:cubicBezTo>
                    <a:pt x="884" y="142977"/>
                    <a:pt x="1051" y="141796"/>
                    <a:pt x="1212" y="140746"/>
                  </a:cubicBezTo>
                  <a:cubicBezTo>
                    <a:pt x="1373" y="139690"/>
                    <a:pt x="1540" y="138998"/>
                    <a:pt x="1701" y="138671"/>
                  </a:cubicBezTo>
                  <a:cubicBezTo>
                    <a:pt x="2668" y="135754"/>
                    <a:pt x="3646" y="133606"/>
                    <a:pt x="4619" y="132228"/>
                  </a:cubicBezTo>
                  <a:cubicBezTo>
                    <a:pt x="5586" y="130850"/>
                    <a:pt x="6564" y="129269"/>
                    <a:pt x="7537" y="127485"/>
                  </a:cubicBezTo>
                  <a:cubicBezTo>
                    <a:pt x="8504" y="127807"/>
                    <a:pt x="10335" y="128738"/>
                    <a:pt x="13008" y="130283"/>
                  </a:cubicBezTo>
                  <a:cubicBezTo>
                    <a:pt x="15687" y="131822"/>
                    <a:pt x="18766" y="133564"/>
                    <a:pt x="22256" y="135514"/>
                  </a:cubicBezTo>
                  <a:cubicBezTo>
                    <a:pt x="25741" y="137459"/>
                    <a:pt x="29350" y="139326"/>
                    <a:pt x="33079" y="141105"/>
                  </a:cubicBezTo>
                  <a:cubicBezTo>
                    <a:pt x="36809" y="142893"/>
                    <a:pt x="40299" y="144188"/>
                    <a:pt x="43544" y="145000"/>
                  </a:cubicBezTo>
                  <a:cubicBezTo>
                    <a:pt x="50358" y="147589"/>
                    <a:pt x="56963" y="148567"/>
                    <a:pt x="63376" y="147917"/>
                  </a:cubicBezTo>
                  <a:cubicBezTo>
                    <a:pt x="69784" y="147267"/>
                    <a:pt x="75536" y="145566"/>
                    <a:pt x="80649" y="142810"/>
                  </a:cubicBezTo>
                  <a:cubicBezTo>
                    <a:pt x="85767" y="140054"/>
                    <a:pt x="90095" y="136523"/>
                    <a:pt x="93673" y="132228"/>
                  </a:cubicBezTo>
                  <a:cubicBezTo>
                    <a:pt x="97241" y="127932"/>
                    <a:pt x="99634" y="123429"/>
                    <a:pt x="100851" y="118723"/>
                  </a:cubicBezTo>
                  <a:cubicBezTo>
                    <a:pt x="102062" y="114021"/>
                    <a:pt x="101948" y="109399"/>
                    <a:pt x="100487" y="104859"/>
                  </a:cubicBezTo>
                  <a:cubicBezTo>
                    <a:pt x="99041" y="100319"/>
                    <a:pt x="95878" y="96346"/>
                    <a:pt x="91005" y="929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0" name="Google Shape;1850;p17">
              <a:extLst>
                <a:ext uri="{FF2B5EF4-FFF2-40B4-BE49-F238E27FC236}">
                  <a16:creationId xmlns:a16="http://schemas.microsoft.com/office/drawing/2014/main" id="{765ADB37-5547-31A2-8A16-44C8D10A9A05}"/>
                </a:ext>
              </a:extLst>
            </p:cNvPr>
            <p:cNvSpPr/>
            <p:nvPr/>
          </p:nvSpPr>
          <p:spPr>
            <a:xfrm>
              <a:off x="16414342" y="7956759"/>
              <a:ext cx="126317" cy="177032"/>
            </a:xfrm>
            <a:custGeom>
              <a:avLst/>
              <a:gdLst/>
              <a:ahLst/>
              <a:cxnLst/>
              <a:rect l="l" t="t" r="r" b="b"/>
              <a:pathLst>
                <a:path w="126317" h="177032" extrusionOk="0">
                  <a:moveTo>
                    <a:pt x="111957" y="31300"/>
                  </a:moveTo>
                  <a:cubicBezTo>
                    <a:pt x="114064" y="36167"/>
                    <a:pt x="114917" y="40182"/>
                    <a:pt x="114511" y="43344"/>
                  </a:cubicBezTo>
                  <a:cubicBezTo>
                    <a:pt x="114105" y="46511"/>
                    <a:pt x="113741" y="49631"/>
                    <a:pt x="113419" y="52709"/>
                  </a:cubicBezTo>
                  <a:cubicBezTo>
                    <a:pt x="113258" y="54498"/>
                    <a:pt x="112285" y="56563"/>
                    <a:pt x="110501" y="58913"/>
                  </a:cubicBezTo>
                  <a:cubicBezTo>
                    <a:pt x="108712" y="61264"/>
                    <a:pt x="106610" y="63656"/>
                    <a:pt x="104176" y="66090"/>
                  </a:cubicBezTo>
                  <a:cubicBezTo>
                    <a:pt x="101742" y="68523"/>
                    <a:pt x="99308" y="70796"/>
                    <a:pt x="96879" y="72902"/>
                  </a:cubicBezTo>
                  <a:cubicBezTo>
                    <a:pt x="94445" y="75013"/>
                    <a:pt x="92500" y="76636"/>
                    <a:pt x="91038" y="77770"/>
                  </a:cubicBezTo>
                  <a:cubicBezTo>
                    <a:pt x="91361" y="78420"/>
                    <a:pt x="93389" y="79595"/>
                    <a:pt x="97118" y="81295"/>
                  </a:cubicBezTo>
                  <a:cubicBezTo>
                    <a:pt x="100848" y="83001"/>
                    <a:pt x="104863" y="85554"/>
                    <a:pt x="109164" y="88961"/>
                  </a:cubicBezTo>
                  <a:cubicBezTo>
                    <a:pt x="113460" y="92362"/>
                    <a:pt x="117392" y="96907"/>
                    <a:pt x="120966" y="102585"/>
                  </a:cubicBezTo>
                  <a:cubicBezTo>
                    <a:pt x="124528" y="108264"/>
                    <a:pt x="126318" y="115399"/>
                    <a:pt x="126318" y="123995"/>
                  </a:cubicBezTo>
                  <a:cubicBezTo>
                    <a:pt x="126318" y="124806"/>
                    <a:pt x="126234" y="125659"/>
                    <a:pt x="126073" y="126548"/>
                  </a:cubicBezTo>
                  <a:cubicBezTo>
                    <a:pt x="125912" y="127443"/>
                    <a:pt x="125829" y="128290"/>
                    <a:pt x="125829" y="129102"/>
                  </a:cubicBezTo>
                  <a:lnTo>
                    <a:pt x="125584" y="129346"/>
                  </a:lnTo>
                  <a:cubicBezTo>
                    <a:pt x="125095" y="136808"/>
                    <a:pt x="122786" y="143538"/>
                    <a:pt x="118651" y="149539"/>
                  </a:cubicBezTo>
                  <a:cubicBezTo>
                    <a:pt x="114516" y="155540"/>
                    <a:pt x="109404" y="160610"/>
                    <a:pt x="103318" y="164744"/>
                  </a:cubicBezTo>
                  <a:cubicBezTo>
                    <a:pt x="97238" y="168879"/>
                    <a:pt x="90544" y="171999"/>
                    <a:pt x="83247" y="174110"/>
                  </a:cubicBezTo>
                  <a:cubicBezTo>
                    <a:pt x="75950" y="176216"/>
                    <a:pt x="68892" y="177111"/>
                    <a:pt x="62078" y="176788"/>
                  </a:cubicBezTo>
                  <a:lnTo>
                    <a:pt x="62078" y="177033"/>
                  </a:lnTo>
                  <a:cubicBezTo>
                    <a:pt x="59160" y="176871"/>
                    <a:pt x="55998" y="176544"/>
                    <a:pt x="52591" y="176055"/>
                  </a:cubicBezTo>
                  <a:cubicBezTo>
                    <a:pt x="49184" y="175566"/>
                    <a:pt x="45736" y="174921"/>
                    <a:pt x="42251" y="174110"/>
                  </a:cubicBezTo>
                  <a:cubicBezTo>
                    <a:pt x="38761" y="173299"/>
                    <a:pt x="35396" y="172243"/>
                    <a:pt x="32156" y="170948"/>
                  </a:cubicBezTo>
                  <a:cubicBezTo>
                    <a:pt x="28910" y="169648"/>
                    <a:pt x="26070" y="168192"/>
                    <a:pt x="23642" y="166570"/>
                  </a:cubicBezTo>
                  <a:cubicBezTo>
                    <a:pt x="22341" y="165758"/>
                    <a:pt x="21166" y="164869"/>
                    <a:pt x="20110" y="163892"/>
                  </a:cubicBezTo>
                  <a:cubicBezTo>
                    <a:pt x="19054" y="162919"/>
                    <a:pt x="17879" y="162030"/>
                    <a:pt x="16584" y="161213"/>
                  </a:cubicBezTo>
                  <a:cubicBezTo>
                    <a:pt x="13988" y="159435"/>
                    <a:pt x="11798" y="157407"/>
                    <a:pt x="10014" y="155134"/>
                  </a:cubicBezTo>
                  <a:cubicBezTo>
                    <a:pt x="8392" y="153028"/>
                    <a:pt x="7008" y="150756"/>
                    <a:pt x="5880" y="148322"/>
                  </a:cubicBezTo>
                  <a:cubicBezTo>
                    <a:pt x="4746" y="145888"/>
                    <a:pt x="3768" y="143460"/>
                    <a:pt x="2962" y="141026"/>
                  </a:cubicBezTo>
                  <a:cubicBezTo>
                    <a:pt x="-773" y="129512"/>
                    <a:pt x="-976" y="119335"/>
                    <a:pt x="2353" y="110495"/>
                  </a:cubicBezTo>
                  <a:cubicBezTo>
                    <a:pt x="5677" y="101660"/>
                    <a:pt x="11476" y="93511"/>
                    <a:pt x="19746" y="86048"/>
                  </a:cubicBezTo>
                  <a:cubicBezTo>
                    <a:pt x="21041" y="84748"/>
                    <a:pt x="22508" y="83495"/>
                    <a:pt x="24125" y="82278"/>
                  </a:cubicBezTo>
                  <a:cubicBezTo>
                    <a:pt x="25743" y="81061"/>
                    <a:pt x="27371" y="80130"/>
                    <a:pt x="28993" y="79480"/>
                  </a:cubicBezTo>
                  <a:cubicBezTo>
                    <a:pt x="26887" y="77702"/>
                    <a:pt x="24895" y="75466"/>
                    <a:pt x="23033" y="72793"/>
                  </a:cubicBezTo>
                  <a:cubicBezTo>
                    <a:pt x="21166" y="70115"/>
                    <a:pt x="19423" y="67645"/>
                    <a:pt x="17806" y="65372"/>
                  </a:cubicBezTo>
                  <a:cubicBezTo>
                    <a:pt x="13099" y="58399"/>
                    <a:pt x="10784" y="51425"/>
                    <a:pt x="10867" y="44451"/>
                  </a:cubicBezTo>
                  <a:cubicBezTo>
                    <a:pt x="10951" y="37478"/>
                    <a:pt x="12735" y="31071"/>
                    <a:pt x="16225" y="25231"/>
                  </a:cubicBezTo>
                  <a:cubicBezTo>
                    <a:pt x="19709" y="19391"/>
                    <a:pt x="24495" y="14404"/>
                    <a:pt x="30580" y="10270"/>
                  </a:cubicBezTo>
                  <a:cubicBezTo>
                    <a:pt x="36660" y="6136"/>
                    <a:pt x="43271" y="3421"/>
                    <a:pt x="50412" y="2121"/>
                  </a:cubicBezTo>
                  <a:cubicBezTo>
                    <a:pt x="53002" y="1637"/>
                    <a:pt x="55681" y="1112"/>
                    <a:pt x="58442" y="540"/>
                  </a:cubicBezTo>
                  <a:cubicBezTo>
                    <a:pt x="61199" y="-27"/>
                    <a:pt x="63956" y="-146"/>
                    <a:pt x="66718" y="176"/>
                  </a:cubicBezTo>
                  <a:cubicBezTo>
                    <a:pt x="75315" y="1149"/>
                    <a:pt x="82368" y="2813"/>
                    <a:pt x="87886" y="5163"/>
                  </a:cubicBezTo>
                  <a:cubicBezTo>
                    <a:pt x="93399" y="7514"/>
                    <a:pt x="97820" y="10192"/>
                    <a:pt x="101149" y="13192"/>
                  </a:cubicBezTo>
                  <a:cubicBezTo>
                    <a:pt x="104473" y="16198"/>
                    <a:pt x="106907" y="19318"/>
                    <a:pt x="108452" y="22558"/>
                  </a:cubicBezTo>
                  <a:cubicBezTo>
                    <a:pt x="109970" y="25788"/>
                    <a:pt x="111146" y="28705"/>
                    <a:pt x="111957" y="31300"/>
                  </a:cubicBezTo>
                  <a:close/>
                  <a:moveTo>
                    <a:pt x="102470" y="122040"/>
                  </a:moveTo>
                  <a:cubicBezTo>
                    <a:pt x="102470" y="117500"/>
                    <a:pt x="101128" y="113444"/>
                    <a:pt x="98455" y="109876"/>
                  </a:cubicBezTo>
                  <a:cubicBezTo>
                    <a:pt x="95776" y="106309"/>
                    <a:pt x="92453" y="103308"/>
                    <a:pt x="88479" y="100875"/>
                  </a:cubicBezTo>
                  <a:cubicBezTo>
                    <a:pt x="84500" y="98441"/>
                    <a:pt x="80204" y="96537"/>
                    <a:pt x="75586" y="95159"/>
                  </a:cubicBezTo>
                  <a:cubicBezTo>
                    <a:pt x="70962" y="93781"/>
                    <a:pt x="66702" y="93012"/>
                    <a:pt x="62811" y="92845"/>
                  </a:cubicBezTo>
                  <a:cubicBezTo>
                    <a:pt x="57459" y="92523"/>
                    <a:pt x="52997" y="93376"/>
                    <a:pt x="49429" y="95399"/>
                  </a:cubicBezTo>
                  <a:cubicBezTo>
                    <a:pt x="45856" y="97427"/>
                    <a:pt x="42132" y="100063"/>
                    <a:pt x="38236" y="103308"/>
                  </a:cubicBezTo>
                  <a:cubicBezTo>
                    <a:pt x="34829" y="106070"/>
                    <a:pt x="32234" y="109351"/>
                    <a:pt x="30450" y="113158"/>
                  </a:cubicBezTo>
                  <a:cubicBezTo>
                    <a:pt x="28661" y="116969"/>
                    <a:pt x="27532" y="121062"/>
                    <a:pt x="27048" y="125446"/>
                  </a:cubicBezTo>
                  <a:cubicBezTo>
                    <a:pt x="26232" y="132258"/>
                    <a:pt x="27532" y="137895"/>
                    <a:pt x="30939" y="142352"/>
                  </a:cubicBezTo>
                  <a:cubicBezTo>
                    <a:pt x="34346" y="146814"/>
                    <a:pt x="38850" y="150095"/>
                    <a:pt x="44441" y="152206"/>
                  </a:cubicBezTo>
                  <a:cubicBezTo>
                    <a:pt x="50037" y="154318"/>
                    <a:pt x="56201" y="155249"/>
                    <a:pt x="62936" y="155004"/>
                  </a:cubicBezTo>
                  <a:cubicBezTo>
                    <a:pt x="69667" y="154760"/>
                    <a:pt x="75955" y="153387"/>
                    <a:pt x="81796" y="150870"/>
                  </a:cubicBezTo>
                  <a:cubicBezTo>
                    <a:pt x="87637" y="148358"/>
                    <a:pt x="92541" y="144708"/>
                    <a:pt x="96515" y="139918"/>
                  </a:cubicBezTo>
                  <a:cubicBezTo>
                    <a:pt x="100483" y="135139"/>
                    <a:pt x="102470" y="129180"/>
                    <a:pt x="102470" y="122040"/>
                  </a:cubicBezTo>
                  <a:close/>
                  <a:moveTo>
                    <a:pt x="85681" y="26677"/>
                  </a:moveTo>
                  <a:cubicBezTo>
                    <a:pt x="83086" y="24404"/>
                    <a:pt x="80246" y="22782"/>
                    <a:pt x="77167" y="21809"/>
                  </a:cubicBezTo>
                  <a:cubicBezTo>
                    <a:pt x="74082" y="20837"/>
                    <a:pt x="70842" y="20270"/>
                    <a:pt x="67435" y="20109"/>
                  </a:cubicBezTo>
                  <a:lnTo>
                    <a:pt x="67191" y="20353"/>
                  </a:lnTo>
                  <a:cubicBezTo>
                    <a:pt x="61022" y="19864"/>
                    <a:pt x="55062" y="21003"/>
                    <a:pt x="49304" y="23759"/>
                  </a:cubicBezTo>
                  <a:cubicBezTo>
                    <a:pt x="43541" y="26521"/>
                    <a:pt x="39125" y="30125"/>
                    <a:pt x="36041" y="34581"/>
                  </a:cubicBezTo>
                  <a:cubicBezTo>
                    <a:pt x="32957" y="39043"/>
                    <a:pt x="31740" y="43911"/>
                    <a:pt x="32390" y="49178"/>
                  </a:cubicBezTo>
                  <a:cubicBezTo>
                    <a:pt x="33040" y="54452"/>
                    <a:pt x="36686" y="59439"/>
                    <a:pt x="43338" y="64140"/>
                  </a:cubicBezTo>
                  <a:cubicBezTo>
                    <a:pt x="47068" y="65601"/>
                    <a:pt x="50152" y="66293"/>
                    <a:pt x="52586" y="66204"/>
                  </a:cubicBezTo>
                  <a:cubicBezTo>
                    <a:pt x="55020" y="66126"/>
                    <a:pt x="58260" y="65923"/>
                    <a:pt x="62323" y="65596"/>
                  </a:cubicBezTo>
                  <a:cubicBezTo>
                    <a:pt x="65079" y="65435"/>
                    <a:pt x="68163" y="64623"/>
                    <a:pt x="71570" y="63162"/>
                  </a:cubicBezTo>
                  <a:cubicBezTo>
                    <a:pt x="74972" y="61701"/>
                    <a:pt x="78176" y="59875"/>
                    <a:pt x="81182" y="57686"/>
                  </a:cubicBezTo>
                  <a:cubicBezTo>
                    <a:pt x="84178" y="55492"/>
                    <a:pt x="86737" y="52985"/>
                    <a:pt x="88848" y="50140"/>
                  </a:cubicBezTo>
                  <a:cubicBezTo>
                    <a:pt x="90955" y="47301"/>
                    <a:pt x="92094" y="44342"/>
                    <a:pt x="92255" y="41258"/>
                  </a:cubicBezTo>
                  <a:cubicBezTo>
                    <a:pt x="92255" y="40286"/>
                    <a:pt x="92130" y="39069"/>
                    <a:pt x="91891" y="37608"/>
                  </a:cubicBezTo>
                  <a:cubicBezTo>
                    <a:pt x="91647" y="36147"/>
                    <a:pt x="91241" y="34690"/>
                    <a:pt x="90674" y="33229"/>
                  </a:cubicBezTo>
                  <a:cubicBezTo>
                    <a:pt x="90102" y="31768"/>
                    <a:pt x="89374" y="30431"/>
                    <a:pt x="88484" y="29215"/>
                  </a:cubicBezTo>
                  <a:cubicBezTo>
                    <a:pt x="87585" y="28013"/>
                    <a:pt x="86654" y="27160"/>
                    <a:pt x="85681" y="266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1" name="Google Shape;1851;p17">
              <a:extLst>
                <a:ext uri="{FF2B5EF4-FFF2-40B4-BE49-F238E27FC236}">
                  <a16:creationId xmlns:a16="http://schemas.microsoft.com/office/drawing/2014/main" id="{250A871B-B3B8-868A-0337-EF84A0820AF1}"/>
                </a:ext>
              </a:extLst>
            </p:cNvPr>
            <p:cNvSpPr/>
            <p:nvPr/>
          </p:nvSpPr>
          <p:spPr>
            <a:xfrm>
              <a:off x="16860063" y="7951084"/>
              <a:ext cx="118379" cy="176372"/>
            </a:xfrm>
            <a:custGeom>
              <a:avLst/>
              <a:gdLst/>
              <a:ahLst/>
              <a:cxnLst/>
              <a:rect l="l" t="t" r="r" b="b"/>
              <a:pathLst>
                <a:path w="118379" h="176372" extrusionOk="0">
                  <a:moveTo>
                    <a:pt x="64605" y="145478"/>
                  </a:moveTo>
                  <a:cubicBezTo>
                    <a:pt x="67689" y="142722"/>
                    <a:pt x="70362" y="140085"/>
                    <a:pt x="72635" y="137568"/>
                  </a:cubicBezTo>
                  <a:cubicBezTo>
                    <a:pt x="74908" y="135057"/>
                    <a:pt x="76853" y="132384"/>
                    <a:pt x="78476" y="129539"/>
                  </a:cubicBezTo>
                  <a:cubicBezTo>
                    <a:pt x="80099" y="126705"/>
                    <a:pt x="81477" y="123663"/>
                    <a:pt x="82616" y="120418"/>
                  </a:cubicBezTo>
                  <a:cubicBezTo>
                    <a:pt x="83750" y="117173"/>
                    <a:pt x="84806" y="113527"/>
                    <a:pt x="85773" y="109471"/>
                  </a:cubicBezTo>
                  <a:cubicBezTo>
                    <a:pt x="85612" y="109471"/>
                    <a:pt x="85534" y="109107"/>
                    <a:pt x="85534" y="108379"/>
                  </a:cubicBezTo>
                  <a:cubicBezTo>
                    <a:pt x="85534" y="107651"/>
                    <a:pt x="85571" y="106840"/>
                    <a:pt x="85659" y="105945"/>
                  </a:cubicBezTo>
                  <a:cubicBezTo>
                    <a:pt x="85732" y="105056"/>
                    <a:pt x="85773" y="103881"/>
                    <a:pt x="85773" y="102420"/>
                  </a:cubicBezTo>
                  <a:cubicBezTo>
                    <a:pt x="83501" y="104692"/>
                    <a:pt x="81030" y="106637"/>
                    <a:pt x="78357" y="108260"/>
                  </a:cubicBezTo>
                  <a:cubicBezTo>
                    <a:pt x="75678" y="109882"/>
                    <a:pt x="72963" y="111343"/>
                    <a:pt x="70206" y="112638"/>
                  </a:cubicBezTo>
                  <a:cubicBezTo>
                    <a:pt x="66633" y="114427"/>
                    <a:pt x="62332" y="115680"/>
                    <a:pt x="57307" y="116408"/>
                  </a:cubicBezTo>
                  <a:cubicBezTo>
                    <a:pt x="52278" y="117136"/>
                    <a:pt x="47129" y="117220"/>
                    <a:pt x="41855" y="116653"/>
                  </a:cubicBezTo>
                  <a:cubicBezTo>
                    <a:pt x="36581" y="116086"/>
                    <a:pt x="31348" y="114708"/>
                    <a:pt x="26158" y="112519"/>
                  </a:cubicBezTo>
                  <a:cubicBezTo>
                    <a:pt x="20967" y="110324"/>
                    <a:pt x="16385" y="107162"/>
                    <a:pt x="12411" y="103028"/>
                  </a:cubicBezTo>
                  <a:cubicBezTo>
                    <a:pt x="8432" y="98894"/>
                    <a:pt x="5270" y="93626"/>
                    <a:pt x="2924" y="87214"/>
                  </a:cubicBezTo>
                  <a:cubicBezTo>
                    <a:pt x="573" y="80807"/>
                    <a:pt x="-363" y="73147"/>
                    <a:pt x="126" y="64224"/>
                  </a:cubicBezTo>
                  <a:cubicBezTo>
                    <a:pt x="766" y="50110"/>
                    <a:pt x="4136" y="38274"/>
                    <a:pt x="10221" y="28706"/>
                  </a:cubicBezTo>
                  <a:cubicBezTo>
                    <a:pt x="16307" y="19137"/>
                    <a:pt x="23729" y="11961"/>
                    <a:pt x="32487" y="7176"/>
                  </a:cubicBezTo>
                  <a:cubicBezTo>
                    <a:pt x="41246" y="2392"/>
                    <a:pt x="50655" y="0"/>
                    <a:pt x="60709" y="0"/>
                  </a:cubicBezTo>
                  <a:cubicBezTo>
                    <a:pt x="70768" y="0"/>
                    <a:pt x="80052" y="2553"/>
                    <a:pt x="88577" y="7665"/>
                  </a:cubicBezTo>
                  <a:cubicBezTo>
                    <a:pt x="97091" y="12772"/>
                    <a:pt x="104186" y="20479"/>
                    <a:pt x="109865" y="30775"/>
                  </a:cubicBezTo>
                  <a:cubicBezTo>
                    <a:pt x="115540" y="41077"/>
                    <a:pt x="118380" y="54093"/>
                    <a:pt x="118380" y="69819"/>
                  </a:cubicBezTo>
                  <a:lnTo>
                    <a:pt x="118140" y="70063"/>
                  </a:lnTo>
                  <a:cubicBezTo>
                    <a:pt x="118140" y="79310"/>
                    <a:pt x="117287" y="88592"/>
                    <a:pt x="115581" y="97916"/>
                  </a:cubicBezTo>
                  <a:cubicBezTo>
                    <a:pt x="113875" y="107245"/>
                    <a:pt x="111244" y="116164"/>
                    <a:pt x="107676" y="124677"/>
                  </a:cubicBezTo>
                  <a:cubicBezTo>
                    <a:pt x="104102" y="133190"/>
                    <a:pt x="99400" y="141016"/>
                    <a:pt x="93560" y="148156"/>
                  </a:cubicBezTo>
                  <a:cubicBezTo>
                    <a:pt x="87719" y="155296"/>
                    <a:pt x="80661" y="161214"/>
                    <a:pt x="72391" y="165915"/>
                  </a:cubicBezTo>
                  <a:cubicBezTo>
                    <a:pt x="71252" y="166565"/>
                    <a:pt x="69504" y="167335"/>
                    <a:pt x="67158" y="168224"/>
                  </a:cubicBezTo>
                  <a:cubicBezTo>
                    <a:pt x="64808" y="169119"/>
                    <a:pt x="62368" y="169971"/>
                    <a:pt x="59861" y="170777"/>
                  </a:cubicBezTo>
                  <a:cubicBezTo>
                    <a:pt x="57344" y="171594"/>
                    <a:pt x="54910" y="172358"/>
                    <a:pt x="52564" y="173092"/>
                  </a:cubicBezTo>
                  <a:cubicBezTo>
                    <a:pt x="50213" y="173820"/>
                    <a:pt x="48382" y="174267"/>
                    <a:pt x="47087" y="174428"/>
                  </a:cubicBezTo>
                  <a:cubicBezTo>
                    <a:pt x="44814" y="174917"/>
                    <a:pt x="42255" y="175281"/>
                    <a:pt x="39421" y="175520"/>
                  </a:cubicBezTo>
                  <a:cubicBezTo>
                    <a:pt x="36581" y="175765"/>
                    <a:pt x="33829" y="175967"/>
                    <a:pt x="31151" y="176128"/>
                  </a:cubicBezTo>
                  <a:cubicBezTo>
                    <a:pt x="28472" y="176290"/>
                    <a:pt x="26075" y="176373"/>
                    <a:pt x="23968" y="176373"/>
                  </a:cubicBezTo>
                  <a:cubicBezTo>
                    <a:pt x="21861" y="176373"/>
                    <a:pt x="20317" y="176212"/>
                    <a:pt x="19349" y="175884"/>
                  </a:cubicBezTo>
                  <a:cubicBezTo>
                    <a:pt x="17399" y="175723"/>
                    <a:pt x="15896" y="174787"/>
                    <a:pt x="14845" y="173086"/>
                  </a:cubicBezTo>
                  <a:cubicBezTo>
                    <a:pt x="13789" y="171386"/>
                    <a:pt x="13139" y="169477"/>
                    <a:pt x="12895" y="167371"/>
                  </a:cubicBezTo>
                  <a:cubicBezTo>
                    <a:pt x="12655" y="165265"/>
                    <a:pt x="12780" y="163237"/>
                    <a:pt x="13264" y="161287"/>
                  </a:cubicBezTo>
                  <a:cubicBezTo>
                    <a:pt x="13748" y="159342"/>
                    <a:pt x="14476" y="158042"/>
                    <a:pt x="15454" y="157397"/>
                  </a:cubicBezTo>
                  <a:cubicBezTo>
                    <a:pt x="25991" y="157236"/>
                    <a:pt x="35530" y="156383"/>
                    <a:pt x="44044" y="154844"/>
                  </a:cubicBezTo>
                  <a:cubicBezTo>
                    <a:pt x="52564" y="153304"/>
                    <a:pt x="59409" y="150184"/>
                    <a:pt x="64605" y="145478"/>
                  </a:cubicBezTo>
                  <a:close/>
                  <a:moveTo>
                    <a:pt x="23968" y="72248"/>
                  </a:moveTo>
                  <a:cubicBezTo>
                    <a:pt x="24618" y="77599"/>
                    <a:pt x="26527" y="81977"/>
                    <a:pt x="29689" y="85384"/>
                  </a:cubicBezTo>
                  <a:cubicBezTo>
                    <a:pt x="32846" y="88790"/>
                    <a:pt x="36659" y="91307"/>
                    <a:pt x="41121" y="92929"/>
                  </a:cubicBezTo>
                  <a:cubicBezTo>
                    <a:pt x="45584" y="94552"/>
                    <a:pt x="50406" y="95280"/>
                    <a:pt x="55596" y="95118"/>
                  </a:cubicBezTo>
                  <a:cubicBezTo>
                    <a:pt x="60787" y="94957"/>
                    <a:pt x="65697" y="93824"/>
                    <a:pt x="70316" y="91712"/>
                  </a:cubicBezTo>
                  <a:cubicBezTo>
                    <a:pt x="74939" y="89606"/>
                    <a:pt x="78960" y="86564"/>
                    <a:pt x="82361" y="82591"/>
                  </a:cubicBezTo>
                  <a:cubicBezTo>
                    <a:pt x="85763" y="78618"/>
                    <a:pt x="87953" y="73709"/>
                    <a:pt x="88931" y="67874"/>
                  </a:cubicBezTo>
                  <a:cubicBezTo>
                    <a:pt x="89581" y="64629"/>
                    <a:pt x="89908" y="61145"/>
                    <a:pt x="89908" y="57411"/>
                  </a:cubicBezTo>
                  <a:cubicBezTo>
                    <a:pt x="89908" y="53683"/>
                    <a:pt x="89497" y="50193"/>
                    <a:pt x="88686" y="46953"/>
                  </a:cubicBezTo>
                  <a:cubicBezTo>
                    <a:pt x="87719" y="42570"/>
                    <a:pt x="86216" y="38560"/>
                    <a:pt x="84192" y="34910"/>
                  </a:cubicBezTo>
                  <a:cubicBezTo>
                    <a:pt x="82159" y="31259"/>
                    <a:pt x="79600" y="28305"/>
                    <a:pt x="76526" y="26027"/>
                  </a:cubicBezTo>
                  <a:cubicBezTo>
                    <a:pt x="73441" y="23760"/>
                    <a:pt x="69957" y="22257"/>
                    <a:pt x="66061" y="21529"/>
                  </a:cubicBezTo>
                  <a:cubicBezTo>
                    <a:pt x="62165" y="20801"/>
                    <a:pt x="57869" y="21165"/>
                    <a:pt x="53167" y="22627"/>
                  </a:cubicBezTo>
                  <a:cubicBezTo>
                    <a:pt x="50889" y="23277"/>
                    <a:pt x="48663" y="23927"/>
                    <a:pt x="46473" y="24571"/>
                  </a:cubicBezTo>
                  <a:cubicBezTo>
                    <a:pt x="44284" y="25221"/>
                    <a:pt x="42292" y="26194"/>
                    <a:pt x="40513" y="27489"/>
                  </a:cubicBezTo>
                  <a:cubicBezTo>
                    <a:pt x="37267" y="29761"/>
                    <a:pt x="34469" y="32642"/>
                    <a:pt x="32118" y="36126"/>
                  </a:cubicBezTo>
                  <a:cubicBezTo>
                    <a:pt x="29767" y="39616"/>
                    <a:pt x="27900" y="43386"/>
                    <a:pt x="26527" y="47437"/>
                  </a:cubicBezTo>
                  <a:cubicBezTo>
                    <a:pt x="25149" y="51493"/>
                    <a:pt x="24254" y="55674"/>
                    <a:pt x="23854" y="59965"/>
                  </a:cubicBezTo>
                  <a:cubicBezTo>
                    <a:pt x="23443" y="64265"/>
                    <a:pt x="23484" y="68353"/>
                    <a:pt x="23968" y="722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F9554DA-FDEE-3B3C-D0C9-D5A6CD01B56D}"/>
              </a:ext>
            </a:extLst>
          </p:cNvPr>
          <p:cNvSpPr/>
          <p:nvPr/>
        </p:nvSpPr>
        <p:spPr>
          <a:xfrm>
            <a:off x="1253624" y="2566099"/>
            <a:ext cx="3502455" cy="573277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Mistakes as learning opportunities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871B1A7-EDEB-E17B-5D54-6F4167A758B2}"/>
              </a:ext>
            </a:extLst>
          </p:cNvPr>
          <p:cNvSpPr/>
          <p:nvPr/>
        </p:nvSpPr>
        <p:spPr>
          <a:xfrm>
            <a:off x="1268736" y="3215993"/>
            <a:ext cx="3468959" cy="573277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Knowing when to probe and step away &amp; wait time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E9595DF-BE44-4CF8-9238-6165CFD45482}"/>
              </a:ext>
            </a:extLst>
          </p:cNvPr>
          <p:cNvSpPr/>
          <p:nvPr/>
        </p:nvSpPr>
        <p:spPr>
          <a:xfrm>
            <a:off x="1268736" y="3904620"/>
            <a:ext cx="3468959" cy="573277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Critical thinking -  justify &amp; generalise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AFD6D49-22F4-BCBC-09BF-EDD9FDE2CE80}"/>
              </a:ext>
            </a:extLst>
          </p:cNvPr>
          <p:cNvSpPr/>
          <p:nvPr/>
        </p:nvSpPr>
        <p:spPr>
          <a:xfrm>
            <a:off x="1268736" y="4608344"/>
            <a:ext cx="3468959" cy="573277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Opportunities for constructivism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140FE2-8220-8234-7370-C4D8D793D5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6421" y="394393"/>
            <a:ext cx="3892750" cy="1505027"/>
          </a:xfrm>
          <a:prstGeom prst="rect">
            <a:avLst/>
          </a:prstGeom>
        </p:spPr>
      </p:pic>
      <p:grpSp>
        <p:nvGrpSpPr>
          <p:cNvPr id="1785" name="Google Shape;1785;p17">
            <a:extLst>
              <a:ext uri="{FF2B5EF4-FFF2-40B4-BE49-F238E27FC236}">
                <a16:creationId xmlns:a16="http://schemas.microsoft.com/office/drawing/2014/main" id="{2EE12F88-913E-DA4B-DD5D-E18099F307A4}"/>
              </a:ext>
            </a:extLst>
          </p:cNvPr>
          <p:cNvGrpSpPr/>
          <p:nvPr/>
        </p:nvGrpSpPr>
        <p:grpSpPr>
          <a:xfrm>
            <a:off x="3838270" y="1026229"/>
            <a:ext cx="1351229" cy="441011"/>
            <a:chOff x="7676540" y="2052458"/>
            <a:chExt cx="2702459" cy="882022"/>
          </a:xfrm>
        </p:grpSpPr>
        <p:sp>
          <p:nvSpPr>
            <p:cNvPr id="1786" name="Google Shape;1786;p17">
              <a:extLst>
                <a:ext uri="{FF2B5EF4-FFF2-40B4-BE49-F238E27FC236}">
                  <a16:creationId xmlns:a16="http://schemas.microsoft.com/office/drawing/2014/main" id="{E5B47501-7757-3714-5E46-D51ECE85ED6D}"/>
                </a:ext>
              </a:extLst>
            </p:cNvPr>
            <p:cNvSpPr/>
            <p:nvPr/>
          </p:nvSpPr>
          <p:spPr>
            <a:xfrm>
              <a:off x="7676540" y="2052458"/>
              <a:ext cx="2702459" cy="882022"/>
            </a:xfrm>
            <a:custGeom>
              <a:avLst/>
              <a:gdLst/>
              <a:ahLst/>
              <a:cxnLst/>
              <a:rect l="l" t="t" r="r" b="b"/>
              <a:pathLst>
                <a:path w="2702459" h="882022" extrusionOk="0">
                  <a:moveTo>
                    <a:pt x="2701237" y="848623"/>
                  </a:moveTo>
                  <a:cubicBezTo>
                    <a:pt x="2676193" y="798154"/>
                    <a:pt x="2633888" y="751780"/>
                    <a:pt x="2589230" y="609107"/>
                  </a:cubicBezTo>
                  <a:cubicBezTo>
                    <a:pt x="2525051" y="396794"/>
                    <a:pt x="2520849" y="469335"/>
                    <a:pt x="2593067" y="324768"/>
                  </a:cubicBezTo>
                  <a:cubicBezTo>
                    <a:pt x="2706842" y="94922"/>
                    <a:pt x="2693537" y="96139"/>
                    <a:pt x="2641757" y="87337"/>
                  </a:cubicBezTo>
                  <a:cubicBezTo>
                    <a:pt x="2487909" y="61477"/>
                    <a:pt x="2292808" y="60232"/>
                    <a:pt x="2142152" y="48001"/>
                  </a:cubicBezTo>
                  <a:cubicBezTo>
                    <a:pt x="964540" y="-55444"/>
                    <a:pt x="668516" y="41094"/>
                    <a:pt x="18304" y="37277"/>
                  </a:cubicBezTo>
                  <a:cubicBezTo>
                    <a:pt x="-19827" y="37965"/>
                    <a:pt x="4415" y="83854"/>
                    <a:pt x="65123" y="300819"/>
                  </a:cubicBezTo>
                  <a:cubicBezTo>
                    <a:pt x="130202" y="536163"/>
                    <a:pt x="103597" y="387741"/>
                    <a:pt x="22402" y="801037"/>
                  </a:cubicBezTo>
                  <a:cubicBezTo>
                    <a:pt x="18337" y="826274"/>
                    <a:pt x="-2876" y="871966"/>
                    <a:pt x="36870" y="876580"/>
                  </a:cubicBezTo>
                  <a:cubicBezTo>
                    <a:pt x="624333" y="830856"/>
                    <a:pt x="1214940" y="892246"/>
                    <a:pt x="1803566" y="880495"/>
                  </a:cubicBezTo>
                  <a:cubicBezTo>
                    <a:pt x="2094558" y="875472"/>
                    <a:pt x="2385878" y="865840"/>
                    <a:pt x="2676843" y="876209"/>
                  </a:cubicBezTo>
                  <a:cubicBezTo>
                    <a:pt x="2692287" y="879223"/>
                    <a:pt x="2706831" y="863667"/>
                    <a:pt x="2701237" y="8486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7" name="Google Shape;1787;p17">
              <a:extLst>
                <a:ext uri="{FF2B5EF4-FFF2-40B4-BE49-F238E27FC236}">
                  <a16:creationId xmlns:a16="http://schemas.microsoft.com/office/drawing/2014/main" id="{19287473-F37F-4A2C-2411-765E960598FA}"/>
                </a:ext>
              </a:extLst>
            </p:cNvPr>
            <p:cNvSpPr/>
            <p:nvPr/>
          </p:nvSpPr>
          <p:spPr>
            <a:xfrm>
              <a:off x="7676540" y="2052458"/>
              <a:ext cx="2702459" cy="882022"/>
            </a:xfrm>
            <a:custGeom>
              <a:avLst/>
              <a:gdLst/>
              <a:ahLst/>
              <a:cxnLst/>
              <a:rect l="l" t="t" r="r" b="b"/>
              <a:pathLst>
                <a:path w="2702459" h="882022" extrusionOk="0">
                  <a:moveTo>
                    <a:pt x="2701237" y="848623"/>
                  </a:moveTo>
                  <a:cubicBezTo>
                    <a:pt x="2676193" y="798154"/>
                    <a:pt x="2633888" y="751780"/>
                    <a:pt x="2589230" y="609107"/>
                  </a:cubicBezTo>
                  <a:cubicBezTo>
                    <a:pt x="2525051" y="396794"/>
                    <a:pt x="2520849" y="469335"/>
                    <a:pt x="2593067" y="324768"/>
                  </a:cubicBezTo>
                  <a:cubicBezTo>
                    <a:pt x="2706842" y="94922"/>
                    <a:pt x="2693537" y="96139"/>
                    <a:pt x="2641757" y="87337"/>
                  </a:cubicBezTo>
                  <a:cubicBezTo>
                    <a:pt x="2487909" y="61477"/>
                    <a:pt x="2292808" y="60232"/>
                    <a:pt x="2142152" y="48001"/>
                  </a:cubicBezTo>
                  <a:cubicBezTo>
                    <a:pt x="964540" y="-55444"/>
                    <a:pt x="668516" y="41094"/>
                    <a:pt x="18304" y="37277"/>
                  </a:cubicBezTo>
                  <a:cubicBezTo>
                    <a:pt x="-19827" y="37965"/>
                    <a:pt x="4415" y="83854"/>
                    <a:pt x="65123" y="300819"/>
                  </a:cubicBezTo>
                  <a:cubicBezTo>
                    <a:pt x="130202" y="536163"/>
                    <a:pt x="103597" y="387741"/>
                    <a:pt x="22402" y="801037"/>
                  </a:cubicBezTo>
                  <a:cubicBezTo>
                    <a:pt x="18337" y="826274"/>
                    <a:pt x="-2876" y="871966"/>
                    <a:pt x="36870" y="876580"/>
                  </a:cubicBezTo>
                  <a:cubicBezTo>
                    <a:pt x="624333" y="830856"/>
                    <a:pt x="1214940" y="892246"/>
                    <a:pt x="1803566" y="880495"/>
                  </a:cubicBezTo>
                  <a:cubicBezTo>
                    <a:pt x="2094558" y="875472"/>
                    <a:pt x="2385878" y="865840"/>
                    <a:pt x="2676843" y="876209"/>
                  </a:cubicBezTo>
                  <a:cubicBezTo>
                    <a:pt x="2692287" y="879223"/>
                    <a:pt x="2706831" y="863667"/>
                    <a:pt x="2701237" y="8486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5E96F71A-D0DA-39CD-0970-425D67CE8E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6580" y="2434693"/>
            <a:ext cx="2857500" cy="1600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0553823-6044-79CA-3BCA-11D4132D74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5763" y="2018634"/>
            <a:ext cx="1075491" cy="99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01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1752">
          <a:extLst>
            <a:ext uri="{FF2B5EF4-FFF2-40B4-BE49-F238E27FC236}">
              <a16:creationId xmlns:a16="http://schemas.microsoft.com/office/drawing/2014/main" id="{AE381DB4-866D-FCA7-0DC6-B19EAFC19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9" name="Google Shape;1769;p17">
            <a:extLst>
              <a:ext uri="{FF2B5EF4-FFF2-40B4-BE49-F238E27FC236}">
                <a16:creationId xmlns:a16="http://schemas.microsoft.com/office/drawing/2014/main" id="{F304ED86-1200-F882-6178-B8C3BCD0E7E9}"/>
              </a:ext>
            </a:extLst>
          </p:cNvPr>
          <p:cNvGrpSpPr/>
          <p:nvPr/>
        </p:nvGrpSpPr>
        <p:grpSpPr>
          <a:xfrm>
            <a:off x="1268736" y="1002243"/>
            <a:ext cx="3411782" cy="2287379"/>
            <a:chOff x="-449341" y="14439"/>
            <a:chExt cx="7591741" cy="6099677"/>
          </a:xfrm>
        </p:grpSpPr>
        <p:sp>
          <p:nvSpPr>
            <p:cNvPr id="1771" name="Google Shape;1771;p17">
              <a:extLst>
                <a:ext uri="{FF2B5EF4-FFF2-40B4-BE49-F238E27FC236}">
                  <a16:creationId xmlns:a16="http://schemas.microsoft.com/office/drawing/2014/main" id="{3653746E-59CB-BE00-3616-1AAD50E134A2}"/>
                </a:ext>
              </a:extLst>
            </p:cNvPr>
            <p:cNvSpPr txBox="1"/>
            <p:nvPr/>
          </p:nvSpPr>
          <p:spPr>
            <a:xfrm>
              <a:off x="0" y="5826857"/>
              <a:ext cx="7142400" cy="2872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770" name="Google Shape;1770;p17">
              <a:extLst>
                <a:ext uri="{FF2B5EF4-FFF2-40B4-BE49-F238E27FC236}">
                  <a16:creationId xmlns:a16="http://schemas.microsoft.com/office/drawing/2014/main" id="{099A75B7-BA91-7190-CEDF-EF21C3D17271}"/>
                </a:ext>
              </a:extLst>
            </p:cNvPr>
            <p:cNvSpPr txBox="1"/>
            <p:nvPr/>
          </p:nvSpPr>
          <p:spPr>
            <a:xfrm>
              <a:off x="-449341" y="14439"/>
              <a:ext cx="7142400" cy="39395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dirty="0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rPr>
                <a:t>Encouraging</a:t>
              </a: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dirty="0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rPr>
                <a:t> a Growth mindset</a:t>
              </a:r>
            </a:p>
          </p:txBody>
        </p:sp>
      </p:grpSp>
      <p:grpSp>
        <p:nvGrpSpPr>
          <p:cNvPr id="1772" name="Google Shape;1772;p17">
            <a:extLst>
              <a:ext uri="{FF2B5EF4-FFF2-40B4-BE49-F238E27FC236}">
                <a16:creationId xmlns:a16="http://schemas.microsoft.com/office/drawing/2014/main" id="{4A2D3558-805D-8602-CA33-34D506FC7274}"/>
              </a:ext>
            </a:extLst>
          </p:cNvPr>
          <p:cNvGrpSpPr/>
          <p:nvPr/>
        </p:nvGrpSpPr>
        <p:grpSpPr>
          <a:xfrm rot="2997405">
            <a:off x="528074" y="-35352"/>
            <a:ext cx="547327" cy="1920024"/>
            <a:chOff x="1055940" y="-71006"/>
            <a:chExt cx="1094595" cy="3840431"/>
          </a:xfrm>
        </p:grpSpPr>
        <p:sp>
          <p:nvSpPr>
            <p:cNvPr id="1773" name="Google Shape;1773;p17">
              <a:extLst>
                <a:ext uri="{FF2B5EF4-FFF2-40B4-BE49-F238E27FC236}">
                  <a16:creationId xmlns:a16="http://schemas.microsoft.com/office/drawing/2014/main" id="{FF631F55-FE9D-7A56-7EC5-BA4B669B3C34}"/>
                </a:ext>
              </a:extLst>
            </p:cNvPr>
            <p:cNvSpPr/>
            <p:nvPr/>
          </p:nvSpPr>
          <p:spPr>
            <a:xfrm>
              <a:off x="1094951" y="144389"/>
              <a:ext cx="327615" cy="96937"/>
            </a:xfrm>
            <a:custGeom>
              <a:avLst/>
              <a:gdLst/>
              <a:ahLst/>
              <a:cxnLst/>
              <a:rect l="l" t="t" r="r" b="b"/>
              <a:pathLst>
                <a:path w="327615" h="96937" extrusionOk="0">
                  <a:moveTo>
                    <a:pt x="326236" y="6979"/>
                  </a:moveTo>
                  <a:cubicBezTo>
                    <a:pt x="326681" y="8953"/>
                    <a:pt x="327171" y="10927"/>
                    <a:pt x="327616" y="12901"/>
                  </a:cubicBezTo>
                  <a:lnTo>
                    <a:pt x="327570" y="12901"/>
                  </a:lnTo>
                  <a:cubicBezTo>
                    <a:pt x="327470" y="12901"/>
                    <a:pt x="327324" y="12901"/>
                    <a:pt x="327225" y="12947"/>
                  </a:cubicBezTo>
                  <a:cubicBezTo>
                    <a:pt x="327179" y="12947"/>
                    <a:pt x="327125" y="12947"/>
                    <a:pt x="327079" y="12947"/>
                  </a:cubicBezTo>
                  <a:cubicBezTo>
                    <a:pt x="326880" y="12947"/>
                    <a:pt x="326688" y="12947"/>
                    <a:pt x="326489" y="12993"/>
                  </a:cubicBezTo>
                  <a:cubicBezTo>
                    <a:pt x="323238" y="13239"/>
                    <a:pt x="319942" y="13539"/>
                    <a:pt x="316645" y="13884"/>
                  </a:cubicBezTo>
                  <a:cubicBezTo>
                    <a:pt x="316546" y="13884"/>
                    <a:pt x="316446" y="13884"/>
                    <a:pt x="316346" y="13884"/>
                  </a:cubicBezTo>
                  <a:cubicBezTo>
                    <a:pt x="316101" y="13930"/>
                    <a:pt x="315802" y="13930"/>
                    <a:pt x="315557" y="13984"/>
                  </a:cubicBezTo>
                  <a:cubicBezTo>
                    <a:pt x="315066" y="14030"/>
                    <a:pt x="314622" y="14084"/>
                    <a:pt x="314131" y="14130"/>
                  </a:cubicBezTo>
                  <a:cubicBezTo>
                    <a:pt x="311225" y="13785"/>
                    <a:pt x="308274" y="13493"/>
                    <a:pt x="305368" y="13239"/>
                  </a:cubicBezTo>
                  <a:cubicBezTo>
                    <a:pt x="301382" y="12894"/>
                    <a:pt x="297396" y="12548"/>
                    <a:pt x="293455" y="12256"/>
                  </a:cubicBezTo>
                  <a:cubicBezTo>
                    <a:pt x="293256" y="12256"/>
                    <a:pt x="293110" y="12256"/>
                    <a:pt x="292964" y="12210"/>
                  </a:cubicBezTo>
                  <a:cubicBezTo>
                    <a:pt x="289124" y="11964"/>
                    <a:pt x="285283" y="11764"/>
                    <a:pt x="281496" y="11572"/>
                  </a:cubicBezTo>
                  <a:cubicBezTo>
                    <a:pt x="273469" y="11181"/>
                    <a:pt x="265496" y="10981"/>
                    <a:pt x="257478" y="10981"/>
                  </a:cubicBezTo>
                  <a:cubicBezTo>
                    <a:pt x="250785" y="10981"/>
                    <a:pt x="244138" y="11127"/>
                    <a:pt x="237446" y="11373"/>
                  </a:cubicBezTo>
                  <a:cubicBezTo>
                    <a:pt x="230853" y="11672"/>
                    <a:pt x="224252" y="12064"/>
                    <a:pt x="217659" y="12609"/>
                  </a:cubicBezTo>
                  <a:cubicBezTo>
                    <a:pt x="211013" y="13201"/>
                    <a:pt x="204366" y="13892"/>
                    <a:pt x="197773" y="14683"/>
                  </a:cubicBezTo>
                  <a:cubicBezTo>
                    <a:pt x="187930" y="15966"/>
                    <a:pt x="178132" y="17494"/>
                    <a:pt x="168434" y="19415"/>
                  </a:cubicBezTo>
                  <a:cubicBezTo>
                    <a:pt x="161934" y="20697"/>
                    <a:pt x="155440" y="22126"/>
                    <a:pt x="149039" y="23654"/>
                  </a:cubicBezTo>
                  <a:cubicBezTo>
                    <a:pt x="142638" y="25229"/>
                    <a:pt x="136290" y="26957"/>
                    <a:pt x="129988" y="28831"/>
                  </a:cubicBezTo>
                  <a:lnTo>
                    <a:pt x="129942" y="28831"/>
                  </a:lnTo>
                  <a:cubicBezTo>
                    <a:pt x="123641" y="30752"/>
                    <a:pt x="117393" y="32779"/>
                    <a:pt x="111191" y="34945"/>
                  </a:cubicBezTo>
                  <a:cubicBezTo>
                    <a:pt x="108086" y="36028"/>
                    <a:pt x="104989" y="37165"/>
                    <a:pt x="101938" y="38348"/>
                  </a:cubicBezTo>
                  <a:cubicBezTo>
                    <a:pt x="68268" y="51221"/>
                    <a:pt x="36422" y="68925"/>
                    <a:pt x="7628" y="91953"/>
                  </a:cubicBezTo>
                  <a:cubicBezTo>
                    <a:pt x="5512" y="93527"/>
                    <a:pt x="3442" y="95209"/>
                    <a:pt x="1426" y="96938"/>
                  </a:cubicBezTo>
                  <a:cubicBezTo>
                    <a:pt x="935" y="94964"/>
                    <a:pt x="445" y="92944"/>
                    <a:pt x="0" y="90970"/>
                  </a:cubicBezTo>
                  <a:cubicBezTo>
                    <a:pt x="8073" y="82981"/>
                    <a:pt x="16835" y="75777"/>
                    <a:pt x="25843" y="68925"/>
                  </a:cubicBezTo>
                  <a:cubicBezTo>
                    <a:pt x="108584" y="12947"/>
                    <a:pt x="214662" y="-11017"/>
                    <a:pt x="313556" y="4760"/>
                  </a:cubicBezTo>
                  <a:cubicBezTo>
                    <a:pt x="314001" y="4268"/>
                    <a:pt x="314392" y="3869"/>
                    <a:pt x="314790" y="3523"/>
                  </a:cubicBezTo>
                  <a:cubicBezTo>
                    <a:pt x="315235" y="2194"/>
                    <a:pt x="316170" y="1057"/>
                    <a:pt x="317987" y="320"/>
                  </a:cubicBezTo>
                  <a:cubicBezTo>
                    <a:pt x="322909" y="-917"/>
                    <a:pt x="324733" y="2686"/>
                    <a:pt x="325814" y="6879"/>
                  </a:cubicBezTo>
                  <a:cubicBezTo>
                    <a:pt x="325945" y="6926"/>
                    <a:pt x="326090" y="6926"/>
                    <a:pt x="326236" y="6979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4" name="Google Shape;1774;p17">
              <a:extLst>
                <a:ext uri="{FF2B5EF4-FFF2-40B4-BE49-F238E27FC236}">
                  <a16:creationId xmlns:a16="http://schemas.microsoft.com/office/drawing/2014/main" id="{5993525F-5E9C-1035-4F4B-A96A2F0760BA}"/>
                </a:ext>
              </a:extLst>
            </p:cNvPr>
            <p:cNvSpPr/>
            <p:nvPr/>
          </p:nvSpPr>
          <p:spPr>
            <a:xfrm>
              <a:off x="1375787" y="-27250"/>
              <a:ext cx="22" cy="46"/>
            </a:xfrm>
            <a:custGeom>
              <a:avLst/>
              <a:gdLst/>
              <a:ahLst/>
              <a:cxnLst/>
              <a:rect l="l" t="t" r="r" b="b"/>
              <a:pathLst>
                <a:path w="22" h="46" extrusionOk="0">
                  <a:moveTo>
                    <a:pt x="0" y="0"/>
                  </a:moveTo>
                  <a:cubicBezTo>
                    <a:pt x="23" y="0"/>
                    <a:pt x="23" y="8"/>
                    <a:pt x="23" y="46"/>
                  </a:cubicBezTo>
                  <a:cubicBezTo>
                    <a:pt x="15" y="31"/>
                    <a:pt x="8" y="15"/>
                    <a:pt x="0" y="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5" name="Google Shape;1775;p17">
              <a:extLst>
                <a:ext uri="{FF2B5EF4-FFF2-40B4-BE49-F238E27FC236}">
                  <a16:creationId xmlns:a16="http://schemas.microsoft.com/office/drawing/2014/main" id="{6A040FEF-39BC-80B5-AA4A-8234BA876913}"/>
                </a:ext>
              </a:extLst>
            </p:cNvPr>
            <p:cNvSpPr/>
            <p:nvPr/>
          </p:nvSpPr>
          <p:spPr>
            <a:xfrm>
              <a:off x="1056160" y="52300"/>
              <a:ext cx="46" cy="545"/>
            </a:xfrm>
            <a:custGeom>
              <a:avLst/>
              <a:gdLst/>
              <a:ahLst/>
              <a:cxnLst/>
              <a:rect l="l" t="t" r="r" b="b"/>
              <a:pathLst>
                <a:path w="46" h="545" extrusionOk="0">
                  <a:moveTo>
                    <a:pt x="0" y="0"/>
                  </a:moveTo>
                  <a:cubicBezTo>
                    <a:pt x="46" y="200"/>
                    <a:pt x="46" y="392"/>
                    <a:pt x="46" y="545"/>
                  </a:cubicBezTo>
                  <a:cubicBezTo>
                    <a:pt x="54" y="392"/>
                    <a:pt x="0" y="200"/>
                    <a:pt x="0" y="0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6" name="Google Shape;1776;p17">
              <a:extLst>
                <a:ext uri="{FF2B5EF4-FFF2-40B4-BE49-F238E27FC236}">
                  <a16:creationId xmlns:a16="http://schemas.microsoft.com/office/drawing/2014/main" id="{3822F84F-4FEA-42FD-0038-B56BCCFE48AB}"/>
                </a:ext>
              </a:extLst>
            </p:cNvPr>
            <p:cNvSpPr/>
            <p:nvPr/>
          </p:nvSpPr>
          <p:spPr>
            <a:xfrm>
              <a:off x="1849046" y="3249769"/>
              <a:ext cx="301489" cy="339409"/>
            </a:xfrm>
            <a:custGeom>
              <a:avLst/>
              <a:gdLst/>
              <a:ahLst/>
              <a:cxnLst/>
              <a:rect l="l" t="t" r="r" b="b"/>
              <a:pathLst>
                <a:path w="301489" h="339409" extrusionOk="0">
                  <a:moveTo>
                    <a:pt x="301489" y="52668"/>
                  </a:moveTo>
                  <a:cubicBezTo>
                    <a:pt x="301489" y="53705"/>
                    <a:pt x="301443" y="54742"/>
                    <a:pt x="301443" y="55778"/>
                  </a:cubicBezTo>
                  <a:cubicBezTo>
                    <a:pt x="300508" y="62684"/>
                    <a:pt x="299772" y="69535"/>
                    <a:pt x="299427" y="76394"/>
                  </a:cubicBezTo>
                  <a:cubicBezTo>
                    <a:pt x="293125" y="153279"/>
                    <a:pt x="286824" y="230065"/>
                    <a:pt x="280377" y="306859"/>
                  </a:cubicBezTo>
                  <a:cubicBezTo>
                    <a:pt x="235383" y="312873"/>
                    <a:pt x="189808" y="320715"/>
                    <a:pt x="149392" y="339410"/>
                  </a:cubicBezTo>
                  <a:cubicBezTo>
                    <a:pt x="98787" y="253354"/>
                    <a:pt x="46074" y="168426"/>
                    <a:pt x="0" y="80142"/>
                  </a:cubicBezTo>
                  <a:cubicBezTo>
                    <a:pt x="13094" y="62538"/>
                    <a:pt x="25597" y="44733"/>
                    <a:pt x="39673" y="27375"/>
                  </a:cubicBezTo>
                  <a:cubicBezTo>
                    <a:pt x="80679" y="48582"/>
                    <a:pt x="94655" y="90258"/>
                    <a:pt x="115231" y="19387"/>
                  </a:cubicBezTo>
                  <a:cubicBezTo>
                    <a:pt x="140583" y="25746"/>
                    <a:pt x="162585" y="42467"/>
                    <a:pt x="188374" y="45870"/>
                  </a:cubicBezTo>
                  <a:cubicBezTo>
                    <a:pt x="204964" y="41139"/>
                    <a:pt x="206980" y="20124"/>
                    <a:pt x="211902" y="6068"/>
                  </a:cubicBezTo>
                  <a:cubicBezTo>
                    <a:pt x="243648" y="26975"/>
                    <a:pt x="265404" y="49910"/>
                    <a:pt x="285045" y="0"/>
                  </a:cubicBezTo>
                  <a:cubicBezTo>
                    <a:pt x="290611" y="2957"/>
                    <a:pt x="296069" y="6168"/>
                    <a:pt x="301336" y="9617"/>
                  </a:cubicBezTo>
                  <a:cubicBezTo>
                    <a:pt x="301098" y="23964"/>
                    <a:pt x="301397" y="38312"/>
                    <a:pt x="301489" y="526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7" name="Google Shape;1777;p17">
              <a:extLst>
                <a:ext uri="{FF2B5EF4-FFF2-40B4-BE49-F238E27FC236}">
                  <a16:creationId xmlns:a16="http://schemas.microsoft.com/office/drawing/2014/main" id="{34BE814B-817A-8A9A-E5A7-12DC33CAFB74}"/>
                </a:ext>
              </a:extLst>
            </p:cNvPr>
            <p:cNvSpPr/>
            <p:nvPr/>
          </p:nvSpPr>
          <p:spPr>
            <a:xfrm>
              <a:off x="1184968" y="537543"/>
              <a:ext cx="965521" cy="2792360"/>
            </a:xfrm>
            <a:custGeom>
              <a:avLst/>
              <a:gdLst/>
              <a:ahLst/>
              <a:cxnLst/>
              <a:rect l="l" t="t" r="r" b="b"/>
              <a:pathLst>
                <a:path w="965521" h="2792360" extrusionOk="0">
                  <a:moveTo>
                    <a:pt x="965322" y="2714984"/>
                  </a:moveTo>
                  <a:cubicBezTo>
                    <a:pt x="965368" y="2715375"/>
                    <a:pt x="965468" y="2715775"/>
                    <a:pt x="965522" y="2716166"/>
                  </a:cubicBezTo>
                  <a:cubicBezTo>
                    <a:pt x="965476" y="2718041"/>
                    <a:pt x="965422" y="2719961"/>
                    <a:pt x="965422" y="2721835"/>
                  </a:cubicBezTo>
                  <a:cubicBezTo>
                    <a:pt x="960155" y="2718386"/>
                    <a:pt x="954689" y="2715176"/>
                    <a:pt x="949131" y="2712218"/>
                  </a:cubicBezTo>
                  <a:cubicBezTo>
                    <a:pt x="929491" y="2762129"/>
                    <a:pt x="907734" y="2739194"/>
                    <a:pt x="875988" y="2718286"/>
                  </a:cubicBezTo>
                  <a:cubicBezTo>
                    <a:pt x="871066" y="2732342"/>
                    <a:pt x="869050" y="2753349"/>
                    <a:pt x="852460" y="2758089"/>
                  </a:cubicBezTo>
                  <a:cubicBezTo>
                    <a:pt x="826664" y="2754686"/>
                    <a:pt x="804661" y="2737965"/>
                    <a:pt x="779317" y="2731605"/>
                  </a:cubicBezTo>
                  <a:cubicBezTo>
                    <a:pt x="758741" y="2802476"/>
                    <a:pt x="744765" y="2760800"/>
                    <a:pt x="703759" y="2739593"/>
                  </a:cubicBezTo>
                  <a:cubicBezTo>
                    <a:pt x="689684" y="2756952"/>
                    <a:pt x="677180" y="2774756"/>
                    <a:pt x="664086" y="2792361"/>
                  </a:cubicBezTo>
                  <a:cubicBezTo>
                    <a:pt x="662760" y="2789849"/>
                    <a:pt x="661426" y="2787330"/>
                    <a:pt x="660146" y="2784818"/>
                  </a:cubicBezTo>
                  <a:cubicBezTo>
                    <a:pt x="657685" y="2780033"/>
                    <a:pt x="655224" y="2775301"/>
                    <a:pt x="652809" y="2770516"/>
                  </a:cubicBezTo>
                  <a:cubicBezTo>
                    <a:pt x="652763" y="2770317"/>
                    <a:pt x="652709" y="2770071"/>
                    <a:pt x="652663" y="2769879"/>
                  </a:cubicBezTo>
                  <a:cubicBezTo>
                    <a:pt x="652173" y="2767659"/>
                    <a:pt x="651628" y="2765539"/>
                    <a:pt x="651092" y="2763419"/>
                  </a:cubicBezTo>
                  <a:cubicBezTo>
                    <a:pt x="650601" y="2759717"/>
                    <a:pt x="649520" y="2756069"/>
                    <a:pt x="648631" y="2752474"/>
                  </a:cubicBezTo>
                  <a:cubicBezTo>
                    <a:pt x="647795" y="2749117"/>
                    <a:pt x="647006" y="2745768"/>
                    <a:pt x="646170" y="2742412"/>
                  </a:cubicBezTo>
                  <a:cubicBezTo>
                    <a:pt x="644300" y="2735061"/>
                    <a:pt x="642674" y="2727565"/>
                    <a:pt x="640359" y="2720368"/>
                  </a:cubicBezTo>
                  <a:cubicBezTo>
                    <a:pt x="640359" y="2720368"/>
                    <a:pt x="640313" y="2720368"/>
                    <a:pt x="640259" y="2720414"/>
                  </a:cubicBezTo>
                  <a:cubicBezTo>
                    <a:pt x="640160" y="2720168"/>
                    <a:pt x="640114" y="2719968"/>
                    <a:pt x="640014" y="2719776"/>
                  </a:cubicBezTo>
                  <a:cubicBezTo>
                    <a:pt x="637254" y="2709223"/>
                    <a:pt x="634502" y="2698669"/>
                    <a:pt x="631796" y="2688116"/>
                  </a:cubicBezTo>
                  <a:cubicBezTo>
                    <a:pt x="623033" y="2653544"/>
                    <a:pt x="614470" y="2618973"/>
                    <a:pt x="605999" y="2584347"/>
                  </a:cubicBezTo>
                  <a:cubicBezTo>
                    <a:pt x="589900" y="2518653"/>
                    <a:pt x="574154" y="2452866"/>
                    <a:pt x="558300" y="2387126"/>
                  </a:cubicBezTo>
                  <a:cubicBezTo>
                    <a:pt x="525519" y="2251159"/>
                    <a:pt x="492731" y="2115138"/>
                    <a:pt x="459950" y="1979172"/>
                  </a:cubicBezTo>
                  <a:cubicBezTo>
                    <a:pt x="426870" y="1842114"/>
                    <a:pt x="393844" y="1705011"/>
                    <a:pt x="360811" y="1567961"/>
                  </a:cubicBezTo>
                  <a:cubicBezTo>
                    <a:pt x="327194" y="1428684"/>
                    <a:pt x="293670" y="1289414"/>
                    <a:pt x="260046" y="1150091"/>
                  </a:cubicBezTo>
                  <a:cubicBezTo>
                    <a:pt x="227802" y="1016536"/>
                    <a:pt x="195665" y="882989"/>
                    <a:pt x="163467" y="749380"/>
                  </a:cubicBezTo>
                  <a:cubicBezTo>
                    <a:pt x="129751" y="609565"/>
                    <a:pt x="95981" y="469797"/>
                    <a:pt x="62365" y="329982"/>
                  </a:cubicBezTo>
                  <a:cubicBezTo>
                    <a:pt x="41589" y="243772"/>
                    <a:pt x="20821" y="157469"/>
                    <a:pt x="0" y="71259"/>
                  </a:cubicBezTo>
                  <a:cubicBezTo>
                    <a:pt x="95743" y="9021"/>
                    <a:pt x="214317" y="-6763"/>
                    <a:pt x="327876" y="2408"/>
                  </a:cubicBezTo>
                  <a:cubicBezTo>
                    <a:pt x="350223" y="97244"/>
                    <a:pt x="372570" y="191987"/>
                    <a:pt x="394971" y="286823"/>
                  </a:cubicBezTo>
                  <a:cubicBezTo>
                    <a:pt x="427315" y="423926"/>
                    <a:pt x="459505" y="561076"/>
                    <a:pt x="491941" y="698180"/>
                  </a:cubicBezTo>
                  <a:cubicBezTo>
                    <a:pt x="525611" y="840514"/>
                    <a:pt x="558982" y="982894"/>
                    <a:pt x="592507" y="1125274"/>
                  </a:cubicBezTo>
                  <a:cubicBezTo>
                    <a:pt x="625188" y="1264252"/>
                    <a:pt x="657677" y="1403329"/>
                    <a:pt x="690466" y="1542307"/>
                  </a:cubicBezTo>
                  <a:cubicBezTo>
                    <a:pt x="723645" y="1683059"/>
                    <a:pt x="756916" y="1823711"/>
                    <a:pt x="789950" y="1964470"/>
                  </a:cubicBezTo>
                  <a:cubicBezTo>
                    <a:pt x="806440" y="2034896"/>
                    <a:pt x="822930" y="2105322"/>
                    <a:pt x="839466" y="2175702"/>
                  </a:cubicBezTo>
                  <a:cubicBezTo>
                    <a:pt x="855465" y="2244054"/>
                    <a:pt x="871756" y="2312360"/>
                    <a:pt x="887901" y="2380666"/>
                  </a:cubicBezTo>
                  <a:cubicBezTo>
                    <a:pt x="902222" y="2440984"/>
                    <a:pt x="916550" y="2501294"/>
                    <a:pt x="930725" y="2561666"/>
                  </a:cubicBezTo>
                  <a:cubicBezTo>
                    <a:pt x="937908" y="2592343"/>
                    <a:pt x="945145" y="2623021"/>
                    <a:pt x="952282" y="2653744"/>
                  </a:cubicBezTo>
                  <a:cubicBezTo>
                    <a:pt x="955042" y="2665580"/>
                    <a:pt x="957748" y="2677370"/>
                    <a:pt x="960401" y="2689206"/>
                  </a:cubicBezTo>
                  <a:cubicBezTo>
                    <a:pt x="960646" y="2690389"/>
                    <a:pt x="960891" y="2691572"/>
                    <a:pt x="961091" y="2692755"/>
                  </a:cubicBezTo>
                  <a:cubicBezTo>
                    <a:pt x="961482" y="2694629"/>
                    <a:pt x="961827" y="2696457"/>
                    <a:pt x="962172" y="2698278"/>
                  </a:cubicBezTo>
                  <a:cubicBezTo>
                    <a:pt x="963207" y="2703839"/>
                    <a:pt x="964287" y="2709407"/>
                    <a:pt x="965322" y="27149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8" name="Google Shape;1778;p17">
              <a:extLst>
                <a:ext uri="{FF2B5EF4-FFF2-40B4-BE49-F238E27FC236}">
                  <a16:creationId xmlns:a16="http://schemas.microsoft.com/office/drawing/2014/main" id="{C333A514-2A68-7EAF-9EAB-5659E6E43597}"/>
                </a:ext>
              </a:extLst>
            </p:cNvPr>
            <p:cNvSpPr/>
            <p:nvPr/>
          </p:nvSpPr>
          <p:spPr>
            <a:xfrm>
              <a:off x="1096361" y="155379"/>
              <a:ext cx="407459" cy="437777"/>
            </a:xfrm>
            <a:custGeom>
              <a:avLst/>
              <a:gdLst/>
              <a:ahLst/>
              <a:cxnLst/>
              <a:rect l="l" t="t" r="r" b="b"/>
              <a:pathLst>
                <a:path w="407459" h="437777" extrusionOk="0">
                  <a:moveTo>
                    <a:pt x="407459" y="346067"/>
                  </a:moveTo>
                  <a:cubicBezTo>
                    <a:pt x="364605" y="334930"/>
                    <a:pt x="319758" y="333240"/>
                    <a:pt x="275984" y="343610"/>
                  </a:cubicBezTo>
                  <a:cubicBezTo>
                    <a:pt x="208291" y="355054"/>
                    <a:pt x="127259" y="380555"/>
                    <a:pt x="84788" y="437777"/>
                  </a:cubicBezTo>
                  <a:cubicBezTo>
                    <a:pt x="82565" y="428406"/>
                    <a:pt x="80265" y="419036"/>
                    <a:pt x="78042" y="409665"/>
                  </a:cubicBezTo>
                  <a:cubicBezTo>
                    <a:pt x="76892" y="404749"/>
                    <a:pt x="75666" y="399987"/>
                    <a:pt x="74516" y="395071"/>
                  </a:cubicBezTo>
                  <a:cubicBezTo>
                    <a:pt x="72676" y="387544"/>
                    <a:pt x="70913" y="380094"/>
                    <a:pt x="69073" y="372643"/>
                  </a:cubicBezTo>
                  <a:cubicBezTo>
                    <a:pt x="63706" y="350215"/>
                    <a:pt x="58263" y="327787"/>
                    <a:pt x="52897" y="305282"/>
                  </a:cubicBezTo>
                  <a:cubicBezTo>
                    <a:pt x="37334" y="240993"/>
                    <a:pt x="21849" y="176704"/>
                    <a:pt x="6363" y="112415"/>
                  </a:cubicBezTo>
                  <a:cubicBezTo>
                    <a:pt x="6286" y="112108"/>
                    <a:pt x="6210" y="111801"/>
                    <a:pt x="6133" y="111494"/>
                  </a:cubicBezTo>
                  <a:cubicBezTo>
                    <a:pt x="4370" y="104351"/>
                    <a:pt x="2683" y="97207"/>
                    <a:pt x="997" y="90064"/>
                  </a:cubicBezTo>
                  <a:cubicBezTo>
                    <a:pt x="613" y="88682"/>
                    <a:pt x="307" y="87299"/>
                    <a:pt x="0" y="85916"/>
                  </a:cubicBezTo>
                  <a:cubicBezTo>
                    <a:pt x="1993" y="84227"/>
                    <a:pt x="4063" y="82537"/>
                    <a:pt x="6210" y="81001"/>
                  </a:cubicBezTo>
                  <a:cubicBezTo>
                    <a:pt x="92071" y="12257"/>
                    <a:pt x="204611" y="-8712"/>
                    <a:pt x="312705" y="3117"/>
                  </a:cubicBezTo>
                  <a:cubicBezTo>
                    <a:pt x="317458" y="3654"/>
                    <a:pt x="322134" y="4192"/>
                    <a:pt x="326887" y="4883"/>
                  </a:cubicBezTo>
                  <a:cubicBezTo>
                    <a:pt x="328497" y="11566"/>
                    <a:pt x="330107" y="18248"/>
                    <a:pt x="331641" y="25007"/>
                  </a:cubicBezTo>
                  <a:cubicBezTo>
                    <a:pt x="331947" y="26236"/>
                    <a:pt x="332254" y="27465"/>
                    <a:pt x="332561" y="28694"/>
                  </a:cubicBezTo>
                  <a:cubicBezTo>
                    <a:pt x="349043" y="98590"/>
                    <a:pt x="365449" y="168409"/>
                    <a:pt x="382008" y="238305"/>
                  </a:cubicBezTo>
                  <a:cubicBezTo>
                    <a:pt x="385841" y="254742"/>
                    <a:pt x="389750" y="271179"/>
                    <a:pt x="393584" y="287616"/>
                  </a:cubicBezTo>
                  <a:cubicBezTo>
                    <a:pt x="395347" y="294990"/>
                    <a:pt x="397110" y="302287"/>
                    <a:pt x="398797" y="309660"/>
                  </a:cubicBezTo>
                  <a:cubicBezTo>
                    <a:pt x="399717" y="313577"/>
                    <a:pt x="400713" y="317571"/>
                    <a:pt x="401633" y="321565"/>
                  </a:cubicBezTo>
                  <a:cubicBezTo>
                    <a:pt x="403550" y="329707"/>
                    <a:pt x="405466" y="337926"/>
                    <a:pt x="407459" y="346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9" name="Google Shape;1779;p17">
              <a:extLst>
                <a:ext uri="{FF2B5EF4-FFF2-40B4-BE49-F238E27FC236}">
                  <a16:creationId xmlns:a16="http://schemas.microsoft.com/office/drawing/2014/main" id="{C5C97C66-5CF0-24E5-2FE7-4D11D42690AA}"/>
                </a:ext>
              </a:extLst>
            </p:cNvPr>
            <p:cNvSpPr/>
            <p:nvPr/>
          </p:nvSpPr>
          <p:spPr>
            <a:xfrm>
              <a:off x="1998438" y="3556619"/>
              <a:ext cx="130984" cy="212806"/>
            </a:xfrm>
            <a:custGeom>
              <a:avLst/>
              <a:gdLst/>
              <a:ahLst/>
              <a:cxnLst/>
              <a:rect l="l" t="t" r="r" b="b"/>
              <a:pathLst>
                <a:path w="130984" h="212806" extrusionOk="0">
                  <a:moveTo>
                    <a:pt x="130985" y="0"/>
                  </a:moveTo>
                  <a:cubicBezTo>
                    <a:pt x="130540" y="5131"/>
                    <a:pt x="130096" y="10262"/>
                    <a:pt x="129659" y="15339"/>
                  </a:cubicBezTo>
                  <a:cubicBezTo>
                    <a:pt x="127343" y="43059"/>
                    <a:pt x="124982" y="70725"/>
                    <a:pt x="122621" y="98392"/>
                  </a:cubicBezTo>
                  <a:cubicBezTo>
                    <a:pt x="120605" y="125513"/>
                    <a:pt x="118926" y="152642"/>
                    <a:pt x="116764" y="179717"/>
                  </a:cubicBezTo>
                  <a:cubicBezTo>
                    <a:pt x="114648" y="191008"/>
                    <a:pt x="118980" y="212806"/>
                    <a:pt x="102689" y="212806"/>
                  </a:cubicBezTo>
                  <a:cubicBezTo>
                    <a:pt x="102444" y="212806"/>
                    <a:pt x="102145" y="212806"/>
                    <a:pt x="101899" y="212806"/>
                  </a:cubicBezTo>
                  <a:cubicBezTo>
                    <a:pt x="95153" y="211324"/>
                    <a:pt x="92646" y="206247"/>
                    <a:pt x="92102" y="199641"/>
                  </a:cubicBezTo>
                  <a:cubicBezTo>
                    <a:pt x="66014" y="147219"/>
                    <a:pt x="37265" y="96172"/>
                    <a:pt x="7682" y="45570"/>
                  </a:cubicBezTo>
                  <a:cubicBezTo>
                    <a:pt x="5121" y="41231"/>
                    <a:pt x="2561" y="36891"/>
                    <a:pt x="0" y="32552"/>
                  </a:cubicBezTo>
                  <a:cubicBezTo>
                    <a:pt x="40409" y="13856"/>
                    <a:pt x="85992" y="6014"/>
                    <a:pt x="1309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0" name="Google Shape;1780;p17">
              <a:extLst>
                <a:ext uri="{FF2B5EF4-FFF2-40B4-BE49-F238E27FC236}">
                  <a16:creationId xmlns:a16="http://schemas.microsoft.com/office/drawing/2014/main" id="{4D2302BD-FBEC-3B7D-88D9-968B2D446BDF}"/>
                </a:ext>
              </a:extLst>
            </p:cNvPr>
            <p:cNvSpPr/>
            <p:nvPr/>
          </p:nvSpPr>
          <p:spPr>
            <a:xfrm>
              <a:off x="1418342" y="579223"/>
              <a:ext cx="649251" cy="2614167"/>
            </a:xfrm>
            <a:custGeom>
              <a:avLst/>
              <a:gdLst/>
              <a:ahLst/>
              <a:cxnLst/>
              <a:rect l="l" t="t" r="r" b="b"/>
              <a:pathLst>
                <a:path w="649251" h="2614167" extrusionOk="0">
                  <a:moveTo>
                    <a:pt x="649061" y="2605143"/>
                  </a:moveTo>
                  <a:cubicBezTo>
                    <a:pt x="650043" y="2609137"/>
                    <a:pt x="647091" y="2613231"/>
                    <a:pt x="643204" y="2614022"/>
                  </a:cubicBezTo>
                  <a:cubicBezTo>
                    <a:pt x="642714" y="2614122"/>
                    <a:pt x="642223" y="2614168"/>
                    <a:pt x="641725" y="2614168"/>
                  </a:cubicBezTo>
                  <a:cubicBezTo>
                    <a:pt x="638183" y="2614168"/>
                    <a:pt x="635178" y="2611603"/>
                    <a:pt x="634342" y="2608100"/>
                  </a:cubicBezTo>
                  <a:cubicBezTo>
                    <a:pt x="606974" y="2496152"/>
                    <a:pt x="579605" y="2384195"/>
                    <a:pt x="552237" y="2272247"/>
                  </a:cubicBezTo>
                  <a:cubicBezTo>
                    <a:pt x="523834" y="2155805"/>
                    <a:pt x="495384" y="2039416"/>
                    <a:pt x="466935" y="1922974"/>
                  </a:cubicBezTo>
                  <a:cubicBezTo>
                    <a:pt x="439613" y="1811072"/>
                    <a:pt x="412244" y="1699169"/>
                    <a:pt x="384929" y="1587221"/>
                  </a:cubicBezTo>
                  <a:cubicBezTo>
                    <a:pt x="359432" y="1482861"/>
                    <a:pt x="333934" y="1378508"/>
                    <a:pt x="308436" y="1274148"/>
                  </a:cubicBezTo>
                  <a:cubicBezTo>
                    <a:pt x="281612" y="1164419"/>
                    <a:pt x="254780" y="1054683"/>
                    <a:pt x="228002" y="944900"/>
                  </a:cubicBezTo>
                  <a:cubicBezTo>
                    <a:pt x="199599" y="828558"/>
                    <a:pt x="171149" y="712170"/>
                    <a:pt x="142700" y="595828"/>
                  </a:cubicBezTo>
                  <a:cubicBezTo>
                    <a:pt x="114642" y="480768"/>
                    <a:pt x="86537" y="365663"/>
                    <a:pt x="58479" y="250550"/>
                  </a:cubicBezTo>
                  <a:cubicBezTo>
                    <a:pt x="48981" y="211638"/>
                    <a:pt x="39482" y="172727"/>
                    <a:pt x="30030" y="133762"/>
                  </a:cubicBezTo>
                  <a:cubicBezTo>
                    <a:pt x="24372" y="110481"/>
                    <a:pt x="18707" y="87155"/>
                    <a:pt x="13095" y="63828"/>
                  </a:cubicBezTo>
                  <a:cubicBezTo>
                    <a:pt x="10488" y="53029"/>
                    <a:pt x="7874" y="42229"/>
                    <a:pt x="5321" y="31422"/>
                  </a:cubicBezTo>
                  <a:cubicBezTo>
                    <a:pt x="4187" y="26537"/>
                    <a:pt x="3060" y="21660"/>
                    <a:pt x="1925" y="16775"/>
                  </a:cubicBezTo>
                  <a:cubicBezTo>
                    <a:pt x="1235" y="13718"/>
                    <a:pt x="354" y="10561"/>
                    <a:pt x="101" y="7450"/>
                  </a:cubicBezTo>
                  <a:cubicBezTo>
                    <a:pt x="-536" y="4094"/>
                    <a:pt x="1925" y="745"/>
                    <a:pt x="5168" y="153"/>
                  </a:cubicBezTo>
                  <a:cubicBezTo>
                    <a:pt x="8273" y="-538"/>
                    <a:pt x="11125" y="1190"/>
                    <a:pt x="12206" y="3656"/>
                  </a:cubicBezTo>
                  <a:cubicBezTo>
                    <a:pt x="13977" y="7650"/>
                    <a:pt x="14866" y="12136"/>
                    <a:pt x="15947" y="16329"/>
                  </a:cubicBezTo>
                  <a:cubicBezTo>
                    <a:pt x="17817" y="23626"/>
                    <a:pt x="19642" y="30977"/>
                    <a:pt x="21512" y="38274"/>
                  </a:cubicBezTo>
                  <a:cubicBezTo>
                    <a:pt x="25154" y="52921"/>
                    <a:pt x="28749" y="67614"/>
                    <a:pt x="32391" y="82262"/>
                  </a:cubicBezTo>
                  <a:cubicBezTo>
                    <a:pt x="38393" y="106526"/>
                    <a:pt x="44350" y="130843"/>
                    <a:pt x="50307" y="155153"/>
                  </a:cubicBezTo>
                  <a:cubicBezTo>
                    <a:pt x="65026" y="215172"/>
                    <a:pt x="79745" y="275190"/>
                    <a:pt x="94411" y="335262"/>
                  </a:cubicBezTo>
                  <a:cubicBezTo>
                    <a:pt x="120108" y="440260"/>
                    <a:pt x="145751" y="545303"/>
                    <a:pt x="171448" y="650308"/>
                  </a:cubicBezTo>
                  <a:cubicBezTo>
                    <a:pt x="198226" y="759699"/>
                    <a:pt x="224951" y="869082"/>
                    <a:pt x="251683" y="978519"/>
                  </a:cubicBezTo>
                  <a:cubicBezTo>
                    <a:pt x="280477" y="1096490"/>
                    <a:pt x="309226" y="1214506"/>
                    <a:pt x="338120" y="1332423"/>
                  </a:cubicBezTo>
                  <a:cubicBezTo>
                    <a:pt x="366814" y="1449456"/>
                    <a:pt x="395363" y="1566536"/>
                    <a:pt x="423966" y="1683615"/>
                  </a:cubicBezTo>
                  <a:cubicBezTo>
                    <a:pt x="450844" y="1793844"/>
                    <a:pt x="477813" y="1904064"/>
                    <a:pt x="504745" y="2014292"/>
                  </a:cubicBezTo>
                  <a:cubicBezTo>
                    <a:pt x="531178" y="2122493"/>
                    <a:pt x="557611" y="2230701"/>
                    <a:pt x="584044" y="2338901"/>
                  </a:cubicBezTo>
                  <a:cubicBezTo>
                    <a:pt x="605740" y="2427646"/>
                    <a:pt x="627397" y="2516421"/>
                    <a:pt x="649061" y="26051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1" name="Google Shape;1781;p17">
              <a:extLst>
                <a:ext uri="{FF2B5EF4-FFF2-40B4-BE49-F238E27FC236}">
                  <a16:creationId xmlns:a16="http://schemas.microsoft.com/office/drawing/2014/main" id="{EA8C8BEB-630E-2FC7-374B-AAD4ECCC8B45}"/>
                </a:ext>
              </a:extLst>
            </p:cNvPr>
            <p:cNvSpPr/>
            <p:nvPr/>
          </p:nvSpPr>
          <p:spPr>
            <a:xfrm>
              <a:off x="1287796" y="617781"/>
              <a:ext cx="643933" cy="2613852"/>
            </a:xfrm>
            <a:custGeom>
              <a:avLst/>
              <a:gdLst/>
              <a:ahLst/>
              <a:cxnLst/>
              <a:rect l="l" t="t" r="r" b="b"/>
              <a:pathLst>
                <a:path w="643933" h="2613852" extrusionOk="0">
                  <a:moveTo>
                    <a:pt x="629080" y="2608054"/>
                  </a:moveTo>
                  <a:cubicBezTo>
                    <a:pt x="614415" y="2547544"/>
                    <a:pt x="599742" y="2486980"/>
                    <a:pt x="585076" y="2426463"/>
                  </a:cubicBezTo>
                  <a:cubicBezTo>
                    <a:pt x="571783" y="2371821"/>
                    <a:pt x="558444" y="2317172"/>
                    <a:pt x="545304" y="2262484"/>
                  </a:cubicBezTo>
                  <a:cubicBezTo>
                    <a:pt x="532356" y="2208580"/>
                    <a:pt x="519116" y="2154721"/>
                    <a:pt x="506122" y="2100817"/>
                  </a:cubicBezTo>
                  <a:cubicBezTo>
                    <a:pt x="492093" y="2042865"/>
                    <a:pt x="478017" y="1984966"/>
                    <a:pt x="463988" y="1927022"/>
                  </a:cubicBezTo>
                  <a:cubicBezTo>
                    <a:pt x="436421" y="1813345"/>
                    <a:pt x="408861" y="1699668"/>
                    <a:pt x="381293" y="1585991"/>
                  </a:cubicBezTo>
                  <a:cubicBezTo>
                    <a:pt x="355205" y="1478482"/>
                    <a:pt x="329117" y="1370966"/>
                    <a:pt x="303074" y="1263503"/>
                  </a:cubicBezTo>
                  <a:cubicBezTo>
                    <a:pt x="275606" y="1150118"/>
                    <a:pt x="248092" y="1036740"/>
                    <a:pt x="220624" y="923355"/>
                  </a:cubicBezTo>
                  <a:cubicBezTo>
                    <a:pt x="192865" y="808741"/>
                    <a:pt x="165052" y="694174"/>
                    <a:pt x="137285" y="579613"/>
                  </a:cubicBezTo>
                  <a:cubicBezTo>
                    <a:pt x="110606" y="469631"/>
                    <a:pt x="83974" y="359656"/>
                    <a:pt x="57395" y="249628"/>
                  </a:cubicBezTo>
                  <a:cubicBezTo>
                    <a:pt x="47352" y="208197"/>
                    <a:pt x="37310" y="166728"/>
                    <a:pt x="27367" y="125252"/>
                  </a:cubicBezTo>
                  <a:cubicBezTo>
                    <a:pt x="21709" y="101679"/>
                    <a:pt x="16044" y="78053"/>
                    <a:pt x="10432" y="54480"/>
                  </a:cubicBezTo>
                  <a:cubicBezTo>
                    <a:pt x="7925" y="44073"/>
                    <a:pt x="5510" y="33665"/>
                    <a:pt x="3095" y="23265"/>
                  </a:cubicBezTo>
                  <a:cubicBezTo>
                    <a:pt x="2704" y="21537"/>
                    <a:pt x="2306" y="19763"/>
                    <a:pt x="1915" y="18034"/>
                  </a:cubicBezTo>
                  <a:cubicBezTo>
                    <a:pt x="1424" y="15669"/>
                    <a:pt x="780" y="13303"/>
                    <a:pt x="435" y="10884"/>
                  </a:cubicBezTo>
                  <a:cubicBezTo>
                    <a:pt x="44" y="8118"/>
                    <a:pt x="-546" y="5215"/>
                    <a:pt x="1071" y="2696"/>
                  </a:cubicBezTo>
                  <a:cubicBezTo>
                    <a:pt x="2697" y="130"/>
                    <a:pt x="5894" y="-807"/>
                    <a:pt x="8554" y="775"/>
                  </a:cubicBezTo>
                  <a:cubicBezTo>
                    <a:pt x="11559" y="2450"/>
                    <a:pt x="12540" y="6098"/>
                    <a:pt x="13429" y="9209"/>
                  </a:cubicBezTo>
                  <a:cubicBezTo>
                    <a:pt x="15254" y="16114"/>
                    <a:pt x="17071" y="22966"/>
                    <a:pt x="18796" y="29871"/>
                  </a:cubicBezTo>
                  <a:cubicBezTo>
                    <a:pt x="22537" y="44664"/>
                    <a:pt x="26178" y="59511"/>
                    <a:pt x="29820" y="74358"/>
                  </a:cubicBezTo>
                  <a:cubicBezTo>
                    <a:pt x="35776" y="98422"/>
                    <a:pt x="41633" y="122440"/>
                    <a:pt x="47490" y="146512"/>
                  </a:cubicBezTo>
                  <a:cubicBezTo>
                    <a:pt x="60730" y="200808"/>
                    <a:pt x="73924" y="255112"/>
                    <a:pt x="87117" y="309462"/>
                  </a:cubicBezTo>
                  <a:cubicBezTo>
                    <a:pt x="114485" y="422002"/>
                    <a:pt x="141808" y="534596"/>
                    <a:pt x="169077" y="647190"/>
                  </a:cubicBezTo>
                  <a:cubicBezTo>
                    <a:pt x="196345" y="759638"/>
                    <a:pt x="223614" y="872032"/>
                    <a:pt x="250883" y="984472"/>
                  </a:cubicBezTo>
                  <a:cubicBezTo>
                    <a:pt x="278696" y="1099186"/>
                    <a:pt x="306555" y="1213900"/>
                    <a:pt x="334368" y="1328613"/>
                  </a:cubicBezTo>
                  <a:cubicBezTo>
                    <a:pt x="362426" y="1444556"/>
                    <a:pt x="390531" y="1560553"/>
                    <a:pt x="418689" y="1676503"/>
                  </a:cubicBezTo>
                  <a:cubicBezTo>
                    <a:pt x="432227" y="1732281"/>
                    <a:pt x="445758" y="1788106"/>
                    <a:pt x="459297" y="1843938"/>
                  </a:cubicBezTo>
                  <a:cubicBezTo>
                    <a:pt x="471409" y="1894048"/>
                    <a:pt x="483468" y="1944104"/>
                    <a:pt x="495719" y="1994161"/>
                  </a:cubicBezTo>
                  <a:cubicBezTo>
                    <a:pt x="510139" y="2053142"/>
                    <a:pt x="524321" y="2112177"/>
                    <a:pt x="538642" y="2171212"/>
                  </a:cubicBezTo>
                  <a:cubicBezTo>
                    <a:pt x="552027" y="2226499"/>
                    <a:pt x="565466" y="2281832"/>
                    <a:pt x="578859" y="2337119"/>
                  </a:cubicBezTo>
                  <a:cubicBezTo>
                    <a:pt x="600470" y="2426286"/>
                    <a:pt x="622127" y="2515400"/>
                    <a:pt x="643738" y="2604521"/>
                  </a:cubicBezTo>
                  <a:cubicBezTo>
                    <a:pt x="644673" y="2608515"/>
                    <a:pt x="642167" y="2612655"/>
                    <a:pt x="638172" y="2613646"/>
                  </a:cubicBezTo>
                  <a:cubicBezTo>
                    <a:pt x="637590" y="2613792"/>
                    <a:pt x="637015" y="2613853"/>
                    <a:pt x="636440" y="2613853"/>
                  </a:cubicBezTo>
                  <a:cubicBezTo>
                    <a:pt x="633067" y="2613838"/>
                    <a:pt x="629924" y="2611464"/>
                    <a:pt x="629080" y="2608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2" name="Google Shape;1782;p17">
              <a:extLst>
                <a:ext uri="{FF2B5EF4-FFF2-40B4-BE49-F238E27FC236}">
                  <a16:creationId xmlns:a16="http://schemas.microsoft.com/office/drawing/2014/main" id="{7728B287-BC7D-606C-83DC-1C7F503EE278}"/>
                </a:ext>
              </a:extLst>
            </p:cNvPr>
            <p:cNvSpPr/>
            <p:nvPr/>
          </p:nvSpPr>
          <p:spPr>
            <a:xfrm>
              <a:off x="1181180" y="492086"/>
              <a:ext cx="331663" cy="116708"/>
            </a:xfrm>
            <a:custGeom>
              <a:avLst/>
              <a:gdLst/>
              <a:ahLst/>
              <a:cxnLst/>
              <a:rect l="l" t="t" r="r" b="b"/>
              <a:pathLst>
                <a:path w="331663" h="116708" extrusionOk="0">
                  <a:moveTo>
                    <a:pt x="327968" y="32127"/>
                  </a:moveTo>
                  <a:cubicBezTo>
                    <a:pt x="329203" y="37403"/>
                    <a:pt x="330429" y="42634"/>
                    <a:pt x="331664" y="47857"/>
                  </a:cubicBezTo>
                  <a:cubicBezTo>
                    <a:pt x="218104" y="38686"/>
                    <a:pt x="99523" y="54463"/>
                    <a:pt x="3787" y="116708"/>
                  </a:cubicBezTo>
                  <a:cubicBezTo>
                    <a:pt x="2507" y="111577"/>
                    <a:pt x="1280" y="106401"/>
                    <a:pt x="46" y="101270"/>
                  </a:cubicBezTo>
                  <a:cubicBezTo>
                    <a:pt x="46" y="101224"/>
                    <a:pt x="0" y="101124"/>
                    <a:pt x="0" y="101070"/>
                  </a:cubicBezTo>
                  <a:cubicBezTo>
                    <a:pt x="42479" y="43809"/>
                    <a:pt x="123503" y="18362"/>
                    <a:pt x="191134" y="6926"/>
                  </a:cubicBezTo>
                  <a:cubicBezTo>
                    <a:pt x="234947" y="-3482"/>
                    <a:pt x="279786" y="-1754"/>
                    <a:pt x="322610" y="9391"/>
                  </a:cubicBezTo>
                  <a:cubicBezTo>
                    <a:pt x="324381" y="16980"/>
                    <a:pt x="326198" y="24530"/>
                    <a:pt x="327968" y="321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3" name="Google Shape;1783;p17">
              <a:extLst>
                <a:ext uri="{FF2B5EF4-FFF2-40B4-BE49-F238E27FC236}">
                  <a16:creationId xmlns:a16="http://schemas.microsoft.com/office/drawing/2014/main" id="{50DFB34A-4A53-97B5-69D5-B1C2768A3490}"/>
                </a:ext>
              </a:extLst>
            </p:cNvPr>
            <p:cNvSpPr/>
            <p:nvPr/>
          </p:nvSpPr>
          <p:spPr>
            <a:xfrm>
              <a:off x="1055940" y="-71006"/>
              <a:ext cx="370958" cy="330283"/>
            </a:xfrm>
            <a:custGeom>
              <a:avLst/>
              <a:gdLst/>
              <a:ahLst/>
              <a:cxnLst/>
              <a:rect l="l" t="t" r="r" b="b"/>
              <a:pathLst>
                <a:path w="370958" h="330283" extrusionOk="0">
                  <a:moveTo>
                    <a:pt x="367317" y="231254"/>
                  </a:moveTo>
                  <a:cubicBezTo>
                    <a:pt x="368551" y="236385"/>
                    <a:pt x="369778" y="241562"/>
                    <a:pt x="370958" y="246692"/>
                  </a:cubicBezTo>
                  <a:cubicBezTo>
                    <a:pt x="257943" y="221691"/>
                    <a:pt x="130354" y="251577"/>
                    <a:pt x="44753" y="330283"/>
                  </a:cubicBezTo>
                  <a:cubicBezTo>
                    <a:pt x="43573" y="325698"/>
                    <a:pt x="42492" y="321112"/>
                    <a:pt x="41403" y="316473"/>
                  </a:cubicBezTo>
                  <a:cubicBezTo>
                    <a:pt x="41058" y="315090"/>
                    <a:pt x="40713" y="313708"/>
                    <a:pt x="40422" y="312333"/>
                  </a:cubicBezTo>
                  <a:cubicBezTo>
                    <a:pt x="39931" y="310359"/>
                    <a:pt x="39440" y="308339"/>
                    <a:pt x="38996" y="306365"/>
                  </a:cubicBezTo>
                  <a:cubicBezTo>
                    <a:pt x="29053" y="265334"/>
                    <a:pt x="19156" y="224349"/>
                    <a:pt x="9312" y="183317"/>
                  </a:cubicBezTo>
                  <a:cubicBezTo>
                    <a:pt x="7932" y="174538"/>
                    <a:pt x="6307" y="165813"/>
                    <a:pt x="4935" y="156980"/>
                  </a:cubicBezTo>
                  <a:cubicBezTo>
                    <a:pt x="4045" y="151403"/>
                    <a:pt x="3363" y="145781"/>
                    <a:pt x="2474" y="140159"/>
                  </a:cubicBezTo>
                  <a:cubicBezTo>
                    <a:pt x="1638" y="134836"/>
                    <a:pt x="849" y="129505"/>
                    <a:pt x="304" y="124129"/>
                  </a:cubicBezTo>
                  <a:cubicBezTo>
                    <a:pt x="304" y="124029"/>
                    <a:pt x="258" y="123929"/>
                    <a:pt x="258" y="123829"/>
                  </a:cubicBezTo>
                  <a:cubicBezTo>
                    <a:pt x="59" y="121118"/>
                    <a:pt x="-87" y="118453"/>
                    <a:pt x="59" y="115741"/>
                  </a:cubicBezTo>
                  <a:cubicBezTo>
                    <a:pt x="159" y="114505"/>
                    <a:pt x="205" y="113276"/>
                    <a:pt x="304" y="112039"/>
                  </a:cubicBezTo>
                  <a:lnTo>
                    <a:pt x="304" y="111993"/>
                  </a:lnTo>
                  <a:cubicBezTo>
                    <a:pt x="404" y="110710"/>
                    <a:pt x="550" y="109481"/>
                    <a:pt x="695" y="108245"/>
                  </a:cubicBezTo>
                  <a:cubicBezTo>
                    <a:pt x="695" y="108199"/>
                    <a:pt x="695" y="108099"/>
                    <a:pt x="741" y="108045"/>
                  </a:cubicBezTo>
                  <a:cubicBezTo>
                    <a:pt x="1378" y="104496"/>
                    <a:pt x="2313" y="101186"/>
                    <a:pt x="3402" y="97783"/>
                  </a:cubicBezTo>
                  <a:cubicBezTo>
                    <a:pt x="3356" y="98083"/>
                    <a:pt x="3256" y="98375"/>
                    <a:pt x="3156" y="98720"/>
                  </a:cubicBezTo>
                  <a:cubicBezTo>
                    <a:pt x="3946" y="96155"/>
                    <a:pt x="4927" y="93689"/>
                    <a:pt x="5763" y="91178"/>
                  </a:cubicBezTo>
                  <a:cubicBezTo>
                    <a:pt x="57257" y="7840"/>
                    <a:pt x="223629" y="-27714"/>
                    <a:pt x="303227" y="24416"/>
                  </a:cubicBezTo>
                  <a:cubicBezTo>
                    <a:pt x="303427" y="24562"/>
                    <a:pt x="303572" y="24715"/>
                    <a:pt x="303718" y="24861"/>
                  </a:cubicBezTo>
                  <a:cubicBezTo>
                    <a:pt x="303963" y="25061"/>
                    <a:pt x="304262" y="25307"/>
                    <a:pt x="304508" y="25552"/>
                  </a:cubicBezTo>
                  <a:cubicBezTo>
                    <a:pt x="305244" y="26144"/>
                    <a:pt x="305987" y="26735"/>
                    <a:pt x="306677" y="27381"/>
                  </a:cubicBezTo>
                  <a:cubicBezTo>
                    <a:pt x="306723" y="27381"/>
                    <a:pt x="306723" y="27381"/>
                    <a:pt x="306723" y="27480"/>
                  </a:cubicBezTo>
                  <a:cubicBezTo>
                    <a:pt x="306769" y="27480"/>
                    <a:pt x="306823" y="27526"/>
                    <a:pt x="306869" y="27580"/>
                  </a:cubicBezTo>
                  <a:cubicBezTo>
                    <a:pt x="307904" y="28172"/>
                    <a:pt x="308885" y="29063"/>
                    <a:pt x="309721" y="30146"/>
                  </a:cubicBezTo>
                  <a:cubicBezTo>
                    <a:pt x="309767" y="30146"/>
                    <a:pt x="309767" y="30192"/>
                    <a:pt x="309820" y="30292"/>
                  </a:cubicBezTo>
                  <a:cubicBezTo>
                    <a:pt x="309866" y="30292"/>
                    <a:pt x="309866" y="30292"/>
                    <a:pt x="309866" y="30338"/>
                  </a:cubicBezTo>
                  <a:cubicBezTo>
                    <a:pt x="310756" y="31129"/>
                    <a:pt x="311591" y="31966"/>
                    <a:pt x="312373" y="32803"/>
                  </a:cubicBezTo>
                  <a:lnTo>
                    <a:pt x="312419" y="32803"/>
                  </a:lnTo>
                  <a:cubicBezTo>
                    <a:pt x="312565" y="33003"/>
                    <a:pt x="312764" y="33195"/>
                    <a:pt x="312910" y="33395"/>
                  </a:cubicBezTo>
                  <a:cubicBezTo>
                    <a:pt x="313500" y="34286"/>
                    <a:pt x="314090" y="35169"/>
                    <a:pt x="314635" y="36106"/>
                  </a:cubicBezTo>
                  <a:cubicBezTo>
                    <a:pt x="314635" y="36152"/>
                    <a:pt x="314681" y="36206"/>
                    <a:pt x="314780" y="36306"/>
                  </a:cubicBezTo>
                  <a:cubicBezTo>
                    <a:pt x="314780" y="36306"/>
                    <a:pt x="314780" y="36352"/>
                    <a:pt x="314826" y="36352"/>
                  </a:cubicBezTo>
                  <a:cubicBezTo>
                    <a:pt x="316697" y="38717"/>
                    <a:pt x="318322" y="41183"/>
                    <a:pt x="319848" y="43748"/>
                  </a:cubicBezTo>
                  <a:cubicBezTo>
                    <a:pt x="330481" y="61599"/>
                    <a:pt x="333877" y="83597"/>
                    <a:pt x="337472" y="104804"/>
                  </a:cubicBezTo>
                  <a:cubicBezTo>
                    <a:pt x="346725" y="143961"/>
                    <a:pt x="355979" y="183218"/>
                    <a:pt x="365232" y="222375"/>
                  </a:cubicBezTo>
                  <a:cubicBezTo>
                    <a:pt x="365676" y="224349"/>
                    <a:pt x="366167" y="226323"/>
                    <a:pt x="366612" y="228297"/>
                  </a:cubicBezTo>
                  <a:lnTo>
                    <a:pt x="366566" y="228297"/>
                  </a:lnTo>
                  <a:cubicBezTo>
                    <a:pt x="366711" y="229034"/>
                    <a:pt x="366865" y="229779"/>
                    <a:pt x="366957" y="230516"/>
                  </a:cubicBezTo>
                  <a:cubicBezTo>
                    <a:pt x="367003" y="230516"/>
                    <a:pt x="367003" y="230516"/>
                    <a:pt x="366957" y="230563"/>
                  </a:cubicBezTo>
                  <a:cubicBezTo>
                    <a:pt x="367056" y="230808"/>
                    <a:pt x="367156" y="231008"/>
                    <a:pt x="367202" y="231254"/>
                  </a:cubicBezTo>
                  <a:cubicBezTo>
                    <a:pt x="367271" y="231254"/>
                    <a:pt x="367271" y="231254"/>
                    <a:pt x="367317" y="231254"/>
                  </a:cubicBezTo>
                  <a:close/>
                </a:path>
              </a:pathLst>
            </a:custGeom>
            <a:solidFill>
              <a:srgbClr val="BDDEAD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7" name="Google Shape;1797;p17">
            <a:extLst>
              <a:ext uri="{FF2B5EF4-FFF2-40B4-BE49-F238E27FC236}">
                <a16:creationId xmlns:a16="http://schemas.microsoft.com/office/drawing/2014/main" id="{11078277-52CC-E450-C8F2-04E92515EF8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798" name="Google Shape;1798;p17">
            <a:extLst>
              <a:ext uri="{FF2B5EF4-FFF2-40B4-BE49-F238E27FC236}">
                <a16:creationId xmlns:a16="http://schemas.microsoft.com/office/drawing/2014/main" id="{B57EFE05-263E-A450-606B-B7BA194CF89F}"/>
              </a:ext>
            </a:extLst>
          </p:cNvPr>
          <p:cNvSpPr txBox="1">
            <a:spLocks noGrp="1"/>
          </p:cNvSpPr>
          <p:nvPr>
            <p:ph type="sldNum" idx="3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62BC399-37E0-1D58-FC47-562085FBCC1E}"/>
              </a:ext>
            </a:extLst>
          </p:cNvPr>
          <p:cNvSpPr/>
          <p:nvPr/>
        </p:nvSpPr>
        <p:spPr>
          <a:xfrm>
            <a:off x="1253625" y="2521292"/>
            <a:ext cx="3468959" cy="57327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No such thing as a “maths brain”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9CF68F6-882F-598C-1026-773E7823A4DE}"/>
              </a:ext>
            </a:extLst>
          </p:cNvPr>
          <p:cNvSpPr/>
          <p:nvPr/>
        </p:nvSpPr>
        <p:spPr>
          <a:xfrm>
            <a:off x="1253624" y="3225016"/>
            <a:ext cx="3468959" cy="57327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Productive struggle – comfort in challenge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10A2906-9EEC-75A9-BCE8-BB268EDF2907}"/>
              </a:ext>
            </a:extLst>
          </p:cNvPr>
          <p:cNvSpPr/>
          <p:nvPr/>
        </p:nvSpPr>
        <p:spPr>
          <a:xfrm>
            <a:off x="1249194" y="3928740"/>
            <a:ext cx="3468959" cy="57327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Sharing of correct &amp; incorrect solutions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6A9D984-8EAB-A558-35C1-00651E82458C}"/>
              </a:ext>
            </a:extLst>
          </p:cNvPr>
          <p:cNvSpPr/>
          <p:nvPr/>
        </p:nvSpPr>
        <p:spPr>
          <a:xfrm>
            <a:off x="1268736" y="4617584"/>
            <a:ext cx="3468959" cy="573277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 focus on progression rather than grades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1FB485-0CCC-D58C-2DA7-D825555C6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8220" y="97516"/>
            <a:ext cx="4015739" cy="293524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C1D0420-CA2B-74D4-C3C7-E2CA08A56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5070" y="1036533"/>
            <a:ext cx="1379361" cy="4327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B672F47-6671-0B62-1F0C-006F23C938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99092">
            <a:off x="5111412" y="3048227"/>
            <a:ext cx="2583179" cy="204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29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5" grpId="0" animBg="1"/>
    </p:bldLst>
  </p:timing>
</p:sld>
</file>

<file path=ppt/theme/theme1.xml><?xml version="1.0" encoding="utf-8"?>
<a:theme xmlns:a="http://schemas.openxmlformats.org/drawingml/2006/main" name="Blue and Green Cute Illustrative Scrapbook Back-to-School Math Creative Presentation template">
  <a:themeElements>
    <a:clrScheme name="Custom 347">
      <a:dk1>
        <a:srgbClr val="312249"/>
      </a:dk1>
      <a:lt1>
        <a:srgbClr val="FFFFFF"/>
      </a:lt1>
      <a:dk2>
        <a:srgbClr val="C7EAFB"/>
      </a:dk2>
      <a:lt2>
        <a:srgbClr val="BDDEAD"/>
      </a:lt2>
      <a:accent1>
        <a:srgbClr val="7AAEDB"/>
      </a:accent1>
      <a:accent2>
        <a:srgbClr val="BAAECD"/>
      </a:accent2>
      <a:accent3>
        <a:srgbClr val="FDD131"/>
      </a:accent3>
      <a:accent4>
        <a:srgbClr val="FFFFFF"/>
      </a:accent4>
      <a:accent5>
        <a:srgbClr val="C7EAFB"/>
      </a:accent5>
      <a:accent6>
        <a:srgbClr val="BDDEAD"/>
      </a:accent6>
      <a:hlink>
        <a:srgbClr val="7AAED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3780</TotalTime>
  <Words>379</Words>
  <Application>Microsoft Office PowerPoint</Application>
  <PresentationFormat>On-screen Show (16:9)</PresentationFormat>
  <Paragraphs>81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Fredoka One</vt:lpstr>
      <vt:lpstr>Comic Sans MS</vt:lpstr>
      <vt:lpstr>Calibri</vt:lpstr>
      <vt:lpstr>Nunito</vt:lpstr>
      <vt:lpstr>Arial</vt:lpstr>
      <vt:lpstr>Baguet Script</vt:lpstr>
      <vt:lpstr>Blue and Green Cute Illustrative Scrapbook Back-to-School Math Creative Presentation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Meighan Duffy</dc:creator>
  <cp:lastModifiedBy>Meighan Duffy</cp:lastModifiedBy>
  <cp:revision>13</cp:revision>
  <dcterms:modified xsi:type="dcterms:W3CDTF">2024-11-22T12:33:20Z</dcterms:modified>
</cp:coreProperties>
</file>