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1.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6"/>
  </p:notesMasterIdLst>
  <p:sldIdLst>
    <p:sldId id="256" r:id="rId5"/>
    <p:sldId id="380" r:id="rId6"/>
    <p:sldId id="381" r:id="rId7"/>
    <p:sldId id="267" r:id="rId8"/>
    <p:sldId id="279" r:id="rId9"/>
    <p:sldId id="289" r:id="rId10"/>
    <p:sldId id="280" r:id="rId11"/>
    <p:sldId id="290" r:id="rId12"/>
    <p:sldId id="375" r:id="rId13"/>
    <p:sldId id="281" r:id="rId14"/>
    <p:sldId id="374" r:id="rId15"/>
    <p:sldId id="378" r:id="rId16"/>
    <p:sldId id="260" r:id="rId17"/>
    <p:sldId id="261" r:id="rId18"/>
    <p:sldId id="259" r:id="rId19"/>
    <p:sldId id="262" r:id="rId20"/>
    <p:sldId id="264" r:id="rId21"/>
    <p:sldId id="263" r:id="rId22"/>
    <p:sldId id="385" r:id="rId23"/>
    <p:sldId id="285" r:id="rId24"/>
    <p:sldId id="286" r:id="rId25"/>
    <p:sldId id="379" r:id="rId26"/>
    <p:sldId id="288" r:id="rId27"/>
    <p:sldId id="287" r:id="rId28"/>
    <p:sldId id="372" r:id="rId29"/>
    <p:sldId id="382" r:id="rId30"/>
    <p:sldId id="275" r:id="rId31"/>
    <p:sldId id="276" r:id="rId32"/>
    <p:sldId id="367" r:id="rId33"/>
    <p:sldId id="384" r:id="rId34"/>
    <p:sldId id="386" r:id="rId35"/>
    <p:sldId id="362" r:id="rId36"/>
    <p:sldId id="363" r:id="rId37"/>
    <p:sldId id="364" r:id="rId38"/>
    <p:sldId id="365" r:id="rId39"/>
    <p:sldId id="366" r:id="rId40"/>
    <p:sldId id="360" r:id="rId41"/>
    <p:sldId id="292" r:id="rId42"/>
    <p:sldId id="277" r:id="rId43"/>
    <p:sldId id="352" r:id="rId44"/>
    <p:sldId id="353" r:id="rId45"/>
  </p:sldIdLst>
  <p:sldSz cx="12192000" cy="6858000"/>
  <p:notesSz cx="6858000" cy="9144000"/>
  <p:defaultTextStyle>
    <a:defPPr>
      <a:defRPr lang="en-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B0E3"/>
    <a:srgbClr val="1AAFA5"/>
    <a:srgbClr val="DE7D6A"/>
    <a:srgbClr val="10777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3372" autoAdjust="0"/>
  </p:normalViewPr>
  <p:slideViewPr>
    <p:cSldViewPr snapToGrid="0" snapToObjects="1">
      <p:cViewPr varScale="1">
        <p:scale>
          <a:sx n="103" d="100"/>
          <a:sy n="103" d="100"/>
        </p:scale>
        <p:origin x="792" y="108"/>
      </p:cViewPr>
      <p:guideLst/>
    </p:cSldViewPr>
  </p:slideViewPr>
  <p:notesTextViewPr>
    <p:cViewPr>
      <p:scale>
        <a:sx n="1" d="1"/>
        <a:sy n="1" d="1"/>
      </p:scale>
      <p:origin x="0" y="0"/>
    </p:cViewPr>
  </p:notesTextViewPr>
  <p:sorterViewPr>
    <p:cViewPr>
      <p:scale>
        <a:sx n="100" d="100"/>
        <a:sy n="100" d="100"/>
      </p:scale>
      <p:origin x="0" y="-671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51"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vin Duffy" userId="3fa26488-3490-4b79-a4c0-64110b87c4a6" providerId="ADAL" clId="{47042F50-076A-459C-96CD-7514443F7FC9}"/>
    <pc:docChg chg="undo custSel addSld delSld modSld sldOrd">
      <pc:chgData name="Gavin Duffy" userId="3fa26488-3490-4b79-a4c0-64110b87c4a6" providerId="ADAL" clId="{47042F50-076A-459C-96CD-7514443F7FC9}" dt="2024-11-21T15:16:40.743" v="6500" actId="20577"/>
      <pc:docMkLst>
        <pc:docMk/>
      </pc:docMkLst>
      <pc:sldChg chg="addSp delSp modSp">
        <pc:chgData name="Gavin Duffy" userId="3fa26488-3490-4b79-a4c0-64110b87c4a6" providerId="ADAL" clId="{47042F50-076A-459C-96CD-7514443F7FC9}" dt="2024-11-21T13:41:12.532" v="6427" actId="1035"/>
        <pc:sldMkLst>
          <pc:docMk/>
          <pc:sldMk cId="408142679" sldId="256"/>
        </pc:sldMkLst>
        <pc:spChg chg="mod">
          <ac:chgData name="Gavin Duffy" userId="3fa26488-3490-4b79-a4c0-64110b87c4a6" providerId="ADAL" clId="{47042F50-076A-459C-96CD-7514443F7FC9}" dt="2024-11-21T13:41:12.532" v="6427" actId="1035"/>
          <ac:spMkLst>
            <pc:docMk/>
            <pc:sldMk cId="408142679" sldId="256"/>
            <ac:spMk id="11" creationId="{AB1DA5F5-6C9B-844A-9C7D-D7D149D72A18}"/>
          </ac:spMkLst>
        </pc:spChg>
        <pc:grpChg chg="mod">
          <ac:chgData name="Gavin Duffy" userId="3fa26488-3490-4b79-a4c0-64110b87c4a6" providerId="ADAL" clId="{47042F50-076A-459C-96CD-7514443F7FC9}" dt="2024-11-15T15:21:13.515" v="158" actId="1076"/>
          <ac:grpSpMkLst>
            <pc:docMk/>
            <pc:sldMk cId="408142679" sldId="256"/>
            <ac:grpSpMk id="3" creationId="{C889F99C-F48B-BE43-A777-576BD2E8A5F4}"/>
          </ac:grpSpMkLst>
        </pc:grpChg>
        <pc:picChg chg="add del mod">
          <ac:chgData name="Gavin Duffy" userId="3fa26488-3490-4b79-a4c0-64110b87c4a6" providerId="ADAL" clId="{47042F50-076A-459C-96CD-7514443F7FC9}" dt="2024-11-15T15:19:14.328" v="145"/>
          <ac:picMkLst>
            <pc:docMk/>
            <pc:sldMk cId="408142679" sldId="256"/>
            <ac:picMk id="1026" creationId="{F8A21D12-427D-4C81-8F53-9CCA17D1C8E3}"/>
          </ac:picMkLst>
        </pc:picChg>
        <pc:picChg chg="add mod modCrop">
          <ac:chgData name="Gavin Duffy" userId="3fa26488-3490-4b79-a4c0-64110b87c4a6" providerId="ADAL" clId="{47042F50-076A-459C-96CD-7514443F7FC9}" dt="2024-11-15T15:23:13.741" v="241" actId="1036"/>
          <ac:picMkLst>
            <pc:docMk/>
            <pc:sldMk cId="408142679" sldId="256"/>
            <ac:picMk id="1028" creationId="{C8890FD0-4393-40F5-9625-BB2984FC3477}"/>
          </ac:picMkLst>
        </pc:picChg>
        <pc:picChg chg="add mod modCrop">
          <ac:chgData name="Gavin Duffy" userId="3fa26488-3490-4b79-a4c0-64110b87c4a6" providerId="ADAL" clId="{47042F50-076A-459C-96CD-7514443F7FC9}" dt="2024-11-15T15:23:13.741" v="241" actId="1036"/>
          <ac:picMkLst>
            <pc:docMk/>
            <pc:sldMk cId="408142679" sldId="256"/>
            <ac:picMk id="1030" creationId="{126D28C5-9697-466F-ACB4-64568C78A6B7}"/>
          </ac:picMkLst>
        </pc:picChg>
        <pc:picChg chg="add mod">
          <ac:chgData name="Gavin Duffy" userId="3fa26488-3490-4b79-a4c0-64110b87c4a6" providerId="ADAL" clId="{47042F50-076A-459C-96CD-7514443F7FC9}" dt="2024-11-15T15:23:13.741" v="241" actId="1036"/>
          <ac:picMkLst>
            <pc:docMk/>
            <pc:sldMk cId="408142679" sldId="256"/>
            <ac:picMk id="1032" creationId="{1E034DB4-A3FB-4617-9CEE-71798D27FE45}"/>
          </ac:picMkLst>
        </pc:picChg>
        <pc:picChg chg="add mod">
          <ac:chgData name="Gavin Duffy" userId="3fa26488-3490-4b79-a4c0-64110b87c4a6" providerId="ADAL" clId="{47042F50-076A-459C-96CD-7514443F7FC9}" dt="2024-11-15T15:23:13.741" v="241" actId="1036"/>
          <ac:picMkLst>
            <pc:docMk/>
            <pc:sldMk cId="408142679" sldId="256"/>
            <ac:picMk id="1034" creationId="{378F615B-D764-414B-A772-D1B36104DDAF}"/>
          </ac:picMkLst>
        </pc:picChg>
      </pc:sldChg>
      <pc:sldChg chg="modSp add">
        <pc:chgData name="Gavin Duffy" userId="3fa26488-3490-4b79-a4c0-64110b87c4a6" providerId="ADAL" clId="{47042F50-076A-459C-96CD-7514443F7FC9}" dt="2024-11-18T16:03:24.334" v="3960" actId="20577"/>
        <pc:sldMkLst>
          <pc:docMk/>
          <pc:sldMk cId="1448810339" sldId="259"/>
        </pc:sldMkLst>
        <pc:spChg chg="mod">
          <ac:chgData name="Gavin Duffy" userId="3fa26488-3490-4b79-a4c0-64110b87c4a6" providerId="ADAL" clId="{47042F50-076A-459C-96CD-7514443F7FC9}" dt="2024-11-18T16:03:24.334" v="3960" actId="20577"/>
          <ac:spMkLst>
            <pc:docMk/>
            <pc:sldMk cId="1448810339" sldId="259"/>
            <ac:spMk id="2" creationId="{68B62058-DE2B-8739-80ED-9ADD74FCBDF2}"/>
          </ac:spMkLst>
        </pc:spChg>
        <pc:graphicFrameChg chg="mod">
          <ac:chgData name="Gavin Duffy" userId="3fa26488-3490-4b79-a4c0-64110b87c4a6" providerId="ADAL" clId="{47042F50-076A-459C-96CD-7514443F7FC9}" dt="2024-11-18T15:33:25.055" v="2750" actId="207"/>
          <ac:graphicFrameMkLst>
            <pc:docMk/>
            <pc:sldMk cId="1448810339" sldId="259"/>
            <ac:graphicFrameMk id="3" creationId="{A6839B3D-771B-4889-A292-47669F26623E}"/>
          </ac:graphicFrameMkLst>
        </pc:graphicFrameChg>
      </pc:sldChg>
      <pc:sldChg chg="addSp delSp modSp add modAnim">
        <pc:chgData name="Gavin Duffy" userId="3fa26488-3490-4b79-a4c0-64110b87c4a6" providerId="ADAL" clId="{47042F50-076A-459C-96CD-7514443F7FC9}" dt="2024-11-20T15:07:52.971" v="5148"/>
        <pc:sldMkLst>
          <pc:docMk/>
          <pc:sldMk cId="765906249" sldId="260"/>
        </pc:sldMkLst>
        <pc:spChg chg="mod">
          <ac:chgData name="Gavin Duffy" userId="3fa26488-3490-4b79-a4c0-64110b87c4a6" providerId="ADAL" clId="{47042F50-076A-459C-96CD-7514443F7FC9}" dt="2024-11-18T16:02:37.682" v="3917" actId="20577"/>
          <ac:spMkLst>
            <pc:docMk/>
            <pc:sldMk cId="765906249" sldId="260"/>
            <ac:spMk id="2" creationId="{68B62058-DE2B-8739-80ED-9ADD74FCBDF2}"/>
          </ac:spMkLst>
        </pc:spChg>
        <pc:spChg chg="add mod">
          <ac:chgData name="Gavin Duffy" userId="3fa26488-3490-4b79-a4c0-64110b87c4a6" providerId="ADAL" clId="{47042F50-076A-459C-96CD-7514443F7FC9}" dt="2024-11-20T15:07:49.816" v="5147" actId="164"/>
          <ac:spMkLst>
            <pc:docMk/>
            <pc:sldMk cId="765906249" sldId="260"/>
            <ac:spMk id="5" creationId="{B8A8CC10-3720-4D91-AF52-2FBBB0B65043}"/>
          </ac:spMkLst>
        </pc:spChg>
        <pc:spChg chg="add del mod">
          <ac:chgData name="Gavin Duffy" userId="3fa26488-3490-4b79-a4c0-64110b87c4a6" providerId="ADAL" clId="{47042F50-076A-459C-96CD-7514443F7FC9}" dt="2024-11-18T15:32:53.807" v="2747"/>
          <ac:spMkLst>
            <pc:docMk/>
            <pc:sldMk cId="765906249" sldId="260"/>
            <ac:spMk id="5" creationId="{DDEDE806-BEFB-4C69-8ADE-5542E6D2DC47}"/>
          </ac:spMkLst>
        </pc:spChg>
        <pc:spChg chg="add mod">
          <ac:chgData name="Gavin Duffy" userId="3fa26488-3490-4b79-a4c0-64110b87c4a6" providerId="ADAL" clId="{47042F50-076A-459C-96CD-7514443F7FC9}" dt="2024-11-20T15:07:49.816" v="5147" actId="164"/>
          <ac:spMkLst>
            <pc:docMk/>
            <pc:sldMk cId="765906249" sldId="260"/>
            <ac:spMk id="6" creationId="{B326593B-E305-4E0C-A0E1-C768C4DE0BA8}"/>
          </ac:spMkLst>
        </pc:spChg>
        <pc:grpChg chg="add mod">
          <ac:chgData name="Gavin Duffy" userId="3fa26488-3490-4b79-a4c0-64110b87c4a6" providerId="ADAL" clId="{47042F50-076A-459C-96CD-7514443F7FC9}" dt="2024-11-20T15:07:49.816" v="5147" actId="164"/>
          <ac:grpSpMkLst>
            <pc:docMk/>
            <pc:sldMk cId="765906249" sldId="260"/>
            <ac:grpSpMk id="7" creationId="{E2A48AEE-A731-4C9A-898F-EF2058BC4F62}"/>
          </ac:grpSpMkLst>
        </pc:grpChg>
        <pc:graphicFrameChg chg="mod">
          <ac:chgData name="Gavin Duffy" userId="3fa26488-3490-4b79-a4c0-64110b87c4a6" providerId="ADAL" clId="{47042F50-076A-459C-96CD-7514443F7FC9}" dt="2024-11-18T15:33:11.840" v="2748" actId="207"/>
          <ac:graphicFrameMkLst>
            <pc:docMk/>
            <pc:sldMk cId="765906249" sldId="260"/>
            <ac:graphicFrameMk id="3" creationId="{A7C2052F-352E-1F48-C5E4-35399551BFF4}"/>
          </ac:graphicFrameMkLst>
        </pc:graphicFrameChg>
      </pc:sldChg>
      <pc:sldChg chg="addSp modSp add modAnim">
        <pc:chgData name="Gavin Duffy" userId="3fa26488-3490-4b79-a4c0-64110b87c4a6" providerId="ADAL" clId="{47042F50-076A-459C-96CD-7514443F7FC9}" dt="2024-11-20T15:08:16.153" v="5150" actId="1076"/>
        <pc:sldMkLst>
          <pc:docMk/>
          <pc:sldMk cId="3385547150" sldId="261"/>
        </pc:sldMkLst>
        <pc:spChg chg="mod">
          <ac:chgData name="Gavin Duffy" userId="3fa26488-3490-4b79-a4c0-64110b87c4a6" providerId="ADAL" clId="{47042F50-076A-459C-96CD-7514443F7FC9}" dt="2024-11-18T16:02:55.471" v="3956" actId="20577"/>
          <ac:spMkLst>
            <pc:docMk/>
            <pc:sldMk cId="3385547150" sldId="261"/>
            <ac:spMk id="2" creationId="{68B62058-DE2B-8739-80ED-9ADD74FCBDF2}"/>
          </ac:spMkLst>
        </pc:spChg>
        <pc:grpChg chg="add mod">
          <ac:chgData name="Gavin Duffy" userId="3fa26488-3490-4b79-a4c0-64110b87c4a6" providerId="ADAL" clId="{47042F50-076A-459C-96CD-7514443F7FC9}" dt="2024-11-20T15:08:16.153" v="5150" actId="1076"/>
          <ac:grpSpMkLst>
            <pc:docMk/>
            <pc:sldMk cId="3385547150" sldId="261"/>
            <ac:grpSpMk id="5" creationId="{724B4C8C-770A-405C-835E-4D85E5A7DD6B}"/>
          </ac:grpSpMkLst>
        </pc:grpChg>
        <pc:graphicFrameChg chg="mod">
          <ac:chgData name="Gavin Duffy" userId="3fa26488-3490-4b79-a4c0-64110b87c4a6" providerId="ADAL" clId="{47042F50-076A-459C-96CD-7514443F7FC9}" dt="2024-11-18T15:33:19.022" v="2749" actId="207"/>
          <ac:graphicFrameMkLst>
            <pc:docMk/>
            <pc:sldMk cId="3385547150" sldId="261"/>
            <ac:graphicFrameMk id="3" creationId="{D9C65F62-9391-490B-9465-71581E448D08}"/>
          </ac:graphicFrameMkLst>
        </pc:graphicFrameChg>
      </pc:sldChg>
      <pc:sldChg chg="addSp modSp add modAnim">
        <pc:chgData name="Gavin Duffy" userId="3fa26488-3490-4b79-a4c0-64110b87c4a6" providerId="ADAL" clId="{47042F50-076A-459C-96CD-7514443F7FC9}" dt="2024-11-20T15:08:24.697" v="5152" actId="1076"/>
        <pc:sldMkLst>
          <pc:docMk/>
          <pc:sldMk cId="2657986617" sldId="262"/>
        </pc:sldMkLst>
        <pc:spChg chg="mod">
          <ac:chgData name="Gavin Duffy" userId="3fa26488-3490-4b79-a4c0-64110b87c4a6" providerId="ADAL" clId="{47042F50-076A-459C-96CD-7514443F7FC9}" dt="2024-11-18T16:03:46.534" v="3967"/>
          <ac:spMkLst>
            <pc:docMk/>
            <pc:sldMk cId="2657986617" sldId="262"/>
            <ac:spMk id="2" creationId="{68B62058-DE2B-8739-80ED-9ADD74FCBDF2}"/>
          </ac:spMkLst>
        </pc:spChg>
        <pc:grpChg chg="add mod">
          <ac:chgData name="Gavin Duffy" userId="3fa26488-3490-4b79-a4c0-64110b87c4a6" providerId="ADAL" clId="{47042F50-076A-459C-96CD-7514443F7FC9}" dt="2024-11-20T15:08:24.697" v="5152" actId="1076"/>
          <ac:grpSpMkLst>
            <pc:docMk/>
            <pc:sldMk cId="2657986617" sldId="262"/>
            <ac:grpSpMk id="5" creationId="{27C821DF-7C11-49B5-817B-40B7F5DF1001}"/>
          </ac:grpSpMkLst>
        </pc:grpChg>
        <pc:graphicFrameChg chg="mod">
          <ac:chgData name="Gavin Duffy" userId="3fa26488-3490-4b79-a4c0-64110b87c4a6" providerId="ADAL" clId="{47042F50-076A-459C-96CD-7514443F7FC9}" dt="2024-11-18T15:33:53.007" v="2752" actId="207"/>
          <ac:graphicFrameMkLst>
            <pc:docMk/>
            <pc:sldMk cId="2657986617" sldId="262"/>
            <ac:graphicFrameMk id="3" creationId="{257CEBCD-8689-46ED-AFB0-F14BF8B99441}"/>
          </ac:graphicFrameMkLst>
        </pc:graphicFrameChg>
      </pc:sldChg>
      <pc:sldChg chg="addSp modSp add modAnim">
        <pc:chgData name="Gavin Duffy" userId="3fa26488-3490-4b79-a4c0-64110b87c4a6" providerId="ADAL" clId="{47042F50-076A-459C-96CD-7514443F7FC9}" dt="2024-11-20T15:08:38.250" v="5156" actId="1076"/>
        <pc:sldMkLst>
          <pc:docMk/>
          <pc:sldMk cId="4255283196" sldId="263"/>
        </pc:sldMkLst>
        <pc:spChg chg="mod">
          <ac:chgData name="Gavin Duffy" userId="3fa26488-3490-4b79-a4c0-64110b87c4a6" providerId="ADAL" clId="{47042F50-076A-459C-96CD-7514443F7FC9}" dt="2024-11-18T16:04:38.997" v="3981"/>
          <ac:spMkLst>
            <pc:docMk/>
            <pc:sldMk cId="4255283196" sldId="263"/>
            <ac:spMk id="2" creationId="{68B62058-DE2B-8739-80ED-9ADD74FCBDF2}"/>
          </ac:spMkLst>
        </pc:spChg>
        <pc:grpChg chg="add mod">
          <ac:chgData name="Gavin Duffy" userId="3fa26488-3490-4b79-a4c0-64110b87c4a6" providerId="ADAL" clId="{47042F50-076A-459C-96CD-7514443F7FC9}" dt="2024-11-20T15:08:38.250" v="5156" actId="1076"/>
          <ac:grpSpMkLst>
            <pc:docMk/>
            <pc:sldMk cId="4255283196" sldId="263"/>
            <ac:grpSpMk id="6" creationId="{3BE324D5-426E-444F-8018-8A8FC0EAA51C}"/>
          </ac:grpSpMkLst>
        </pc:grpChg>
        <pc:graphicFrameChg chg="mod">
          <ac:chgData name="Gavin Duffy" userId="3fa26488-3490-4b79-a4c0-64110b87c4a6" providerId="ADAL" clId="{47042F50-076A-459C-96CD-7514443F7FC9}" dt="2024-11-18T15:34:02.022" v="2754" actId="207"/>
          <ac:graphicFrameMkLst>
            <pc:docMk/>
            <pc:sldMk cId="4255283196" sldId="263"/>
            <ac:graphicFrameMk id="4" creationId="{EA1FF419-810C-49B2-9DA2-697194DFD973}"/>
          </ac:graphicFrameMkLst>
        </pc:graphicFrameChg>
      </pc:sldChg>
      <pc:sldChg chg="addSp modSp add modAnim">
        <pc:chgData name="Gavin Duffy" userId="3fa26488-3490-4b79-a4c0-64110b87c4a6" providerId="ADAL" clId="{47042F50-076A-459C-96CD-7514443F7FC9}" dt="2024-11-20T15:08:32.354" v="5154" actId="1076"/>
        <pc:sldMkLst>
          <pc:docMk/>
          <pc:sldMk cId="2959368187" sldId="264"/>
        </pc:sldMkLst>
        <pc:spChg chg="mod">
          <ac:chgData name="Gavin Duffy" userId="3fa26488-3490-4b79-a4c0-64110b87c4a6" providerId="ADAL" clId="{47042F50-076A-459C-96CD-7514443F7FC9}" dt="2024-11-18T16:04:01.487" v="3974"/>
          <ac:spMkLst>
            <pc:docMk/>
            <pc:sldMk cId="2959368187" sldId="264"/>
            <ac:spMk id="2" creationId="{68B62058-DE2B-8739-80ED-9ADD74FCBDF2}"/>
          </ac:spMkLst>
        </pc:spChg>
        <pc:grpChg chg="add mod">
          <ac:chgData name="Gavin Duffy" userId="3fa26488-3490-4b79-a4c0-64110b87c4a6" providerId="ADAL" clId="{47042F50-076A-459C-96CD-7514443F7FC9}" dt="2024-11-20T15:08:32.354" v="5154" actId="1076"/>
          <ac:grpSpMkLst>
            <pc:docMk/>
            <pc:sldMk cId="2959368187" sldId="264"/>
            <ac:grpSpMk id="5" creationId="{47736C49-1069-446C-B58F-3649310CCE6D}"/>
          </ac:grpSpMkLst>
        </pc:grpChg>
        <pc:graphicFrameChg chg="mod">
          <ac:chgData name="Gavin Duffy" userId="3fa26488-3490-4b79-a4c0-64110b87c4a6" providerId="ADAL" clId="{47042F50-076A-459C-96CD-7514443F7FC9}" dt="2024-11-18T15:33:56.838" v="2753" actId="207"/>
          <ac:graphicFrameMkLst>
            <pc:docMk/>
            <pc:sldMk cId="2959368187" sldId="264"/>
            <ac:graphicFrameMk id="3" creationId="{A441C071-FCF5-418A-8171-5B2C24AFA38D}"/>
          </ac:graphicFrameMkLst>
        </pc:graphicFrameChg>
      </pc:sldChg>
      <pc:sldChg chg="modSp del ord">
        <pc:chgData name="Gavin Duffy" userId="3fa26488-3490-4b79-a4c0-64110b87c4a6" providerId="ADAL" clId="{47042F50-076A-459C-96CD-7514443F7FC9}" dt="2024-11-21T09:40:33.023" v="5690" actId="2696"/>
        <pc:sldMkLst>
          <pc:docMk/>
          <pc:sldMk cId="3086986289" sldId="266"/>
        </pc:sldMkLst>
        <pc:spChg chg="mod">
          <ac:chgData name="Gavin Duffy" userId="3fa26488-3490-4b79-a4c0-64110b87c4a6" providerId="ADAL" clId="{47042F50-076A-459C-96CD-7514443F7FC9}" dt="2024-11-15T15:37:36.006" v="1711" actId="14100"/>
          <ac:spMkLst>
            <pc:docMk/>
            <pc:sldMk cId="3086986289" sldId="266"/>
            <ac:spMk id="3" creationId="{CBB4FF17-8C81-40D5-8A65-84FA3923220B}"/>
          </ac:spMkLst>
        </pc:spChg>
        <pc:picChg chg="mod">
          <ac:chgData name="Gavin Duffy" userId="3fa26488-3490-4b79-a4c0-64110b87c4a6" providerId="ADAL" clId="{47042F50-076A-459C-96CD-7514443F7FC9}" dt="2024-11-15T15:37:39.404" v="1712" actId="1076"/>
          <ac:picMkLst>
            <pc:docMk/>
            <pc:sldMk cId="3086986289" sldId="266"/>
            <ac:picMk id="4" creationId="{2553EEEA-7E1D-41D2-8230-99897EE7ABEC}"/>
          </ac:picMkLst>
        </pc:picChg>
      </pc:sldChg>
      <pc:sldChg chg="modSp ord">
        <pc:chgData name="Gavin Duffy" userId="3fa26488-3490-4b79-a4c0-64110b87c4a6" providerId="ADAL" clId="{47042F50-076A-459C-96CD-7514443F7FC9}" dt="2024-11-18T15:58:56.523" v="3619" actId="1076"/>
        <pc:sldMkLst>
          <pc:docMk/>
          <pc:sldMk cId="250256624" sldId="267"/>
        </pc:sldMkLst>
        <pc:spChg chg="mod">
          <ac:chgData name="Gavin Duffy" userId="3fa26488-3490-4b79-a4c0-64110b87c4a6" providerId="ADAL" clId="{47042F50-076A-459C-96CD-7514443F7FC9}" dt="2024-11-15T15:37:55.078" v="1716" actId="6549"/>
          <ac:spMkLst>
            <pc:docMk/>
            <pc:sldMk cId="250256624" sldId="267"/>
            <ac:spMk id="2" creationId="{D7058E38-585B-4116-A32F-F1B21CDBC9AE}"/>
          </ac:spMkLst>
        </pc:spChg>
        <pc:picChg chg="mod">
          <ac:chgData name="Gavin Duffy" userId="3fa26488-3490-4b79-a4c0-64110b87c4a6" providerId="ADAL" clId="{47042F50-076A-459C-96CD-7514443F7FC9}" dt="2024-11-18T15:58:56.523" v="3619" actId="1076"/>
          <ac:picMkLst>
            <pc:docMk/>
            <pc:sldMk cId="250256624" sldId="267"/>
            <ac:picMk id="4" creationId="{DA7DE3EC-199E-4000-A34A-FBE4B8558632}"/>
          </ac:picMkLst>
        </pc:picChg>
      </pc:sldChg>
      <pc:sldChg chg="add">
        <pc:chgData name="Gavin Duffy" userId="3fa26488-3490-4b79-a4c0-64110b87c4a6" providerId="ADAL" clId="{47042F50-076A-459C-96CD-7514443F7FC9}" dt="2024-11-21T09:39:58.242" v="5684"/>
        <pc:sldMkLst>
          <pc:docMk/>
          <pc:sldMk cId="1499630827" sldId="275"/>
        </pc:sldMkLst>
      </pc:sldChg>
      <pc:sldChg chg="add del">
        <pc:chgData name="Gavin Duffy" userId="3fa26488-3490-4b79-a4c0-64110b87c4a6" providerId="ADAL" clId="{47042F50-076A-459C-96CD-7514443F7FC9}" dt="2024-11-21T09:39:53.137" v="5683" actId="2696"/>
        <pc:sldMkLst>
          <pc:docMk/>
          <pc:sldMk cId="2771523310" sldId="275"/>
        </pc:sldMkLst>
      </pc:sldChg>
      <pc:sldChg chg="add">
        <pc:chgData name="Gavin Duffy" userId="3fa26488-3490-4b79-a4c0-64110b87c4a6" providerId="ADAL" clId="{47042F50-076A-459C-96CD-7514443F7FC9}" dt="2024-11-21T09:39:58.242" v="5684"/>
        <pc:sldMkLst>
          <pc:docMk/>
          <pc:sldMk cId="1161086239" sldId="276"/>
        </pc:sldMkLst>
      </pc:sldChg>
      <pc:sldChg chg="add del">
        <pc:chgData name="Gavin Duffy" userId="3fa26488-3490-4b79-a4c0-64110b87c4a6" providerId="ADAL" clId="{47042F50-076A-459C-96CD-7514443F7FC9}" dt="2024-11-21T09:39:53.135" v="5682" actId="2696"/>
        <pc:sldMkLst>
          <pc:docMk/>
          <pc:sldMk cId="2682448836" sldId="276"/>
        </pc:sldMkLst>
      </pc:sldChg>
      <pc:sldChg chg="del">
        <pc:chgData name="Gavin Duffy" userId="3fa26488-3490-4b79-a4c0-64110b87c4a6" providerId="ADAL" clId="{47042F50-076A-459C-96CD-7514443F7FC9}" dt="2024-11-18T16:06:49.834" v="4055" actId="2696"/>
        <pc:sldMkLst>
          <pc:docMk/>
          <pc:sldMk cId="3544244311" sldId="277"/>
        </pc:sldMkLst>
      </pc:sldChg>
      <pc:sldChg chg="del">
        <pc:chgData name="Gavin Duffy" userId="3fa26488-3490-4b79-a4c0-64110b87c4a6" providerId="ADAL" clId="{47042F50-076A-459C-96CD-7514443F7FC9}" dt="2024-11-21T09:40:27.337" v="5688" actId="2696"/>
        <pc:sldMkLst>
          <pc:docMk/>
          <pc:sldMk cId="1080740375" sldId="278"/>
        </pc:sldMkLst>
        <pc:spChg chg="del mod">
          <ac:chgData name="Gavin Duffy" userId="3fa26488-3490-4b79-a4c0-64110b87c4a6" providerId="ADAL" clId="{47042F50-076A-459C-96CD-7514443F7FC9}" dt="2024-11-18T16:08:16.162" v="4108" actId="478"/>
          <ac:spMkLst>
            <pc:docMk/>
            <pc:sldMk cId="1080740375" sldId="278"/>
            <ac:spMk id="2" creationId="{0CD75D73-9DC6-8695-2E5C-63005EED9A2D}"/>
          </ac:spMkLst>
        </pc:spChg>
        <pc:picChg chg="del">
          <ac:chgData name="Gavin Duffy" userId="3fa26488-3490-4b79-a4c0-64110b87c4a6" providerId="ADAL" clId="{47042F50-076A-459C-96CD-7514443F7FC9}" dt="2024-11-18T16:08:09.202" v="4106" actId="478"/>
          <ac:picMkLst>
            <pc:docMk/>
            <pc:sldMk cId="1080740375" sldId="278"/>
            <ac:picMk id="3" creationId="{A0C546A2-B096-A917-8980-8BA8481A4923}"/>
          </ac:picMkLst>
        </pc:picChg>
      </pc:sldChg>
      <pc:sldChg chg="addSp delSp modSp ord">
        <pc:chgData name="Gavin Duffy" userId="3fa26488-3490-4b79-a4c0-64110b87c4a6" providerId="ADAL" clId="{47042F50-076A-459C-96CD-7514443F7FC9}" dt="2024-11-21T09:43:00.507" v="5713" actId="20577"/>
        <pc:sldMkLst>
          <pc:docMk/>
          <pc:sldMk cId="1337831058" sldId="279"/>
        </pc:sldMkLst>
        <pc:spChg chg="mod">
          <ac:chgData name="Gavin Duffy" userId="3fa26488-3490-4b79-a4c0-64110b87c4a6" providerId="ADAL" clId="{47042F50-076A-459C-96CD-7514443F7FC9}" dt="2024-11-21T09:43:00.507" v="5713" actId="20577"/>
          <ac:spMkLst>
            <pc:docMk/>
            <pc:sldMk cId="1337831058" sldId="279"/>
            <ac:spMk id="2" creationId="{E7A63A64-72C9-4678-9800-92F6F7ECEBFF}"/>
          </ac:spMkLst>
        </pc:spChg>
        <pc:spChg chg="del">
          <ac:chgData name="Gavin Duffy" userId="3fa26488-3490-4b79-a4c0-64110b87c4a6" providerId="ADAL" clId="{47042F50-076A-459C-96CD-7514443F7FC9}" dt="2024-11-15T15:41:27.495" v="1723" actId="478"/>
          <ac:spMkLst>
            <pc:docMk/>
            <pc:sldMk cId="1337831058" sldId="279"/>
            <ac:spMk id="8" creationId="{06728439-5A26-4C3F-BD7C-B5A81719A0C8}"/>
          </ac:spMkLst>
        </pc:spChg>
        <pc:picChg chg="add mod">
          <ac:chgData name="Gavin Duffy" userId="3fa26488-3490-4b79-a4c0-64110b87c4a6" providerId="ADAL" clId="{47042F50-076A-459C-96CD-7514443F7FC9}" dt="2024-11-15T15:41:39.132" v="1728" actId="14100"/>
          <ac:picMkLst>
            <pc:docMk/>
            <pc:sldMk cId="1337831058" sldId="279"/>
            <ac:picMk id="6" creationId="{95E92267-1FE1-473A-8520-08D22449ADBB}"/>
          </ac:picMkLst>
        </pc:picChg>
      </pc:sldChg>
      <pc:sldChg chg="addSp delSp modSp ord modNotesTx">
        <pc:chgData name="Gavin Duffy" userId="3fa26488-3490-4b79-a4c0-64110b87c4a6" providerId="ADAL" clId="{47042F50-076A-459C-96CD-7514443F7FC9}" dt="2024-11-20T09:49:12.605" v="4624" actId="20577"/>
        <pc:sldMkLst>
          <pc:docMk/>
          <pc:sldMk cId="3325978330" sldId="280"/>
        </pc:sldMkLst>
        <pc:spChg chg="mod">
          <ac:chgData name="Gavin Duffy" userId="3fa26488-3490-4b79-a4c0-64110b87c4a6" providerId="ADAL" clId="{47042F50-076A-459C-96CD-7514443F7FC9}" dt="2024-11-20T09:49:12.605" v="4624" actId="20577"/>
          <ac:spMkLst>
            <pc:docMk/>
            <pc:sldMk cId="3325978330" sldId="280"/>
            <ac:spMk id="2" creationId="{852CE33C-6A6A-4859-ACF4-9E4C635EDA50}"/>
          </ac:spMkLst>
        </pc:spChg>
        <pc:spChg chg="mod">
          <ac:chgData name="Gavin Duffy" userId="3fa26488-3490-4b79-a4c0-64110b87c4a6" providerId="ADAL" clId="{47042F50-076A-459C-96CD-7514443F7FC9}" dt="2024-11-20T09:48:55.115" v="4621" actId="1038"/>
          <ac:spMkLst>
            <pc:docMk/>
            <pc:sldMk cId="3325978330" sldId="280"/>
            <ac:spMk id="3" creationId="{934DFE80-2336-43ED-87AF-8A4728668293}"/>
          </ac:spMkLst>
        </pc:spChg>
        <pc:spChg chg="add del mod">
          <ac:chgData name="Gavin Duffy" userId="3fa26488-3490-4b79-a4c0-64110b87c4a6" providerId="ADAL" clId="{47042F50-076A-459C-96CD-7514443F7FC9}" dt="2024-11-15T15:44:23.570" v="1764" actId="478"/>
          <ac:spMkLst>
            <pc:docMk/>
            <pc:sldMk cId="3325978330" sldId="280"/>
            <ac:spMk id="7" creationId="{A72BB0FD-7603-4C8F-A27E-2DCE2D6B2139}"/>
          </ac:spMkLst>
        </pc:spChg>
        <pc:spChg chg="mod">
          <ac:chgData name="Gavin Duffy" userId="3fa26488-3490-4b79-a4c0-64110b87c4a6" providerId="ADAL" clId="{47042F50-076A-459C-96CD-7514443F7FC9}" dt="2024-11-20T09:48:45.596" v="4604" actId="1037"/>
          <ac:spMkLst>
            <pc:docMk/>
            <pc:sldMk cId="3325978330" sldId="280"/>
            <ac:spMk id="8" creationId="{CD77AF54-FFDD-4D65-AF83-519766DC7DC2}"/>
          </ac:spMkLst>
        </pc:spChg>
        <pc:grpChg chg="mod">
          <ac:chgData name="Gavin Duffy" userId="3fa26488-3490-4b79-a4c0-64110b87c4a6" providerId="ADAL" clId="{47042F50-076A-459C-96CD-7514443F7FC9}" dt="2024-11-20T09:48:55.115" v="4621" actId="1038"/>
          <ac:grpSpMkLst>
            <pc:docMk/>
            <pc:sldMk cId="3325978330" sldId="280"/>
            <ac:grpSpMk id="4" creationId="{B6DAC763-95D3-4F77-AD7C-837260B6C27F}"/>
          </ac:grpSpMkLst>
        </pc:grpChg>
      </pc:sldChg>
      <pc:sldChg chg="modSp">
        <pc:chgData name="Gavin Duffy" userId="3fa26488-3490-4b79-a4c0-64110b87c4a6" providerId="ADAL" clId="{47042F50-076A-459C-96CD-7514443F7FC9}" dt="2024-11-21T09:48:59.434" v="5794" actId="20577"/>
        <pc:sldMkLst>
          <pc:docMk/>
          <pc:sldMk cId="4179255078" sldId="281"/>
        </pc:sldMkLst>
        <pc:spChg chg="mod">
          <ac:chgData name="Gavin Duffy" userId="3fa26488-3490-4b79-a4c0-64110b87c4a6" providerId="ADAL" clId="{47042F50-076A-459C-96CD-7514443F7FC9}" dt="2024-11-21T09:48:59.434" v="5794" actId="20577"/>
          <ac:spMkLst>
            <pc:docMk/>
            <pc:sldMk cId="4179255078" sldId="281"/>
            <ac:spMk id="3" creationId="{0EC2B5C0-8894-4CAB-A7B5-57D2C663E3B9}"/>
          </ac:spMkLst>
        </pc:spChg>
      </pc:sldChg>
      <pc:sldChg chg="modSp del">
        <pc:chgData name="Gavin Duffy" userId="3fa26488-3490-4b79-a4c0-64110b87c4a6" providerId="ADAL" clId="{47042F50-076A-459C-96CD-7514443F7FC9}" dt="2024-11-20T15:04:48.998" v="5109" actId="2696"/>
        <pc:sldMkLst>
          <pc:docMk/>
          <pc:sldMk cId="2512790275" sldId="282"/>
        </pc:sldMkLst>
        <pc:spChg chg="mod">
          <ac:chgData name="Gavin Duffy" userId="3fa26488-3490-4b79-a4c0-64110b87c4a6" providerId="ADAL" clId="{47042F50-076A-459C-96CD-7514443F7FC9}" dt="2024-11-20T09:50:46.316" v="4632" actId="20577"/>
          <ac:spMkLst>
            <pc:docMk/>
            <pc:sldMk cId="2512790275" sldId="282"/>
            <ac:spMk id="3" creationId="{9BEC9C33-A65D-4105-952D-AA6044E3FA35}"/>
          </ac:spMkLst>
        </pc:spChg>
      </pc:sldChg>
      <pc:sldChg chg="modSp ord">
        <pc:chgData name="Gavin Duffy" userId="3fa26488-3490-4b79-a4c0-64110b87c4a6" providerId="ADAL" clId="{47042F50-076A-459C-96CD-7514443F7FC9}" dt="2024-11-21T14:36:46.345" v="6437"/>
        <pc:sldMkLst>
          <pc:docMk/>
          <pc:sldMk cId="1609107978" sldId="285"/>
        </pc:sldMkLst>
        <pc:spChg chg="mod">
          <ac:chgData name="Gavin Duffy" userId="3fa26488-3490-4b79-a4c0-64110b87c4a6" providerId="ADAL" clId="{47042F50-076A-459C-96CD-7514443F7FC9}" dt="2024-11-21T11:18:30.748" v="6009" actId="20577"/>
          <ac:spMkLst>
            <pc:docMk/>
            <pc:sldMk cId="1609107978" sldId="285"/>
            <ac:spMk id="2" creationId="{6839621F-AC1B-4995-A00D-E61B43C847C3}"/>
          </ac:spMkLst>
        </pc:spChg>
        <pc:spChg chg="mod">
          <ac:chgData name="Gavin Duffy" userId="3fa26488-3490-4b79-a4c0-64110b87c4a6" providerId="ADAL" clId="{47042F50-076A-459C-96CD-7514443F7FC9}" dt="2024-11-20T15:12:53.791" v="5161" actId="20577"/>
          <ac:spMkLst>
            <pc:docMk/>
            <pc:sldMk cId="1609107978" sldId="285"/>
            <ac:spMk id="3" creationId="{BAAB2293-0BF3-46D0-B5B9-CB749B8DA6C5}"/>
          </ac:spMkLst>
        </pc:spChg>
        <pc:spChg chg="mod">
          <ac:chgData name="Gavin Duffy" userId="3fa26488-3490-4b79-a4c0-64110b87c4a6" providerId="ADAL" clId="{47042F50-076A-459C-96CD-7514443F7FC9}" dt="2024-11-20T15:11:43.841" v="5157" actId="1076"/>
          <ac:spMkLst>
            <pc:docMk/>
            <pc:sldMk cId="1609107978" sldId="285"/>
            <ac:spMk id="4" creationId="{15C15A12-97BD-4E87-9B32-39A58284AE1A}"/>
          </ac:spMkLst>
        </pc:spChg>
      </pc:sldChg>
      <pc:sldChg chg="addSp delSp modSp">
        <pc:chgData name="Gavin Duffy" userId="3fa26488-3490-4b79-a4c0-64110b87c4a6" providerId="ADAL" clId="{47042F50-076A-459C-96CD-7514443F7FC9}" dt="2024-11-21T13:38:41.072" v="6275" actId="20577"/>
        <pc:sldMkLst>
          <pc:docMk/>
          <pc:sldMk cId="1537767256" sldId="286"/>
        </pc:sldMkLst>
        <pc:spChg chg="mod">
          <ac:chgData name="Gavin Duffy" userId="3fa26488-3490-4b79-a4c0-64110b87c4a6" providerId="ADAL" clId="{47042F50-076A-459C-96CD-7514443F7FC9}" dt="2024-11-21T13:38:41.072" v="6275" actId="20577"/>
          <ac:spMkLst>
            <pc:docMk/>
            <pc:sldMk cId="1537767256" sldId="286"/>
            <ac:spMk id="3" creationId="{EAFD2D8B-D9F4-473E-A4C6-3867F0A336DC}"/>
          </ac:spMkLst>
        </pc:spChg>
        <pc:spChg chg="add del mod">
          <ac:chgData name="Gavin Duffy" userId="3fa26488-3490-4b79-a4c0-64110b87c4a6" providerId="ADAL" clId="{47042F50-076A-459C-96CD-7514443F7FC9}" dt="2024-11-21T09:53:20.833" v="5799" actId="478"/>
          <ac:spMkLst>
            <pc:docMk/>
            <pc:sldMk cId="1537767256" sldId="286"/>
            <ac:spMk id="6" creationId="{11324858-84D6-4FDA-9F46-8CC307DCDBC4}"/>
          </ac:spMkLst>
        </pc:spChg>
        <pc:picChg chg="add del mod">
          <ac:chgData name="Gavin Duffy" userId="3fa26488-3490-4b79-a4c0-64110b87c4a6" providerId="ADAL" clId="{47042F50-076A-459C-96CD-7514443F7FC9}" dt="2024-11-21T09:53:20.833" v="5799" actId="478"/>
          <ac:picMkLst>
            <pc:docMk/>
            <pc:sldMk cId="1537767256" sldId="286"/>
            <ac:picMk id="5" creationId="{014380C0-91BD-4C9E-997E-D2CF636DD597}"/>
          </ac:picMkLst>
        </pc:picChg>
        <pc:picChg chg="add mod modCrop">
          <ac:chgData name="Gavin Duffy" userId="3fa26488-3490-4b79-a4c0-64110b87c4a6" providerId="ADAL" clId="{47042F50-076A-459C-96CD-7514443F7FC9}" dt="2024-11-21T09:55:31.753" v="5812" actId="1076"/>
          <ac:picMkLst>
            <pc:docMk/>
            <pc:sldMk cId="1537767256" sldId="286"/>
            <ac:picMk id="8" creationId="{07C7E00D-04D1-43B2-ABC4-1630A5226168}"/>
          </ac:picMkLst>
        </pc:picChg>
        <pc:picChg chg="add del mod">
          <ac:chgData name="Gavin Duffy" userId="3fa26488-3490-4b79-a4c0-64110b87c4a6" providerId="ADAL" clId="{47042F50-076A-459C-96CD-7514443F7FC9}" dt="2024-11-21T09:54:58.441" v="5805" actId="478"/>
          <ac:picMkLst>
            <pc:docMk/>
            <pc:sldMk cId="1537767256" sldId="286"/>
            <ac:picMk id="10" creationId="{CC86C5AF-2263-41FF-B4CB-E5D67ACC8087}"/>
          </ac:picMkLst>
        </pc:picChg>
        <pc:picChg chg="add del mod">
          <ac:chgData name="Gavin Duffy" userId="3fa26488-3490-4b79-a4c0-64110b87c4a6" providerId="ADAL" clId="{47042F50-076A-459C-96CD-7514443F7FC9}" dt="2024-11-20T15:24:01.824" v="5203" actId="478"/>
          <ac:picMkLst>
            <pc:docMk/>
            <pc:sldMk cId="1537767256" sldId="286"/>
            <ac:picMk id="2050" creationId="{34A101B4-D392-4D71-891B-A4D7BCCE8984}"/>
          </ac:picMkLst>
        </pc:picChg>
        <pc:picChg chg="add del mod">
          <ac:chgData name="Gavin Duffy" userId="3fa26488-3490-4b79-a4c0-64110b87c4a6" providerId="ADAL" clId="{47042F50-076A-459C-96CD-7514443F7FC9}" dt="2024-11-20T15:23:55.869" v="5200" actId="478"/>
          <ac:picMkLst>
            <pc:docMk/>
            <pc:sldMk cId="1537767256" sldId="286"/>
            <ac:picMk id="2052" creationId="{53735AA1-E374-49AA-B2F3-43A72FED54D9}"/>
          </ac:picMkLst>
        </pc:picChg>
        <pc:picChg chg="add del mod">
          <ac:chgData name="Gavin Duffy" userId="3fa26488-3490-4b79-a4c0-64110b87c4a6" providerId="ADAL" clId="{47042F50-076A-459C-96CD-7514443F7FC9}" dt="2024-11-20T15:25:29.021" v="5211" actId="478"/>
          <ac:picMkLst>
            <pc:docMk/>
            <pc:sldMk cId="1537767256" sldId="286"/>
            <ac:picMk id="2054" creationId="{983EA5B8-942B-4965-A1DE-D3DDF3F8E89B}"/>
          </ac:picMkLst>
        </pc:picChg>
        <pc:picChg chg="add del mod modCrop">
          <ac:chgData name="Gavin Duffy" userId="3fa26488-3490-4b79-a4c0-64110b87c4a6" providerId="ADAL" clId="{47042F50-076A-459C-96CD-7514443F7FC9}" dt="2024-11-21T09:55:05.392" v="5806" actId="478"/>
          <ac:picMkLst>
            <pc:docMk/>
            <pc:sldMk cId="1537767256" sldId="286"/>
            <ac:picMk id="2056" creationId="{824BD4DC-47E0-4EC2-B448-104D2CB8CA50}"/>
          </ac:picMkLst>
        </pc:picChg>
      </pc:sldChg>
      <pc:sldChg chg="modSp">
        <pc:chgData name="Gavin Duffy" userId="3fa26488-3490-4b79-a4c0-64110b87c4a6" providerId="ADAL" clId="{47042F50-076A-459C-96CD-7514443F7FC9}" dt="2024-11-21T09:58:42.319" v="5876" actId="1076"/>
        <pc:sldMkLst>
          <pc:docMk/>
          <pc:sldMk cId="621159476" sldId="287"/>
        </pc:sldMkLst>
        <pc:picChg chg="mod">
          <ac:chgData name="Gavin Duffy" userId="3fa26488-3490-4b79-a4c0-64110b87c4a6" providerId="ADAL" clId="{47042F50-076A-459C-96CD-7514443F7FC9}" dt="2024-11-21T09:58:42.319" v="5876" actId="1076"/>
          <ac:picMkLst>
            <pc:docMk/>
            <pc:sldMk cId="621159476" sldId="287"/>
            <ac:picMk id="5" creationId="{6FDCB03A-B8CE-4BF1-985C-3DD8C86630F5}"/>
          </ac:picMkLst>
        </pc:picChg>
      </pc:sldChg>
      <pc:sldChg chg="modSp">
        <pc:chgData name="Gavin Duffy" userId="3fa26488-3490-4b79-a4c0-64110b87c4a6" providerId="ADAL" clId="{47042F50-076A-459C-96CD-7514443F7FC9}" dt="2024-11-18T15:53:29.421" v="3536" actId="20577"/>
        <pc:sldMkLst>
          <pc:docMk/>
          <pc:sldMk cId="1694240903" sldId="288"/>
        </pc:sldMkLst>
        <pc:spChg chg="mod">
          <ac:chgData name="Gavin Duffy" userId="3fa26488-3490-4b79-a4c0-64110b87c4a6" providerId="ADAL" clId="{47042F50-076A-459C-96CD-7514443F7FC9}" dt="2024-11-18T15:53:29.421" v="3536" actId="20577"/>
          <ac:spMkLst>
            <pc:docMk/>
            <pc:sldMk cId="1694240903" sldId="288"/>
            <ac:spMk id="3" creationId="{A7012BC4-4355-446B-AA08-C1865E624E6B}"/>
          </ac:spMkLst>
        </pc:spChg>
      </pc:sldChg>
      <pc:sldChg chg="addSp delSp modSp ord modAnim modNotesTx">
        <pc:chgData name="Gavin Duffy" userId="3fa26488-3490-4b79-a4c0-64110b87c4a6" providerId="ADAL" clId="{47042F50-076A-459C-96CD-7514443F7FC9}" dt="2024-11-21T09:46:39.861" v="5739"/>
        <pc:sldMkLst>
          <pc:docMk/>
          <pc:sldMk cId="1118670702" sldId="289"/>
        </pc:sldMkLst>
        <pc:spChg chg="mod">
          <ac:chgData name="Gavin Duffy" userId="3fa26488-3490-4b79-a4c0-64110b87c4a6" providerId="ADAL" clId="{47042F50-076A-459C-96CD-7514443F7FC9}" dt="2024-11-20T09:55:27.545" v="4645" actId="20577"/>
          <ac:spMkLst>
            <pc:docMk/>
            <pc:sldMk cId="1118670702" sldId="289"/>
            <ac:spMk id="2" creationId="{F7744A56-125C-4DA4-9B18-DA037EFE077B}"/>
          </ac:spMkLst>
        </pc:spChg>
        <pc:spChg chg="mod">
          <ac:chgData name="Gavin Duffy" userId="3fa26488-3490-4b79-a4c0-64110b87c4a6" providerId="ADAL" clId="{47042F50-076A-459C-96CD-7514443F7FC9}" dt="2024-11-21T09:44:16.689" v="5719"/>
          <ac:spMkLst>
            <pc:docMk/>
            <pc:sldMk cId="1118670702" sldId="289"/>
            <ac:spMk id="3" creationId="{C2B44305-C4CD-4973-B23C-2692A1620E8D}"/>
          </ac:spMkLst>
        </pc:spChg>
        <pc:spChg chg="add mod">
          <ac:chgData name="Gavin Duffy" userId="3fa26488-3490-4b79-a4c0-64110b87c4a6" providerId="ADAL" clId="{47042F50-076A-459C-96CD-7514443F7FC9}" dt="2024-11-18T15:55:04.462" v="3559" actId="207"/>
          <ac:spMkLst>
            <pc:docMk/>
            <pc:sldMk cId="1118670702" sldId="289"/>
            <ac:spMk id="4" creationId="{5EBF1134-E281-4D45-ACC2-4D24CB7FEC50}"/>
          </ac:spMkLst>
        </pc:spChg>
        <pc:spChg chg="add del mod">
          <ac:chgData name="Gavin Duffy" userId="3fa26488-3490-4b79-a4c0-64110b87c4a6" providerId="ADAL" clId="{47042F50-076A-459C-96CD-7514443F7FC9}" dt="2024-11-21T09:45:21.971" v="5732" actId="478"/>
          <ac:spMkLst>
            <pc:docMk/>
            <pc:sldMk cId="1118670702" sldId="289"/>
            <ac:spMk id="5" creationId="{9D17C2AA-C35D-4185-A98C-1B0B86634DCA}"/>
          </ac:spMkLst>
        </pc:spChg>
        <pc:spChg chg="add mod">
          <ac:chgData name="Gavin Duffy" userId="3fa26488-3490-4b79-a4c0-64110b87c4a6" providerId="ADAL" clId="{47042F50-076A-459C-96CD-7514443F7FC9}" dt="2024-11-21T09:46:29.205" v="5738" actId="208"/>
          <ac:spMkLst>
            <pc:docMk/>
            <pc:sldMk cId="1118670702" sldId="289"/>
            <ac:spMk id="6" creationId="{DFEA66BC-F002-44A1-9279-7A166118E1A4}"/>
          </ac:spMkLst>
        </pc:spChg>
        <pc:grpChg chg="del">
          <ac:chgData name="Gavin Duffy" userId="3fa26488-3490-4b79-a4c0-64110b87c4a6" providerId="ADAL" clId="{47042F50-076A-459C-96CD-7514443F7FC9}" dt="2024-11-15T15:36:52.470" v="1702"/>
          <ac:grpSpMkLst>
            <pc:docMk/>
            <pc:sldMk cId="1118670702" sldId="289"/>
            <ac:grpSpMk id="4" creationId="{6A8D984E-B72D-42D0-9F97-B3F0C5FE9C3E}"/>
          </ac:grpSpMkLst>
        </pc:grpChg>
      </pc:sldChg>
      <pc:sldChg chg="modSp ord">
        <pc:chgData name="Gavin Duffy" userId="3fa26488-3490-4b79-a4c0-64110b87c4a6" providerId="ADAL" clId="{47042F50-076A-459C-96CD-7514443F7FC9}" dt="2024-11-21T09:47:26.723" v="5770" actId="20577"/>
        <pc:sldMkLst>
          <pc:docMk/>
          <pc:sldMk cId="1453177390" sldId="290"/>
        </pc:sldMkLst>
        <pc:spChg chg="mod">
          <ac:chgData name="Gavin Duffy" userId="3fa26488-3490-4b79-a4c0-64110b87c4a6" providerId="ADAL" clId="{47042F50-076A-459C-96CD-7514443F7FC9}" dt="2024-11-21T09:47:26.723" v="5770" actId="20577"/>
          <ac:spMkLst>
            <pc:docMk/>
            <pc:sldMk cId="1453177390" sldId="290"/>
            <ac:spMk id="2" creationId="{577BC131-5F1D-484F-9AA7-B7A421752207}"/>
          </ac:spMkLst>
        </pc:spChg>
      </pc:sldChg>
      <pc:sldChg chg="del">
        <pc:chgData name="Gavin Duffy" userId="3fa26488-3490-4b79-a4c0-64110b87c4a6" providerId="ADAL" clId="{47042F50-076A-459C-96CD-7514443F7FC9}" dt="2024-11-21T09:39:33.343" v="5679" actId="2696"/>
        <pc:sldMkLst>
          <pc:docMk/>
          <pc:sldMk cId="0" sldId="292"/>
        </pc:sldMkLst>
      </pc:sldChg>
      <pc:sldChg chg="add">
        <pc:chgData name="Gavin Duffy" userId="3fa26488-3490-4b79-a4c0-64110b87c4a6" providerId="ADAL" clId="{47042F50-076A-459C-96CD-7514443F7FC9}" dt="2024-11-21T09:39:37.071" v="5680"/>
        <pc:sldMkLst>
          <pc:docMk/>
          <pc:sldMk cId="3170679918" sldId="292"/>
        </pc:sldMkLst>
      </pc:sldChg>
      <pc:sldChg chg="add del">
        <pc:chgData name="Gavin Duffy" userId="3fa26488-3490-4b79-a4c0-64110b87c4a6" providerId="ADAL" clId="{47042F50-076A-459C-96CD-7514443F7FC9}" dt="2024-11-21T09:39:41.992" v="5681" actId="2696"/>
        <pc:sldMkLst>
          <pc:docMk/>
          <pc:sldMk cId="1253859223" sldId="351"/>
        </pc:sldMkLst>
      </pc:sldChg>
      <pc:sldChg chg="del">
        <pc:chgData name="Gavin Duffy" userId="3fa26488-3490-4b79-a4c0-64110b87c4a6" providerId="ADAL" clId="{47042F50-076A-459C-96CD-7514443F7FC9}" dt="2024-11-21T09:40:20.745" v="5685" actId="2696"/>
        <pc:sldMkLst>
          <pc:docMk/>
          <pc:sldMk cId="0" sldId="352"/>
        </pc:sldMkLst>
      </pc:sldChg>
      <pc:sldChg chg="add">
        <pc:chgData name="Gavin Duffy" userId="3fa26488-3490-4b79-a4c0-64110b87c4a6" providerId="ADAL" clId="{47042F50-076A-459C-96CD-7514443F7FC9}" dt="2024-11-21T09:40:23.803" v="5687"/>
        <pc:sldMkLst>
          <pc:docMk/>
          <pc:sldMk cId="3540766049" sldId="352"/>
        </pc:sldMkLst>
      </pc:sldChg>
      <pc:sldChg chg="del">
        <pc:chgData name="Gavin Duffy" userId="3fa26488-3490-4b79-a4c0-64110b87c4a6" providerId="ADAL" clId="{47042F50-076A-459C-96CD-7514443F7FC9}" dt="2024-11-21T09:40:20.752" v="5686" actId="2696"/>
        <pc:sldMkLst>
          <pc:docMk/>
          <pc:sldMk cId="0" sldId="353"/>
        </pc:sldMkLst>
      </pc:sldChg>
      <pc:sldChg chg="add">
        <pc:chgData name="Gavin Duffy" userId="3fa26488-3490-4b79-a4c0-64110b87c4a6" providerId="ADAL" clId="{47042F50-076A-459C-96CD-7514443F7FC9}" dt="2024-11-21T09:40:23.803" v="5687"/>
        <pc:sldMkLst>
          <pc:docMk/>
          <pc:sldMk cId="2242257659" sldId="353"/>
        </pc:sldMkLst>
      </pc:sldChg>
      <pc:sldChg chg="del">
        <pc:chgData name="Gavin Duffy" userId="3fa26488-3490-4b79-a4c0-64110b87c4a6" providerId="ADAL" clId="{47042F50-076A-459C-96CD-7514443F7FC9}" dt="2024-11-21T09:39:33.329" v="5677" actId="2696"/>
        <pc:sldMkLst>
          <pc:docMk/>
          <pc:sldMk cId="0" sldId="360"/>
        </pc:sldMkLst>
      </pc:sldChg>
      <pc:sldChg chg="delSp add">
        <pc:chgData name="Gavin Duffy" userId="3fa26488-3490-4b79-a4c0-64110b87c4a6" providerId="ADAL" clId="{47042F50-076A-459C-96CD-7514443F7FC9}" dt="2024-11-21T10:04:02.759" v="5894" actId="478"/>
        <pc:sldMkLst>
          <pc:docMk/>
          <pc:sldMk cId="4145211252" sldId="360"/>
        </pc:sldMkLst>
        <pc:picChg chg="del">
          <ac:chgData name="Gavin Duffy" userId="3fa26488-3490-4b79-a4c0-64110b87c4a6" providerId="ADAL" clId="{47042F50-076A-459C-96CD-7514443F7FC9}" dt="2024-11-21T10:04:02.759" v="5894" actId="478"/>
          <ac:picMkLst>
            <pc:docMk/>
            <pc:sldMk cId="4145211252" sldId="360"/>
            <ac:picMk id="2" creationId="{D0B4DF43-D010-3166-43FA-6A8716530F86}"/>
          </ac:picMkLst>
        </pc:picChg>
      </pc:sldChg>
      <pc:sldChg chg="del">
        <pc:chgData name="Gavin Duffy" userId="3fa26488-3490-4b79-a4c0-64110b87c4a6" providerId="ADAL" clId="{47042F50-076A-459C-96CD-7514443F7FC9}" dt="2024-11-21T09:40:28.758" v="5689" actId="2696"/>
        <pc:sldMkLst>
          <pc:docMk/>
          <pc:sldMk cId="2043600282" sldId="361"/>
        </pc:sldMkLst>
      </pc:sldChg>
      <pc:sldChg chg="del">
        <pc:chgData name="Gavin Duffy" userId="3fa26488-3490-4b79-a4c0-64110b87c4a6" providerId="ADAL" clId="{47042F50-076A-459C-96CD-7514443F7FC9}" dt="2024-11-21T09:39:33.297" v="5672" actId="2696"/>
        <pc:sldMkLst>
          <pc:docMk/>
          <pc:sldMk cId="2217509784" sldId="362"/>
        </pc:sldMkLst>
      </pc:sldChg>
      <pc:sldChg chg="add">
        <pc:chgData name="Gavin Duffy" userId="3fa26488-3490-4b79-a4c0-64110b87c4a6" providerId="ADAL" clId="{47042F50-076A-459C-96CD-7514443F7FC9}" dt="2024-11-21T09:39:37.071" v="5680"/>
        <pc:sldMkLst>
          <pc:docMk/>
          <pc:sldMk cId="3225621005" sldId="362"/>
        </pc:sldMkLst>
      </pc:sldChg>
      <pc:sldChg chg="del">
        <pc:chgData name="Gavin Duffy" userId="3fa26488-3490-4b79-a4c0-64110b87c4a6" providerId="ADAL" clId="{47042F50-076A-459C-96CD-7514443F7FC9}" dt="2024-11-21T09:39:33.304" v="5673" actId="2696"/>
        <pc:sldMkLst>
          <pc:docMk/>
          <pc:sldMk cId="1814947085" sldId="363"/>
        </pc:sldMkLst>
      </pc:sldChg>
      <pc:sldChg chg="add">
        <pc:chgData name="Gavin Duffy" userId="3fa26488-3490-4b79-a4c0-64110b87c4a6" providerId="ADAL" clId="{47042F50-076A-459C-96CD-7514443F7FC9}" dt="2024-11-21T09:39:37.071" v="5680"/>
        <pc:sldMkLst>
          <pc:docMk/>
          <pc:sldMk cId="3917164094" sldId="363"/>
        </pc:sldMkLst>
      </pc:sldChg>
      <pc:sldChg chg="del">
        <pc:chgData name="Gavin Duffy" userId="3fa26488-3490-4b79-a4c0-64110b87c4a6" providerId="ADAL" clId="{47042F50-076A-459C-96CD-7514443F7FC9}" dt="2024-11-21T09:39:33.311" v="5674" actId="2696"/>
        <pc:sldMkLst>
          <pc:docMk/>
          <pc:sldMk cId="126705688" sldId="364"/>
        </pc:sldMkLst>
      </pc:sldChg>
      <pc:sldChg chg="add">
        <pc:chgData name="Gavin Duffy" userId="3fa26488-3490-4b79-a4c0-64110b87c4a6" providerId="ADAL" clId="{47042F50-076A-459C-96CD-7514443F7FC9}" dt="2024-11-21T09:39:37.071" v="5680"/>
        <pc:sldMkLst>
          <pc:docMk/>
          <pc:sldMk cId="2248284133" sldId="364"/>
        </pc:sldMkLst>
      </pc:sldChg>
      <pc:sldChg chg="delSp add">
        <pc:chgData name="Gavin Duffy" userId="3fa26488-3490-4b79-a4c0-64110b87c4a6" providerId="ADAL" clId="{47042F50-076A-459C-96CD-7514443F7FC9}" dt="2024-11-21T10:03:58.135" v="5893" actId="478"/>
        <pc:sldMkLst>
          <pc:docMk/>
          <pc:sldMk cId="970416882" sldId="365"/>
        </pc:sldMkLst>
        <pc:spChg chg="del">
          <ac:chgData name="Gavin Duffy" userId="3fa26488-3490-4b79-a4c0-64110b87c4a6" providerId="ADAL" clId="{47042F50-076A-459C-96CD-7514443F7FC9}" dt="2024-11-21T10:03:55.719" v="5892" actId="478"/>
          <ac:spMkLst>
            <pc:docMk/>
            <pc:sldMk cId="970416882" sldId="365"/>
            <ac:spMk id="5" creationId="{0BB7A09A-5184-47FA-A775-FABE0503238E}"/>
          </ac:spMkLst>
        </pc:spChg>
        <pc:picChg chg="del">
          <ac:chgData name="Gavin Duffy" userId="3fa26488-3490-4b79-a4c0-64110b87c4a6" providerId="ADAL" clId="{47042F50-076A-459C-96CD-7514443F7FC9}" dt="2024-11-21T10:03:58.135" v="5893" actId="478"/>
          <ac:picMkLst>
            <pc:docMk/>
            <pc:sldMk cId="970416882" sldId="365"/>
            <ac:picMk id="6" creationId="{941C30CC-0112-4234-95BE-A2D7E11AC327}"/>
          </ac:picMkLst>
        </pc:picChg>
      </pc:sldChg>
      <pc:sldChg chg="del">
        <pc:chgData name="Gavin Duffy" userId="3fa26488-3490-4b79-a4c0-64110b87c4a6" providerId="ADAL" clId="{47042F50-076A-459C-96CD-7514443F7FC9}" dt="2024-11-21T09:39:33.317" v="5675" actId="2696"/>
        <pc:sldMkLst>
          <pc:docMk/>
          <pc:sldMk cId="2739388037" sldId="365"/>
        </pc:sldMkLst>
      </pc:sldChg>
      <pc:sldChg chg="add">
        <pc:chgData name="Gavin Duffy" userId="3fa26488-3490-4b79-a4c0-64110b87c4a6" providerId="ADAL" clId="{47042F50-076A-459C-96CD-7514443F7FC9}" dt="2024-11-21T09:39:37.071" v="5680"/>
        <pc:sldMkLst>
          <pc:docMk/>
          <pc:sldMk cId="23043467" sldId="366"/>
        </pc:sldMkLst>
      </pc:sldChg>
      <pc:sldChg chg="del">
        <pc:chgData name="Gavin Duffy" userId="3fa26488-3490-4b79-a4c0-64110b87c4a6" providerId="ADAL" clId="{47042F50-076A-459C-96CD-7514443F7FC9}" dt="2024-11-21T09:39:33.322" v="5676" actId="2696"/>
        <pc:sldMkLst>
          <pc:docMk/>
          <pc:sldMk cId="890562755" sldId="366"/>
        </pc:sldMkLst>
      </pc:sldChg>
      <pc:sldChg chg="add del">
        <pc:chgData name="Gavin Duffy" userId="3fa26488-3490-4b79-a4c0-64110b87c4a6" providerId="ADAL" clId="{47042F50-076A-459C-96CD-7514443F7FC9}" dt="2024-11-21T09:39:33.335" v="5678" actId="2696"/>
        <pc:sldMkLst>
          <pc:docMk/>
          <pc:sldMk cId="1023996506" sldId="367"/>
        </pc:sldMkLst>
      </pc:sldChg>
      <pc:sldChg chg="delSp add del">
        <pc:chgData name="Gavin Duffy" userId="3fa26488-3490-4b79-a4c0-64110b87c4a6" providerId="ADAL" clId="{47042F50-076A-459C-96CD-7514443F7FC9}" dt="2024-11-21T15:14:50.881" v="6466" actId="2696"/>
        <pc:sldMkLst>
          <pc:docMk/>
          <pc:sldMk cId="1968859506" sldId="367"/>
        </pc:sldMkLst>
        <pc:picChg chg="del">
          <ac:chgData name="Gavin Duffy" userId="3fa26488-3490-4b79-a4c0-64110b87c4a6" providerId="ADAL" clId="{47042F50-076A-459C-96CD-7514443F7FC9}" dt="2024-11-21T10:03:37.551" v="5891" actId="478"/>
          <ac:picMkLst>
            <pc:docMk/>
            <pc:sldMk cId="1968859506" sldId="367"/>
            <ac:picMk id="5" creationId="{256857B5-85B2-4313-8279-4BE8ECEF2A79}"/>
          </ac:picMkLst>
        </pc:picChg>
      </pc:sldChg>
      <pc:sldChg chg="modSp add">
        <pc:chgData name="Gavin Duffy" userId="3fa26488-3490-4b79-a4c0-64110b87c4a6" providerId="ADAL" clId="{47042F50-076A-459C-96CD-7514443F7FC9}" dt="2024-11-21T15:16:18.647" v="6475" actId="20577"/>
        <pc:sldMkLst>
          <pc:docMk/>
          <pc:sldMk cId="3206790820" sldId="367"/>
        </pc:sldMkLst>
        <pc:spChg chg="mod">
          <ac:chgData name="Gavin Duffy" userId="3fa26488-3490-4b79-a4c0-64110b87c4a6" providerId="ADAL" clId="{47042F50-076A-459C-96CD-7514443F7FC9}" dt="2024-11-21T15:16:18.647" v="6475" actId="20577"/>
          <ac:spMkLst>
            <pc:docMk/>
            <pc:sldMk cId="3206790820" sldId="367"/>
            <ac:spMk id="2" creationId="{C913B453-B8F8-469A-850E-41DFD3D38B45}"/>
          </ac:spMkLst>
        </pc:spChg>
      </pc:sldChg>
      <pc:sldChg chg="addSp delSp modSp modAnim">
        <pc:chgData name="Gavin Duffy" userId="3fa26488-3490-4b79-a4c0-64110b87c4a6" providerId="ADAL" clId="{47042F50-076A-459C-96CD-7514443F7FC9}" dt="2024-11-21T10:01:54.757" v="5890"/>
        <pc:sldMkLst>
          <pc:docMk/>
          <pc:sldMk cId="3837324493" sldId="372"/>
        </pc:sldMkLst>
        <pc:spChg chg="mod">
          <ac:chgData name="Gavin Duffy" userId="3fa26488-3490-4b79-a4c0-64110b87c4a6" providerId="ADAL" clId="{47042F50-076A-459C-96CD-7514443F7FC9}" dt="2024-11-20T17:51:06.059" v="5543"/>
          <ac:spMkLst>
            <pc:docMk/>
            <pc:sldMk cId="3837324493" sldId="372"/>
            <ac:spMk id="2" creationId="{E89BDE47-B1FE-4F5D-A2D9-91DA368B7BA3}"/>
          </ac:spMkLst>
        </pc:spChg>
        <pc:spChg chg="del">
          <ac:chgData name="Gavin Duffy" userId="3fa26488-3490-4b79-a4c0-64110b87c4a6" providerId="ADAL" clId="{47042F50-076A-459C-96CD-7514443F7FC9}" dt="2024-11-18T16:07:04.792" v="4060"/>
          <ac:spMkLst>
            <pc:docMk/>
            <pc:sldMk cId="3837324493" sldId="372"/>
            <ac:spMk id="3" creationId="{E5A02B6D-0D7F-443F-81F7-47989800AA56}"/>
          </ac:spMkLst>
        </pc:spChg>
        <pc:spChg chg="add del mod">
          <ac:chgData name="Gavin Duffy" userId="3fa26488-3490-4b79-a4c0-64110b87c4a6" providerId="ADAL" clId="{47042F50-076A-459C-96CD-7514443F7FC9}" dt="2024-11-20T17:51:09.582" v="5544" actId="478"/>
          <ac:spMkLst>
            <pc:docMk/>
            <pc:sldMk cId="3837324493" sldId="372"/>
            <ac:spMk id="7" creationId="{C883842E-62CB-46E9-8F32-A38B94866F41}"/>
          </ac:spMkLst>
        </pc:spChg>
        <pc:spChg chg="add del mod">
          <ac:chgData name="Gavin Duffy" userId="3fa26488-3490-4b79-a4c0-64110b87c4a6" providerId="ADAL" clId="{47042F50-076A-459C-96CD-7514443F7FC9}" dt="2024-11-20T17:44:23.059" v="5500" actId="931"/>
          <ac:spMkLst>
            <pc:docMk/>
            <pc:sldMk cId="3837324493" sldId="372"/>
            <ac:spMk id="8" creationId="{BC35723C-3B1C-4852-8B9D-93B725C9E63B}"/>
          </ac:spMkLst>
        </pc:spChg>
        <pc:spChg chg="add del">
          <ac:chgData name="Gavin Duffy" userId="3fa26488-3490-4b79-a4c0-64110b87c4a6" providerId="ADAL" clId="{47042F50-076A-459C-96CD-7514443F7FC9}" dt="2024-11-20T17:44:07.829" v="5499"/>
          <ac:spMkLst>
            <pc:docMk/>
            <pc:sldMk cId="3837324493" sldId="372"/>
            <ac:spMk id="10" creationId="{77C3B7A8-E729-461F-9A40-83AF596E3094}"/>
          </ac:spMkLst>
        </pc:spChg>
        <pc:spChg chg="add mod">
          <ac:chgData name="Gavin Duffy" userId="3fa26488-3490-4b79-a4c0-64110b87c4a6" providerId="ADAL" clId="{47042F50-076A-459C-96CD-7514443F7FC9}" dt="2024-11-21T10:01:41.184" v="5888" actId="1076"/>
          <ac:spMkLst>
            <pc:docMk/>
            <pc:sldMk cId="3837324493" sldId="372"/>
            <ac:spMk id="13" creationId="{B4F682B2-F655-4F3D-8910-9BDD71658012}"/>
          </ac:spMkLst>
        </pc:spChg>
        <pc:spChg chg="add mod">
          <ac:chgData name="Gavin Duffy" userId="3fa26488-3490-4b79-a4c0-64110b87c4a6" providerId="ADAL" clId="{47042F50-076A-459C-96CD-7514443F7FC9}" dt="2024-11-21T09:59:07.689" v="5877" actId="164"/>
          <ac:spMkLst>
            <pc:docMk/>
            <pc:sldMk cId="3837324493" sldId="372"/>
            <ac:spMk id="15" creationId="{5CD89A11-F22E-4182-9256-5AD8100834DA}"/>
          </ac:spMkLst>
        </pc:spChg>
        <pc:spChg chg="add del mod">
          <ac:chgData name="Gavin Duffy" userId="3fa26488-3490-4b79-a4c0-64110b87c4a6" providerId="ADAL" clId="{47042F50-076A-459C-96CD-7514443F7FC9}" dt="2024-11-20T17:51:11.503" v="5545" actId="478"/>
          <ac:spMkLst>
            <pc:docMk/>
            <pc:sldMk cId="3837324493" sldId="372"/>
            <ac:spMk id="16" creationId="{80713C9B-4D8B-46D2-92F5-6E84C053285E}"/>
          </ac:spMkLst>
        </pc:spChg>
        <pc:grpChg chg="add mod">
          <ac:chgData name="Gavin Duffy" userId="3fa26488-3490-4b79-a4c0-64110b87c4a6" providerId="ADAL" clId="{47042F50-076A-459C-96CD-7514443F7FC9}" dt="2024-11-21T09:59:07.689" v="5877" actId="164"/>
          <ac:grpSpMkLst>
            <pc:docMk/>
            <pc:sldMk cId="3837324493" sldId="372"/>
            <ac:grpSpMk id="3" creationId="{9ECBC75D-817A-4C7F-8A80-ADA2B1BACE23}"/>
          </ac:grpSpMkLst>
        </pc:grpChg>
        <pc:grpChg chg="add del mod">
          <ac:chgData name="Gavin Duffy" userId="3fa26488-3490-4b79-a4c0-64110b87c4a6" providerId="ADAL" clId="{47042F50-076A-459C-96CD-7514443F7FC9}" dt="2024-11-20T17:51:14.845" v="5546" actId="478"/>
          <ac:grpSpMkLst>
            <pc:docMk/>
            <pc:sldMk cId="3837324493" sldId="372"/>
            <ac:grpSpMk id="4" creationId="{29FDA9F3-6CFA-4143-B94D-A37FF2E4EED9}"/>
          </ac:grpSpMkLst>
        </pc:grpChg>
        <pc:graphicFrameChg chg="add del mod">
          <ac:chgData name="Gavin Duffy" userId="3fa26488-3490-4b79-a4c0-64110b87c4a6" providerId="ADAL" clId="{47042F50-076A-459C-96CD-7514443F7FC9}" dt="2024-11-20T17:01:26.423" v="5456"/>
          <ac:graphicFrameMkLst>
            <pc:docMk/>
            <pc:sldMk cId="3837324493" sldId="372"/>
            <ac:graphicFrameMk id="3" creationId="{0697FBC8-240E-45C9-8294-D07EF04276F8}"/>
          </ac:graphicFrameMkLst>
        </pc:graphicFrameChg>
        <pc:graphicFrameChg chg="add del mod">
          <ac:chgData name="Gavin Duffy" userId="3fa26488-3490-4b79-a4c0-64110b87c4a6" providerId="ADAL" clId="{47042F50-076A-459C-96CD-7514443F7FC9}" dt="2024-11-20T17:01:32.137" v="5459"/>
          <ac:graphicFrameMkLst>
            <pc:docMk/>
            <pc:sldMk cId="3837324493" sldId="372"/>
            <ac:graphicFrameMk id="9" creationId="{2126D6BA-E467-4CC9-BE2D-A5DA64F27373}"/>
          </ac:graphicFrameMkLst>
        </pc:graphicFrameChg>
        <pc:picChg chg="add mod ord">
          <ac:chgData name="Gavin Duffy" userId="3fa26488-3490-4b79-a4c0-64110b87c4a6" providerId="ADAL" clId="{47042F50-076A-459C-96CD-7514443F7FC9}" dt="2024-11-21T10:01:43.423" v="5889" actId="1076"/>
          <ac:picMkLst>
            <pc:docMk/>
            <pc:sldMk cId="3837324493" sldId="372"/>
            <ac:picMk id="12" creationId="{899733FF-5062-4E2F-AE6B-984A9DB9B360}"/>
          </ac:picMkLst>
        </pc:picChg>
        <pc:picChg chg="add mod">
          <ac:chgData name="Gavin Duffy" userId="3fa26488-3490-4b79-a4c0-64110b87c4a6" providerId="ADAL" clId="{47042F50-076A-459C-96CD-7514443F7FC9}" dt="2024-11-21T09:59:07.689" v="5877" actId="164"/>
          <ac:picMkLst>
            <pc:docMk/>
            <pc:sldMk cId="3837324493" sldId="372"/>
            <ac:picMk id="18" creationId="{4653F883-9113-4E6A-9B03-0BD6563E0DB0}"/>
          </ac:picMkLst>
        </pc:picChg>
        <pc:picChg chg="add del mod ord">
          <ac:chgData name="Gavin Duffy" userId="3fa26488-3490-4b79-a4c0-64110b87c4a6" providerId="ADAL" clId="{47042F50-076A-459C-96CD-7514443F7FC9}" dt="2024-11-20T16:18:43.780" v="5262" actId="478"/>
          <ac:picMkLst>
            <pc:docMk/>
            <pc:sldMk cId="3837324493" sldId="372"/>
            <ac:picMk id="3074" creationId="{5FBDDB40-0A22-45FB-AD6C-FD5D66FB43A7}"/>
          </ac:picMkLst>
        </pc:picChg>
      </pc:sldChg>
      <pc:sldChg chg="addSp delSp modSp add">
        <pc:chgData name="Gavin Duffy" userId="3fa26488-3490-4b79-a4c0-64110b87c4a6" providerId="ADAL" clId="{47042F50-076A-459C-96CD-7514443F7FC9}" dt="2024-11-15T15:55:33.441" v="1964" actId="14100"/>
        <pc:sldMkLst>
          <pc:docMk/>
          <pc:sldMk cId="2759674730" sldId="374"/>
        </pc:sldMkLst>
        <pc:spChg chg="mod">
          <ac:chgData name="Gavin Duffy" userId="3fa26488-3490-4b79-a4c0-64110b87c4a6" providerId="ADAL" clId="{47042F50-076A-459C-96CD-7514443F7FC9}" dt="2024-11-15T09:16:56.894" v="30" actId="20577"/>
          <ac:spMkLst>
            <pc:docMk/>
            <pc:sldMk cId="2759674730" sldId="374"/>
            <ac:spMk id="2" creationId="{C3B4F2EE-7627-431C-BC9D-292531D4D344}"/>
          </ac:spMkLst>
        </pc:spChg>
        <pc:spChg chg="del">
          <ac:chgData name="Gavin Duffy" userId="3fa26488-3490-4b79-a4c0-64110b87c4a6" providerId="ADAL" clId="{47042F50-076A-459C-96CD-7514443F7FC9}" dt="2024-11-15T09:17:08.111" v="31"/>
          <ac:spMkLst>
            <pc:docMk/>
            <pc:sldMk cId="2759674730" sldId="374"/>
            <ac:spMk id="3" creationId="{31CC8251-CD3B-41B7-93E9-5BCE2DA2C46E}"/>
          </ac:spMkLst>
        </pc:spChg>
        <pc:spChg chg="add mod">
          <ac:chgData name="Gavin Duffy" userId="3fa26488-3490-4b79-a4c0-64110b87c4a6" providerId="ADAL" clId="{47042F50-076A-459C-96CD-7514443F7FC9}" dt="2024-11-15T15:55:19.436" v="1962" actId="255"/>
          <ac:spMkLst>
            <pc:docMk/>
            <pc:sldMk cId="2759674730" sldId="374"/>
            <ac:spMk id="4" creationId="{4C65CCF1-2F73-4C15-8E20-6AF388CBCEF5}"/>
          </ac:spMkLst>
        </pc:spChg>
        <pc:spChg chg="add mod">
          <ac:chgData name="Gavin Duffy" userId="3fa26488-3490-4b79-a4c0-64110b87c4a6" providerId="ADAL" clId="{47042F50-076A-459C-96CD-7514443F7FC9}" dt="2024-11-15T15:55:33.441" v="1964" actId="14100"/>
          <ac:spMkLst>
            <pc:docMk/>
            <pc:sldMk cId="2759674730" sldId="374"/>
            <ac:spMk id="5" creationId="{2A169FE3-01EB-4506-96D8-A01D77583D0C}"/>
          </ac:spMkLst>
        </pc:spChg>
        <pc:picChg chg="add mod">
          <ac:chgData name="Gavin Duffy" userId="3fa26488-3490-4b79-a4c0-64110b87c4a6" providerId="ADAL" clId="{47042F50-076A-459C-96CD-7514443F7FC9}" dt="2024-11-15T15:52:34.058" v="1959" actId="1076"/>
          <ac:picMkLst>
            <pc:docMk/>
            <pc:sldMk cId="2759674730" sldId="374"/>
            <ac:picMk id="3" creationId="{B6795FB2-A6E0-430B-8B0E-CD4A40F4DC01}"/>
          </ac:picMkLst>
        </pc:picChg>
        <pc:picChg chg="add mod">
          <ac:chgData name="Gavin Duffy" userId="3fa26488-3490-4b79-a4c0-64110b87c4a6" providerId="ADAL" clId="{47042F50-076A-459C-96CD-7514443F7FC9}" dt="2024-11-15T15:54:58.305" v="1961" actId="1076"/>
          <ac:picMkLst>
            <pc:docMk/>
            <pc:sldMk cId="2759674730" sldId="374"/>
            <ac:picMk id="6" creationId="{99CF1494-1208-4684-BDB3-DA73153BF2EB}"/>
          </ac:picMkLst>
        </pc:picChg>
      </pc:sldChg>
      <pc:sldChg chg="addSp delSp modSp add">
        <pc:chgData name="Gavin Duffy" userId="3fa26488-3490-4b79-a4c0-64110b87c4a6" providerId="ADAL" clId="{47042F50-076A-459C-96CD-7514443F7FC9}" dt="2024-11-20T09:47:58.431" v="4573" actId="20577"/>
        <pc:sldMkLst>
          <pc:docMk/>
          <pc:sldMk cId="4117386190" sldId="375"/>
        </pc:sldMkLst>
        <pc:spChg chg="mod">
          <ac:chgData name="Gavin Duffy" userId="3fa26488-3490-4b79-a4c0-64110b87c4a6" providerId="ADAL" clId="{47042F50-076A-459C-96CD-7514443F7FC9}" dt="2024-11-20T09:43:56.812" v="4232" actId="20577"/>
          <ac:spMkLst>
            <pc:docMk/>
            <pc:sldMk cId="4117386190" sldId="375"/>
            <ac:spMk id="2" creationId="{D4C62A06-597C-4877-9D1E-AD125FD22794}"/>
          </ac:spMkLst>
        </pc:spChg>
        <pc:spChg chg="mod">
          <ac:chgData name="Gavin Duffy" userId="3fa26488-3490-4b79-a4c0-64110b87c4a6" providerId="ADAL" clId="{47042F50-076A-459C-96CD-7514443F7FC9}" dt="2024-11-20T09:47:58.431" v="4573" actId="20577"/>
          <ac:spMkLst>
            <pc:docMk/>
            <pc:sldMk cId="4117386190" sldId="375"/>
            <ac:spMk id="3" creationId="{65ACD4C1-3094-4040-B532-B9342193D7FE}"/>
          </ac:spMkLst>
        </pc:spChg>
        <pc:spChg chg="add del mod">
          <ac:chgData name="Gavin Duffy" userId="3fa26488-3490-4b79-a4c0-64110b87c4a6" providerId="ADAL" clId="{47042F50-076A-459C-96CD-7514443F7FC9}" dt="2024-11-15T15:24:42.558" v="254" actId="478"/>
          <ac:spMkLst>
            <pc:docMk/>
            <pc:sldMk cId="4117386190" sldId="375"/>
            <ac:spMk id="4" creationId="{E8C3C983-7916-443E-A00E-B196715D3F88}"/>
          </ac:spMkLst>
        </pc:spChg>
        <pc:spChg chg="add">
          <ac:chgData name="Gavin Duffy" userId="3fa26488-3490-4b79-a4c0-64110b87c4a6" providerId="ADAL" clId="{47042F50-076A-459C-96CD-7514443F7FC9}" dt="2024-11-15T15:24:28.497" v="251"/>
          <ac:spMkLst>
            <pc:docMk/>
            <pc:sldMk cId="4117386190" sldId="375"/>
            <ac:spMk id="5" creationId="{A679E931-1496-4174-9863-871219F1D4CE}"/>
          </ac:spMkLst>
        </pc:spChg>
      </pc:sldChg>
      <pc:sldChg chg="addSp modSp add del ord">
        <pc:chgData name="Gavin Duffy" userId="3fa26488-3490-4b79-a4c0-64110b87c4a6" providerId="ADAL" clId="{47042F50-076A-459C-96CD-7514443F7FC9}" dt="2024-11-20T09:55:50.424" v="4646" actId="2696"/>
        <pc:sldMkLst>
          <pc:docMk/>
          <pc:sldMk cId="494428520" sldId="377"/>
        </pc:sldMkLst>
        <pc:spChg chg="mod">
          <ac:chgData name="Gavin Duffy" userId="3fa26488-3490-4b79-a4c0-64110b87c4a6" providerId="ADAL" clId="{47042F50-076A-459C-96CD-7514443F7FC9}" dt="2024-11-20T09:49:35.172" v="4628" actId="20577"/>
          <ac:spMkLst>
            <pc:docMk/>
            <pc:sldMk cId="494428520" sldId="377"/>
            <ac:spMk id="2" creationId="{CA3A7E48-35DD-459E-80EA-BC04EE4F5698}"/>
          </ac:spMkLst>
        </pc:spChg>
        <pc:spChg chg="mod">
          <ac:chgData name="Gavin Duffy" userId="3fa26488-3490-4b79-a4c0-64110b87c4a6" providerId="ADAL" clId="{47042F50-076A-459C-96CD-7514443F7FC9}" dt="2024-11-15T15:36:59.766" v="1705" actId="27636"/>
          <ac:spMkLst>
            <pc:docMk/>
            <pc:sldMk cId="494428520" sldId="377"/>
            <ac:spMk id="3" creationId="{99CAFFC9-4B63-4C89-BD30-EC34DF6300D9}"/>
          </ac:spMkLst>
        </pc:spChg>
        <pc:grpChg chg="add">
          <ac:chgData name="Gavin Duffy" userId="3fa26488-3490-4b79-a4c0-64110b87c4a6" providerId="ADAL" clId="{47042F50-076A-459C-96CD-7514443F7FC9}" dt="2024-11-15T15:36:55.377" v="1703"/>
          <ac:grpSpMkLst>
            <pc:docMk/>
            <pc:sldMk cId="494428520" sldId="377"/>
            <ac:grpSpMk id="4" creationId="{BCC6F292-A0CE-4B3F-AE19-A99DC11CAE58}"/>
          </ac:grpSpMkLst>
        </pc:grpChg>
      </pc:sldChg>
      <pc:sldChg chg="addSp delSp modSp add">
        <pc:chgData name="Gavin Duffy" userId="3fa26488-3490-4b79-a4c0-64110b87c4a6" providerId="ADAL" clId="{47042F50-076A-459C-96CD-7514443F7FC9}" dt="2024-11-20T15:05:13.831" v="5128" actId="20577"/>
        <pc:sldMkLst>
          <pc:docMk/>
          <pc:sldMk cId="3378875190" sldId="378"/>
        </pc:sldMkLst>
        <pc:spChg chg="mod">
          <ac:chgData name="Gavin Duffy" userId="3fa26488-3490-4b79-a4c0-64110b87c4a6" providerId="ADAL" clId="{47042F50-076A-459C-96CD-7514443F7FC9}" dt="2024-11-20T15:05:13.831" v="5128" actId="20577"/>
          <ac:spMkLst>
            <pc:docMk/>
            <pc:sldMk cId="3378875190" sldId="378"/>
            <ac:spMk id="2" creationId="{219D85F3-4D7A-4C12-84FB-2A0EA003D0B7}"/>
          </ac:spMkLst>
        </pc:spChg>
        <pc:spChg chg="add del">
          <ac:chgData name="Gavin Duffy" userId="3fa26488-3490-4b79-a4c0-64110b87c4a6" providerId="ADAL" clId="{47042F50-076A-459C-96CD-7514443F7FC9}" dt="2024-11-15T16:00:55.920" v="2122"/>
          <ac:spMkLst>
            <pc:docMk/>
            <pc:sldMk cId="3378875190" sldId="378"/>
            <ac:spMk id="8" creationId="{566C612E-6D8F-47DB-B9E8-99584B19076A}"/>
          </ac:spMkLst>
        </pc:spChg>
        <pc:spChg chg="add del">
          <ac:chgData name="Gavin Duffy" userId="3fa26488-3490-4b79-a4c0-64110b87c4a6" providerId="ADAL" clId="{47042F50-076A-459C-96CD-7514443F7FC9}" dt="2024-11-15T16:00:55.920" v="2122"/>
          <ac:spMkLst>
            <pc:docMk/>
            <pc:sldMk cId="3378875190" sldId="378"/>
            <ac:spMk id="9" creationId="{4051977E-DA85-4B8C-89AF-0C1CD8ECCCF8}"/>
          </ac:spMkLst>
        </pc:spChg>
        <pc:spChg chg="add del">
          <ac:chgData name="Gavin Duffy" userId="3fa26488-3490-4b79-a4c0-64110b87c4a6" providerId="ADAL" clId="{47042F50-076A-459C-96CD-7514443F7FC9}" dt="2024-11-15T16:00:55.920" v="2122"/>
          <ac:spMkLst>
            <pc:docMk/>
            <pc:sldMk cId="3378875190" sldId="378"/>
            <ac:spMk id="10" creationId="{9C1F35BF-5A30-4BDE-BF7E-680EE34CD4D8}"/>
          </ac:spMkLst>
        </pc:spChg>
        <pc:spChg chg="add del">
          <ac:chgData name="Gavin Duffy" userId="3fa26488-3490-4b79-a4c0-64110b87c4a6" providerId="ADAL" clId="{47042F50-076A-459C-96CD-7514443F7FC9}" dt="2024-11-15T16:00:55.920" v="2122"/>
          <ac:spMkLst>
            <pc:docMk/>
            <pc:sldMk cId="3378875190" sldId="378"/>
            <ac:spMk id="11" creationId="{F5FC3D38-57C3-468D-8C97-8550C8567DC0}"/>
          </ac:spMkLst>
        </pc:spChg>
        <pc:graphicFrameChg chg="add del">
          <ac:chgData name="Gavin Duffy" userId="3fa26488-3490-4b79-a4c0-64110b87c4a6" providerId="ADAL" clId="{47042F50-076A-459C-96CD-7514443F7FC9}" dt="2024-11-15T16:00:55.920" v="2122"/>
          <ac:graphicFrameMkLst>
            <pc:docMk/>
            <pc:sldMk cId="3378875190" sldId="378"/>
            <ac:graphicFrameMk id="5" creationId="{6C25FB58-B4FC-43A1-A012-82131957500A}"/>
          </ac:graphicFrameMkLst>
        </pc:graphicFrameChg>
        <pc:graphicFrameChg chg="add del">
          <ac:chgData name="Gavin Duffy" userId="3fa26488-3490-4b79-a4c0-64110b87c4a6" providerId="ADAL" clId="{47042F50-076A-459C-96CD-7514443F7FC9}" dt="2024-11-15T16:00:55.920" v="2122"/>
          <ac:graphicFrameMkLst>
            <pc:docMk/>
            <pc:sldMk cId="3378875190" sldId="378"/>
            <ac:graphicFrameMk id="6" creationId="{12AF2076-DDFC-4B89-95FF-68D23E2ABEA0}"/>
          </ac:graphicFrameMkLst>
        </pc:graphicFrameChg>
        <pc:graphicFrameChg chg="add del">
          <ac:chgData name="Gavin Duffy" userId="3fa26488-3490-4b79-a4c0-64110b87c4a6" providerId="ADAL" clId="{47042F50-076A-459C-96CD-7514443F7FC9}" dt="2024-11-15T16:00:55.920" v="2122"/>
          <ac:graphicFrameMkLst>
            <pc:docMk/>
            <pc:sldMk cId="3378875190" sldId="378"/>
            <ac:graphicFrameMk id="7" creationId="{7EACDB3C-0888-4A71-8CFF-28907EFCE33B}"/>
          </ac:graphicFrameMkLst>
        </pc:graphicFrameChg>
        <pc:picChg chg="add mod">
          <ac:chgData name="Gavin Duffy" userId="3fa26488-3490-4b79-a4c0-64110b87c4a6" providerId="ADAL" clId="{47042F50-076A-459C-96CD-7514443F7FC9}" dt="2024-11-15T16:03:06.535" v="2130" actId="1076"/>
          <ac:picMkLst>
            <pc:docMk/>
            <pc:sldMk cId="3378875190" sldId="378"/>
            <ac:picMk id="12" creationId="{455A0C8A-DD0E-49D6-9493-4D9AA6A6BE3D}"/>
          </ac:picMkLst>
        </pc:picChg>
        <pc:picChg chg="add mod">
          <ac:chgData name="Gavin Duffy" userId="3fa26488-3490-4b79-a4c0-64110b87c4a6" providerId="ADAL" clId="{47042F50-076A-459C-96CD-7514443F7FC9}" dt="2024-11-15T16:04:06.097" v="2134" actId="1076"/>
          <ac:picMkLst>
            <pc:docMk/>
            <pc:sldMk cId="3378875190" sldId="378"/>
            <ac:picMk id="13" creationId="{253F57BE-10D4-47D7-9004-1A978592FEF4}"/>
          </ac:picMkLst>
        </pc:picChg>
        <pc:picChg chg="add mod">
          <ac:chgData name="Gavin Duffy" userId="3fa26488-3490-4b79-a4c0-64110b87c4a6" providerId="ADAL" clId="{47042F50-076A-459C-96CD-7514443F7FC9}" dt="2024-11-15T16:02:59.767" v="2128" actId="1076"/>
          <ac:picMkLst>
            <pc:docMk/>
            <pc:sldMk cId="3378875190" sldId="378"/>
            <ac:picMk id="14" creationId="{21B4B5FE-7D10-4BF2-AF94-25E436CF1850}"/>
          </ac:picMkLst>
        </pc:picChg>
        <pc:picChg chg="add mod">
          <ac:chgData name="Gavin Duffy" userId="3fa26488-3490-4b79-a4c0-64110b87c4a6" providerId="ADAL" clId="{47042F50-076A-459C-96CD-7514443F7FC9}" dt="2024-11-15T16:04:03.791" v="2133" actId="1076"/>
          <ac:picMkLst>
            <pc:docMk/>
            <pc:sldMk cId="3378875190" sldId="378"/>
            <ac:picMk id="15" creationId="{2E87EAF4-50D0-4AA9-9C3F-817A638DA20B}"/>
          </ac:picMkLst>
        </pc:picChg>
      </pc:sldChg>
      <pc:sldChg chg="addSp delSp modSp add">
        <pc:chgData name="Gavin Duffy" userId="3fa26488-3490-4b79-a4c0-64110b87c4a6" providerId="ADAL" clId="{47042F50-076A-459C-96CD-7514443F7FC9}" dt="2024-11-21T14:39:33.499" v="6458" actId="20577"/>
        <pc:sldMkLst>
          <pc:docMk/>
          <pc:sldMk cId="3849972130" sldId="379"/>
        </pc:sldMkLst>
        <pc:spChg chg="mod">
          <ac:chgData name="Gavin Duffy" userId="3fa26488-3490-4b79-a4c0-64110b87c4a6" providerId="ADAL" clId="{47042F50-076A-459C-96CD-7514443F7FC9}" dt="2024-11-15T16:08:16.978" v="2613" actId="20577"/>
          <ac:spMkLst>
            <pc:docMk/>
            <pc:sldMk cId="3849972130" sldId="379"/>
            <ac:spMk id="2" creationId="{C1259713-F225-4245-900D-C9F47CD7201C}"/>
          </ac:spMkLst>
        </pc:spChg>
        <pc:spChg chg="mod">
          <ac:chgData name="Gavin Duffy" userId="3fa26488-3490-4b79-a4c0-64110b87c4a6" providerId="ADAL" clId="{47042F50-076A-459C-96CD-7514443F7FC9}" dt="2024-11-21T14:39:33.499" v="6458" actId="20577"/>
          <ac:spMkLst>
            <pc:docMk/>
            <pc:sldMk cId="3849972130" sldId="379"/>
            <ac:spMk id="3" creationId="{A8B92AD2-09B4-4708-9075-E4D42C379BC1}"/>
          </ac:spMkLst>
        </pc:spChg>
        <pc:picChg chg="add mod modCrop">
          <ac:chgData name="Gavin Duffy" userId="3fa26488-3490-4b79-a4c0-64110b87c4a6" providerId="ADAL" clId="{47042F50-076A-459C-96CD-7514443F7FC9}" dt="2024-11-20T15:18:36.761" v="5190" actId="1076"/>
          <ac:picMkLst>
            <pc:docMk/>
            <pc:sldMk cId="3849972130" sldId="379"/>
            <ac:picMk id="4" creationId="{4BF388C9-6F4E-4669-9B32-491A8AC3736A}"/>
          </ac:picMkLst>
        </pc:picChg>
        <pc:picChg chg="add del mod">
          <ac:chgData name="Gavin Duffy" userId="3fa26488-3490-4b79-a4c0-64110b87c4a6" providerId="ADAL" clId="{47042F50-076A-459C-96CD-7514443F7FC9}" dt="2024-11-20T15:15:43.689" v="5165" actId="478"/>
          <ac:picMkLst>
            <pc:docMk/>
            <pc:sldMk cId="3849972130" sldId="379"/>
            <ac:picMk id="1026" creationId="{46DF6C6B-1D18-4C62-8967-27196FE1ADD3}"/>
          </ac:picMkLst>
        </pc:picChg>
      </pc:sldChg>
      <pc:sldChg chg="addSp delSp modSp add modAnim">
        <pc:chgData name="Gavin Duffy" userId="3fa26488-3490-4b79-a4c0-64110b87c4a6" providerId="ADAL" clId="{47042F50-076A-459C-96CD-7514443F7FC9}" dt="2024-11-18T10:40:49.603" v="2646"/>
        <pc:sldMkLst>
          <pc:docMk/>
          <pc:sldMk cId="108983605" sldId="380"/>
        </pc:sldMkLst>
        <pc:spChg chg="mod">
          <ac:chgData name="Gavin Duffy" userId="3fa26488-3490-4b79-a4c0-64110b87c4a6" providerId="ADAL" clId="{47042F50-076A-459C-96CD-7514443F7FC9}" dt="2024-11-18T10:39:47.447" v="2642" actId="20577"/>
          <ac:spMkLst>
            <pc:docMk/>
            <pc:sldMk cId="108983605" sldId="380"/>
            <ac:spMk id="2" creationId="{DACCC85D-2CAC-4F4F-8A29-854360ECF75F}"/>
          </ac:spMkLst>
        </pc:spChg>
        <pc:spChg chg="del">
          <ac:chgData name="Gavin Duffy" userId="3fa26488-3490-4b79-a4c0-64110b87c4a6" providerId="ADAL" clId="{47042F50-076A-459C-96CD-7514443F7FC9}" dt="2024-11-18T10:39:35.796" v="2615"/>
          <ac:spMkLst>
            <pc:docMk/>
            <pc:sldMk cId="108983605" sldId="380"/>
            <ac:spMk id="3" creationId="{818DACA2-709D-4F2E-A81E-83C5DF2CEC1E}"/>
          </ac:spMkLst>
        </pc:spChg>
        <pc:spChg chg="add mod">
          <ac:chgData name="Gavin Duffy" userId="3fa26488-3490-4b79-a4c0-64110b87c4a6" providerId="ADAL" clId="{47042F50-076A-459C-96CD-7514443F7FC9}" dt="2024-11-18T10:40:38.192" v="2645" actId="208"/>
          <ac:spMkLst>
            <pc:docMk/>
            <pc:sldMk cId="108983605" sldId="380"/>
            <ac:spMk id="5" creationId="{4206214B-049E-42F3-AF08-1661CDEE5D12}"/>
          </ac:spMkLst>
        </pc:spChg>
        <pc:picChg chg="add mod">
          <ac:chgData name="Gavin Duffy" userId="3fa26488-3490-4b79-a4c0-64110b87c4a6" providerId="ADAL" clId="{47042F50-076A-459C-96CD-7514443F7FC9}" dt="2024-11-18T10:39:41.520" v="2617" actId="1076"/>
          <ac:picMkLst>
            <pc:docMk/>
            <pc:sldMk cId="108983605" sldId="380"/>
            <ac:picMk id="4" creationId="{AB0B9024-30B6-42A9-87EF-8BD46E7F0E39}"/>
          </ac:picMkLst>
        </pc:picChg>
      </pc:sldChg>
      <pc:sldChg chg="addSp delSp modSp add modAnim">
        <pc:chgData name="Gavin Duffy" userId="3fa26488-3490-4b79-a4c0-64110b87c4a6" providerId="ADAL" clId="{47042F50-076A-459C-96CD-7514443F7FC9}" dt="2024-11-18T15:58:46.634" v="3618" actId="1076"/>
        <pc:sldMkLst>
          <pc:docMk/>
          <pc:sldMk cId="3639781961" sldId="381"/>
        </pc:sldMkLst>
        <pc:spChg chg="mod">
          <ac:chgData name="Gavin Duffy" userId="3fa26488-3490-4b79-a4c0-64110b87c4a6" providerId="ADAL" clId="{47042F50-076A-459C-96CD-7514443F7FC9}" dt="2024-11-18T10:41:24.944" v="2682" actId="20577"/>
          <ac:spMkLst>
            <pc:docMk/>
            <pc:sldMk cId="3639781961" sldId="381"/>
            <ac:spMk id="2" creationId="{36E2408B-36D5-4FB9-A2D3-AD9E463E728E}"/>
          </ac:spMkLst>
        </pc:spChg>
        <pc:picChg chg="add del mod">
          <ac:chgData name="Gavin Duffy" userId="3fa26488-3490-4b79-a4c0-64110b87c4a6" providerId="ADAL" clId="{47042F50-076A-459C-96CD-7514443F7FC9}" dt="2024-11-18T10:57:08.896" v="2702" actId="478"/>
          <ac:picMkLst>
            <pc:docMk/>
            <pc:sldMk cId="3639781961" sldId="381"/>
            <ac:picMk id="4" creationId="{01B0BCD9-AF92-4B71-8F83-FBCC5750216D}"/>
          </ac:picMkLst>
        </pc:picChg>
        <pc:picChg chg="add mod">
          <ac:chgData name="Gavin Duffy" userId="3fa26488-3490-4b79-a4c0-64110b87c4a6" providerId="ADAL" clId="{47042F50-076A-459C-96CD-7514443F7FC9}" dt="2024-11-18T15:58:11.595" v="3611" actId="1076"/>
          <ac:picMkLst>
            <pc:docMk/>
            <pc:sldMk cId="3639781961" sldId="381"/>
            <ac:picMk id="4" creationId="{8FEFCA18-6058-43A5-8943-9A5D9353233F}"/>
          </ac:picMkLst>
        </pc:picChg>
        <pc:picChg chg="add mod">
          <ac:chgData name="Gavin Duffy" userId="3fa26488-3490-4b79-a4c0-64110b87c4a6" providerId="ADAL" clId="{47042F50-076A-459C-96CD-7514443F7FC9}" dt="2024-11-18T15:58:46.634" v="3618" actId="1076"/>
          <ac:picMkLst>
            <pc:docMk/>
            <pc:sldMk cId="3639781961" sldId="381"/>
            <ac:picMk id="5" creationId="{C40ACBFF-66FB-434B-9C33-E0B85DC318F5}"/>
          </ac:picMkLst>
        </pc:picChg>
        <pc:picChg chg="add mod">
          <ac:chgData name="Gavin Duffy" userId="3fa26488-3490-4b79-a4c0-64110b87c4a6" providerId="ADAL" clId="{47042F50-076A-459C-96CD-7514443F7FC9}" dt="2024-11-18T10:58:39.187" v="2714" actId="1076"/>
          <ac:picMkLst>
            <pc:docMk/>
            <pc:sldMk cId="3639781961" sldId="381"/>
            <ac:picMk id="6" creationId="{90946F74-0737-454A-9344-FF2479E61738}"/>
          </ac:picMkLst>
        </pc:picChg>
        <pc:picChg chg="add mod">
          <ac:chgData name="Gavin Duffy" userId="3fa26488-3490-4b79-a4c0-64110b87c4a6" providerId="ADAL" clId="{47042F50-076A-459C-96CD-7514443F7FC9}" dt="2024-11-18T15:58:43.618" v="3617" actId="1076"/>
          <ac:picMkLst>
            <pc:docMk/>
            <pc:sldMk cId="3639781961" sldId="381"/>
            <ac:picMk id="7" creationId="{D8CCDE18-DD9B-4EE0-A6EA-7EAFCB8B4B63}"/>
          </ac:picMkLst>
        </pc:picChg>
        <pc:picChg chg="add mod">
          <ac:chgData name="Gavin Duffy" userId="3fa26488-3490-4b79-a4c0-64110b87c4a6" providerId="ADAL" clId="{47042F50-076A-459C-96CD-7514443F7FC9}" dt="2024-11-18T15:58:34.330" v="3614" actId="1076"/>
          <ac:picMkLst>
            <pc:docMk/>
            <pc:sldMk cId="3639781961" sldId="381"/>
            <ac:picMk id="8" creationId="{4165A3EA-2B1D-49AE-962B-7CA0FAFF0269}"/>
          </ac:picMkLst>
        </pc:picChg>
        <pc:picChg chg="add mod">
          <ac:chgData name="Gavin Duffy" userId="3fa26488-3490-4b79-a4c0-64110b87c4a6" providerId="ADAL" clId="{47042F50-076A-459C-96CD-7514443F7FC9}" dt="2024-11-18T15:58:35.858" v="3615" actId="1076"/>
          <ac:picMkLst>
            <pc:docMk/>
            <pc:sldMk cId="3639781961" sldId="381"/>
            <ac:picMk id="9" creationId="{A22EE288-9079-4A20-B844-13E0104D42A4}"/>
          </ac:picMkLst>
        </pc:picChg>
        <pc:picChg chg="add mod">
          <ac:chgData name="Gavin Duffy" userId="3fa26488-3490-4b79-a4c0-64110b87c4a6" providerId="ADAL" clId="{47042F50-076A-459C-96CD-7514443F7FC9}" dt="2024-11-18T15:58:37.763" v="3616" actId="1076"/>
          <ac:picMkLst>
            <pc:docMk/>
            <pc:sldMk cId="3639781961" sldId="381"/>
            <ac:picMk id="11" creationId="{C91835B9-FEAE-490E-85A6-17F59798B4C3}"/>
          </ac:picMkLst>
        </pc:picChg>
        <pc:picChg chg="add mod">
          <ac:chgData name="Gavin Duffy" userId="3fa26488-3490-4b79-a4c0-64110b87c4a6" providerId="ADAL" clId="{47042F50-076A-459C-96CD-7514443F7FC9}" dt="2024-11-18T10:58:37.067" v="2713" actId="1076"/>
          <ac:picMkLst>
            <pc:docMk/>
            <pc:sldMk cId="3639781961" sldId="381"/>
            <ac:picMk id="1026" creationId="{DC02FBC5-EBD3-4BBA-9010-62AB0D1AEBB8}"/>
          </ac:picMkLst>
        </pc:picChg>
      </pc:sldChg>
      <pc:sldChg chg="addSp delSp modSp add ord">
        <pc:chgData name="Gavin Duffy" userId="3fa26488-3490-4b79-a4c0-64110b87c4a6" providerId="ADAL" clId="{47042F50-076A-459C-96CD-7514443F7FC9}" dt="2024-11-21T10:32:58.983" v="5983" actId="20577"/>
        <pc:sldMkLst>
          <pc:docMk/>
          <pc:sldMk cId="1663495548" sldId="382"/>
        </pc:sldMkLst>
        <pc:spChg chg="mod">
          <ac:chgData name="Gavin Duffy" userId="3fa26488-3490-4b79-a4c0-64110b87c4a6" providerId="ADAL" clId="{47042F50-076A-459C-96CD-7514443F7FC9}" dt="2024-11-20T16:19:33.372" v="5282" actId="20577"/>
          <ac:spMkLst>
            <pc:docMk/>
            <pc:sldMk cId="1663495548" sldId="382"/>
            <ac:spMk id="2" creationId="{57E724D1-0E09-465D-B647-AAECD4E67325}"/>
          </ac:spMkLst>
        </pc:spChg>
        <pc:spChg chg="mod">
          <ac:chgData name="Gavin Duffy" userId="3fa26488-3490-4b79-a4c0-64110b87c4a6" providerId="ADAL" clId="{47042F50-076A-459C-96CD-7514443F7FC9}" dt="2024-11-21T10:32:58.983" v="5983" actId="20577"/>
          <ac:spMkLst>
            <pc:docMk/>
            <pc:sldMk cId="1663495548" sldId="382"/>
            <ac:spMk id="3" creationId="{A25FA125-E32E-4342-B74D-4D4966D957ED}"/>
          </ac:spMkLst>
        </pc:spChg>
        <pc:spChg chg="del">
          <ac:chgData name="Gavin Duffy" userId="3fa26488-3490-4b79-a4c0-64110b87c4a6" providerId="ADAL" clId="{47042F50-076A-459C-96CD-7514443F7FC9}" dt="2024-11-21T09:35:25.363" v="5639" actId="931"/>
          <ac:spMkLst>
            <pc:docMk/>
            <pc:sldMk cId="1663495548" sldId="382"/>
            <ac:spMk id="4" creationId="{2728533B-6527-4435-877B-64D83C069E29}"/>
          </ac:spMkLst>
        </pc:spChg>
        <pc:spChg chg="add mod">
          <ac:chgData name="Gavin Duffy" userId="3fa26488-3490-4b79-a4c0-64110b87c4a6" providerId="ADAL" clId="{47042F50-076A-459C-96CD-7514443F7FC9}" dt="2024-11-21T09:37:28.130" v="5656" actId="931"/>
          <ac:spMkLst>
            <pc:docMk/>
            <pc:sldMk cId="1663495548" sldId="382"/>
            <ac:spMk id="15" creationId="{C1DB4E12-5ECC-42FF-8709-0E0D08499211}"/>
          </ac:spMkLst>
        </pc:spChg>
        <pc:grpChg chg="add mod">
          <ac:chgData name="Gavin Duffy" userId="3fa26488-3490-4b79-a4c0-64110b87c4a6" providerId="ADAL" clId="{47042F50-076A-459C-96CD-7514443F7FC9}" dt="2024-11-21T09:38:32.291" v="5668" actId="1076"/>
          <ac:grpSpMkLst>
            <pc:docMk/>
            <pc:sldMk cId="1663495548" sldId="382"/>
            <ac:grpSpMk id="6" creationId="{AC228C06-E6EA-4ADB-8FD8-205DD96607FD}"/>
          </ac:grpSpMkLst>
        </pc:grpChg>
        <pc:picChg chg="add del mod">
          <ac:chgData name="Gavin Duffy" userId="3fa26488-3490-4b79-a4c0-64110b87c4a6" providerId="ADAL" clId="{47042F50-076A-459C-96CD-7514443F7FC9}" dt="2024-11-21T09:38:16.783" v="5663" actId="478"/>
          <ac:picMkLst>
            <pc:docMk/>
            <pc:sldMk cId="1663495548" sldId="382"/>
            <ac:picMk id="5" creationId="{6DF85B23-8338-4CE3-8D72-B62619064E9B}"/>
          </ac:picMkLst>
        </pc:picChg>
        <pc:picChg chg="add mod ord">
          <ac:chgData name="Gavin Duffy" userId="3fa26488-3490-4b79-a4c0-64110b87c4a6" providerId="ADAL" clId="{47042F50-076A-459C-96CD-7514443F7FC9}" dt="2024-11-21T09:38:31.068" v="5667" actId="1076"/>
          <ac:picMkLst>
            <pc:docMk/>
            <pc:sldMk cId="1663495548" sldId="382"/>
            <ac:picMk id="10" creationId="{D9F2293E-76A5-4C68-8E04-AA333BDB9CDB}"/>
          </ac:picMkLst>
        </pc:picChg>
        <pc:picChg chg="add mod ord">
          <ac:chgData name="Gavin Duffy" userId="3fa26488-3490-4b79-a4c0-64110b87c4a6" providerId="ADAL" clId="{47042F50-076A-459C-96CD-7514443F7FC9}" dt="2024-11-21T09:38:24.255" v="5666" actId="166"/>
          <ac:picMkLst>
            <pc:docMk/>
            <pc:sldMk cId="1663495548" sldId="382"/>
            <ac:picMk id="12" creationId="{BD19052E-FE64-41EC-9F13-13AE52581D68}"/>
          </ac:picMkLst>
        </pc:picChg>
        <pc:picChg chg="add mod modCrop">
          <ac:chgData name="Gavin Duffy" userId="3fa26488-3490-4b79-a4c0-64110b87c4a6" providerId="ADAL" clId="{47042F50-076A-459C-96CD-7514443F7FC9}" dt="2024-11-21T09:38:18.357" v="5664" actId="1076"/>
          <ac:picMkLst>
            <pc:docMk/>
            <pc:sldMk cId="1663495548" sldId="382"/>
            <ac:picMk id="14" creationId="{B1790169-2B7A-4A6B-98A0-C84F16574D0F}"/>
          </ac:picMkLst>
        </pc:picChg>
      </pc:sldChg>
      <pc:sldChg chg="delSp modSp add del">
        <pc:chgData name="Gavin Duffy" userId="3fa26488-3490-4b79-a4c0-64110b87c4a6" providerId="ADAL" clId="{47042F50-076A-459C-96CD-7514443F7FC9}" dt="2024-11-21T09:38:48.332" v="5669" actId="2696"/>
        <pc:sldMkLst>
          <pc:docMk/>
          <pc:sldMk cId="3164029096" sldId="383"/>
        </pc:sldMkLst>
        <pc:spChg chg="mod">
          <ac:chgData name="Gavin Duffy" userId="3fa26488-3490-4b79-a4c0-64110b87c4a6" providerId="ADAL" clId="{47042F50-076A-459C-96CD-7514443F7FC9}" dt="2024-11-20T16:18:14.407" v="5255" actId="6549"/>
          <ac:spMkLst>
            <pc:docMk/>
            <pc:sldMk cId="3164029096" sldId="383"/>
            <ac:spMk id="7" creationId="{C883842E-62CB-46E9-8F32-A38B94866F41}"/>
          </ac:spMkLst>
        </pc:spChg>
        <pc:spChg chg="mod">
          <ac:chgData name="Gavin Duffy" userId="3fa26488-3490-4b79-a4c0-64110b87c4a6" providerId="ADAL" clId="{47042F50-076A-459C-96CD-7514443F7FC9}" dt="2024-11-20T17:08:40.201" v="5464"/>
          <ac:spMkLst>
            <pc:docMk/>
            <pc:sldMk cId="3164029096" sldId="383"/>
            <ac:spMk id="8" creationId="{BC35723C-3B1C-4852-8B9D-93B725C9E63B}"/>
          </ac:spMkLst>
        </pc:spChg>
        <pc:grpChg chg="del mod">
          <ac:chgData name="Gavin Duffy" userId="3fa26488-3490-4b79-a4c0-64110b87c4a6" providerId="ADAL" clId="{47042F50-076A-459C-96CD-7514443F7FC9}" dt="2024-11-20T17:45:14.974" v="5508" actId="478"/>
          <ac:grpSpMkLst>
            <pc:docMk/>
            <pc:sldMk cId="3164029096" sldId="383"/>
            <ac:grpSpMk id="4" creationId="{29FDA9F3-6CFA-4143-B94D-A37FF2E4EED9}"/>
          </ac:grpSpMkLst>
        </pc:grpChg>
        <pc:picChg chg="del mod">
          <ac:chgData name="Gavin Duffy" userId="3fa26488-3490-4b79-a4c0-64110b87c4a6" providerId="ADAL" clId="{47042F50-076A-459C-96CD-7514443F7FC9}" dt="2024-11-21T09:33:39.118" v="5631"/>
          <ac:picMkLst>
            <pc:docMk/>
            <pc:sldMk cId="3164029096" sldId="383"/>
            <ac:picMk id="3074" creationId="{5FBDDB40-0A22-45FB-AD6C-FD5D66FB43A7}"/>
          </ac:picMkLst>
        </pc:picChg>
      </pc:sldChg>
      <pc:sldChg chg="addSp delSp modSp add modAnim">
        <pc:chgData name="Gavin Duffy" userId="3fa26488-3490-4b79-a4c0-64110b87c4a6" providerId="ADAL" clId="{47042F50-076A-459C-96CD-7514443F7FC9}" dt="2024-11-21T14:55:07.964" v="6465" actId="2711"/>
        <pc:sldMkLst>
          <pc:docMk/>
          <pc:sldMk cId="1814156317" sldId="384"/>
        </pc:sldMkLst>
        <pc:spChg chg="mod">
          <ac:chgData name="Gavin Duffy" userId="3fa26488-3490-4b79-a4c0-64110b87c4a6" providerId="ADAL" clId="{47042F50-076A-459C-96CD-7514443F7FC9}" dt="2024-11-21T14:51:16.908" v="6462" actId="20577"/>
          <ac:spMkLst>
            <pc:docMk/>
            <pc:sldMk cId="1814156317" sldId="384"/>
            <ac:spMk id="2" creationId="{E89BDE47-B1FE-4F5D-A2D9-91DA368B7BA3}"/>
          </ac:spMkLst>
        </pc:spChg>
        <pc:spChg chg="add del mod">
          <ac:chgData name="Gavin Duffy" userId="3fa26488-3490-4b79-a4c0-64110b87c4a6" providerId="ADAL" clId="{47042F50-076A-459C-96CD-7514443F7FC9}" dt="2024-11-20T17:52:49.829" v="5551" actId="478"/>
          <ac:spMkLst>
            <pc:docMk/>
            <pc:sldMk cId="1814156317" sldId="384"/>
            <ac:spMk id="4" creationId="{A0F118C3-A5DF-4586-87F9-D32F52764BF2}"/>
          </ac:spMkLst>
        </pc:spChg>
        <pc:spChg chg="mod">
          <ac:chgData name="Gavin Duffy" userId="3fa26488-3490-4b79-a4c0-64110b87c4a6" providerId="ADAL" clId="{47042F50-076A-459C-96CD-7514443F7FC9}" dt="2024-11-21T14:55:07.964" v="6465" actId="2711"/>
          <ac:spMkLst>
            <pc:docMk/>
            <pc:sldMk cId="1814156317" sldId="384"/>
            <ac:spMk id="13" creationId="{B4F682B2-F655-4F3D-8910-9BDD71658012}"/>
          </ac:spMkLst>
        </pc:spChg>
        <pc:spChg chg="mod">
          <ac:chgData name="Gavin Duffy" userId="3fa26488-3490-4b79-a4c0-64110b87c4a6" providerId="ADAL" clId="{47042F50-076A-459C-96CD-7514443F7FC9}" dt="2024-11-21T09:32:26.776" v="5615" actId="2085"/>
          <ac:spMkLst>
            <pc:docMk/>
            <pc:sldMk cId="1814156317" sldId="384"/>
            <ac:spMk id="15" creationId="{5CD89A11-F22E-4182-9256-5AD8100834DA}"/>
          </ac:spMkLst>
        </pc:spChg>
        <pc:grpChg chg="add mod">
          <ac:chgData name="Gavin Duffy" userId="3fa26488-3490-4b79-a4c0-64110b87c4a6" providerId="ADAL" clId="{47042F50-076A-459C-96CD-7514443F7FC9}" dt="2024-11-21T10:01:22.785" v="5883" actId="164"/>
          <ac:grpSpMkLst>
            <pc:docMk/>
            <pc:sldMk cId="1814156317" sldId="384"/>
            <ac:grpSpMk id="3" creationId="{4AC28E27-8525-41C0-AAF0-E33FC143875F}"/>
          </ac:grpSpMkLst>
        </pc:grpChg>
        <pc:picChg chg="add mod">
          <ac:chgData name="Gavin Duffy" userId="3fa26488-3490-4b79-a4c0-64110b87c4a6" providerId="ADAL" clId="{47042F50-076A-459C-96CD-7514443F7FC9}" dt="2024-11-21T10:01:22.785" v="5883" actId="164"/>
          <ac:picMkLst>
            <pc:docMk/>
            <pc:sldMk cId="1814156317" sldId="384"/>
            <ac:picMk id="6" creationId="{5D02A4AA-B1A1-433B-B29C-77CB8423FD88}"/>
          </ac:picMkLst>
        </pc:picChg>
        <pc:picChg chg="add mod">
          <ac:chgData name="Gavin Duffy" userId="3fa26488-3490-4b79-a4c0-64110b87c4a6" providerId="ADAL" clId="{47042F50-076A-459C-96CD-7514443F7FC9}" dt="2024-11-21T09:32:36.175" v="5616" actId="1076"/>
          <ac:picMkLst>
            <pc:docMk/>
            <pc:sldMk cId="1814156317" sldId="384"/>
            <ac:picMk id="8" creationId="{BDE216EB-4982-49FC-8B87-62D64B255CB3}"/>
          </ac:picMkLst>
        </pc:picChg>
        <pc:picChg chg="del">
          <ac:chgData name="Gavin Duffy" userId="3fa26488-3490-4b79-a4c0-64110b87c4a6" providerId="ADAL" clId="{47042F50-076A-459C-96CD-7514443F7FC9}" dt="2024-11-20T17:52:45.786" v="5550" actId="478"/>
          <ac:picMkLst>
            <pc:docMk/>
            <pc:sldMk cId="1814156317" sldId="384"/>
            <ac:picMk id="12" creationId="{899733FF-5062-4E2F-AE6B-984A9DB9B360}"/>
          </ac:picMkLst>
        </pc:picChg>
      </pc:sldChg>
      <pc:sldChg chg="addSp delSp modSp add">
        <pc:chgData name="Gavin Duffy" userId="3fa26488-3490-4b79-a4c0-64110b87c4a6" providerId="ADAL" clId="{47042F50-076A-459C-96CD-7514443F7FC9}" dt="2024-11-21T14:35:28.206" v="6436" actId="114"/>
        <pc:sldMkLst>
          <pc:docMk/>
          <pc:sldMk cId="3739470003" sldId="385"/>
        </pc:sldMkLst>
        <pc:spChg chg="mod">
          <ac:chgData name="Gavin Duffy" userId="3fa26488-3490-4b79-a4c0-64110b87c4a6" providerId="ADAL" clId="{47042F50-076A-459C-96CD-7514443F7FC9}" dt="2024-11-21T11:18:48.186" v="6011"/>
          <ac:spMkLst>
            <pc:docMk/>
            <pc:sldMk cId="3739470003" sldId="385"/>
            <ac:spMk id="2" creationId="{66CA7EBF-D1F8-455D-BCC2-BB2B96CFF710}"/>
          </ac:spMkLst>
        </pc:spChg>
        <pc:spChg chg="del">
          <ac:chgData name="Gavin Duffy" userId="3fa26488-3490-4b79-a4c0-64110b87c4a6" providerId="ADAL" clId="{47042F50-076A-459C-96CD-7514443F7FC9}" dt="2024-11-21T11:19:27.983" v="6012" actId="478"/>
          <ac:spMkLst>
            <pc:docMk/>
            <pc:sldMk cId="3739470003" sldId="385"/>
            <ac:spMk id="3" creationId="{8F1E0369-85D3-4F49-9D22-EDA33A752E35}"/>
          </ac:spMkLst>
        </pc:spChg>
        <pc:spChg chg="add mod">
          <ac:chgData name="Gavin Duffy" userId="3fa26488-3490-4b79-a4c0-64110b87c4a6" providerId="ADAL" clId="{47042F50-076A-459C-96CD-7514443F7FC9}" dt="2024-11-21T11:32:02.346" v="6048" actId="14100"/>
          <ac:spMkLst>
            <pc:docMk/>
            <pc:sldMk cId="3739470003" sldId="385"/>
            <ac:spMk id="4" creationId="{8A16EBCA-DDE9-4962-AE77-B5C9C641DCF0}"/>
          </ac:spMkLst>
        </pc:spChg>
        <pc:spChg chg="add mod">
          <ac:chgData name="Gavin Duffy" userId="3fa26488-3490-4b79-a4c0-64110b87c4a6" providerId="ADAL" clId="{47042F50-076A-459C-96CD-7514443F7FC9}" dt="2024-11-21T11:33:28.745" v="6059" actId="554"/>
          <ac:spMkLst>
            <pc:docMk/>
            <pc:sldMk cId="3739470003" sldId="385"/>
            <ac:spMk id="5" creationId="{F4B2A2CB-8E2F-4690-A6DF-2F032EF02AF8}"/>
          </ac:spMkLst>
        </pc:spChg>
        <pc:spChg chg="add del mod">
          <ac:chgData name="Gavin Duffy" userId="3fa26488-3490-4b79-a4c0-64110b87c4a6" providerId="ADAL" clId="{47042F50-076A-459C-96CD-7514443F7FC9}" dt="2024-11-21T11:47:04.198" v="6164" actId="20577"/>
          <ac:spMkLst>
            <pc:docMk/>
            <pc:sldMk cId="3739470003" sldId="385"/>
            <ac:spMk id="6" creationId="{7E7DF137-A612-4361-8B1E-AB6B713036CA}"/>
          </ac:spMkLst>
        </pc:spChg>
        <pc:spChg chg="add del">
          <ac:chgData name="Gavin Duffy" userId="3fa26488-3490-4b79-a4c0-64110b87c4a6" providerId="ADAL" clId="{47042F50-076A-459C-96CD-7514443F7FC9}" dt="2024-11-21T11:39:18.248" v="6063"/>
          <ac:spMkLst>
            <pc:docMk/>
            <pc:sldMk cId="3739470003" sldId="385"/>
            <ac:spMk id="7" creationId="{2F9BB26C-8079-49A3-B4BE-AD729C573103}"/>
          </ac:spMkLst>
        </pc:spChg>
        <pc:spChg chg="add mod">
          <ac:chgData name="Gavin Duffy" userId="3fa26488-3490-4b79-a4c0-64110b87c4a6" providerId="ADAL" clId="{47042F50-076A-459C-96CD-7514443F7FC9}" dt="2024-11-21T14:35:28.206" v="6436" actId="114"/>
          <ac:spMkLst>
            <pc:docMk/>
            <pc:sldMk cId="3739470003" sldId="385"/>
            <ac:spMk id="8" creationId="{C45C53F5-FF1C-4DF4-943E-A3C0B83025B3}"/>
          </ac:spMkLst>
        </pc:spChg>
      </pc:sldChg>
      <pc:sldChg chg="modSp add">
        <pc:chgData name="Gavin Duffy" userId="3fa26488-3490-4b79-a4c0-64110b87c4a6" providerId="ADAL" clId="{47042F50-076A-459C-96CD-7514443F7FC9}" dt="2024-11-21T15:16:40.743" v="6500" actId="20577"/>
        <pc:sldMkLst>
          <pc:docMk/>
          <pc:sldMk cId="423833170" sldId="386"/>
        </pc:sldMkLst>
        <pc:spChg chg="mod">
          <ac:chgData name="Gavin Duffy" userId="3fa26488-3490-4b79-a4c0-64110b87c4a6" providerId="ADAL" clId="{47042F50-076A-459C-96CD-7514443F7FC9}" dt="2024-11-21T15:16:40.743" v="6500" actId="20577"/>
          <ac:spMkLst>
            <pc:docMk/>
            <pc:sldMk cId="423833170" sldId="386"/>
            <ac:spMk id="2" creationId="{22A01D61-05EB-411F-83E7-9FADD6DE60A4}"/>
          </ac:spMkLst>
        </pc:spChg>
      </pc:sldChg>
      <pc:sldChg chg="modSp add del">
        <pc:chgData name="Gavin Duffy" userId="3fa26488-3490-4b79-a4c0-64110b87c4a6" providerId="ADAL" clId="{47042F50-076A-459C-96CD-7514443F7FC9}" dt="2024-11-21T13:37:24.061" v="6198" actId="2696"/>
        <pc:sldMkLst>
          <pc:docMk/>
          <pc:sldMk cId="3577967039" sldId="386"/>
        </pc:sldMkLst>
        <pc:spChg chg="mod">
          <ac:chgData name="Gavin Duffy" userId="3fa26488-3490-4b79-a4c0-64110b87c4a6" providerId="ADAL" clId="{47042F50-076A-459C-96CD-7514443F7FC9}" dt="2024-11-21T11:46:35.118" v="6146"/>
          <ac:spMkLst>
            <pc:docMk/>
            <pc:sldMk cId="3577967039" sldId="386"/>
            <ac:spMk id="3" creationId="{43B3DF2A-5F3F-444F-AD11-248740E53911}"/>
          </ac:spMkLst>
        </pc:spChg>
      </pc:sldChg>
    </pc:docChg>
  </pc:docChgLst>
  <pc:docChgLst>
    <pc:chgData name="Gavin Duffy" userId="3fa26488-3490-4b79-a4c0-64110b87c4a6" providerId="ADAL" clId="{37F76C9E-4C57-4E37-B899-D4517E7E5639}"/>
    <pc:docChg chg="custSel addSld delSld modSld">
      <pc:chgData name="Gavin Duffy" userId="3fa26488-3490-4b79-a4c0-64110b87c4a6" providerId="ADAL" clId="{37F76C9E-4C57-4E37-B899-D4517E7E5639}" dt="2024-11-04T14:35:59.311" v="79" actId="20577"/>
      <pc:docMkLst>
        <pc:docMk/>
      </pc:docMkLst>
      <pc:sldChg chg="add">
        <pc:chgData name="Gavin Duffy" userId="3fa26488-3490-4b79-a4c0-64110b87c4a6" providerId="ADAL" clId="{37F76C9E-4C57-4E37-B899-D4517E7E5639}" dt="2024-11-04T14:34:55.020" v="9"/>
        <pc:sldMkLst>
          <pc:docMk/>
          <pc:sldMk cId="1609107978" sldId="285"/>
        </pc:sldMkLst>
      </pc:sldChg>
      <pc:sldChg chg="add">
        <pc:chgData name="Gavin Duffy" userId="3fa26488-3490-4b79-a4c0-64110b87c4a6" providerId="ADAL" clId="{37F76C9E-4C57-4E37-B899-D4517E7E5639}" dt="2024-11-04T14:34:55.020" v="9"/>
        <pc:sldMkLst>
          <pc:docMk/>
          <pc:sldMk cId="1537767256" sldId="286"/>
        </pc:sldMkLst>
      </pc:sldChg>
      <pc:sldChg chg="add">
        <pc:chgData name="Gavin Duffy" userId="3fa26488-3490-4b79-a4c0-64110b87c4a6" providerId="ADAL" clId="{37F76C9E-4C57-4E37-B899-D4517E7E5639}" dt="2024-11-04T14:34:55.020" v="9"/>
        <pc:sldMkLst>
          <pc:docMk/>
          <pc:sldMk cId="621159476" sldId="287"/>
        </pc:sldMkLst>
      </pc:sldChg>
      <pc:sldChg chg="add">
        <pc:chgData name="Gavin Duffy" userId="3fa26488-3490-4b79-a4c0-64110b87c4a6" providerId="ADAL" clId="{37F76C9E-4C57-4E37-B899-D4517E7E5639}" dt="2024-11-04T14:34:55.020" v="9"/>
        <pc:sldMkLst>
          <pc:docMk/>
          <pc:sldMk cId="1694240903" sldId="288"/>
        </pc:sldMkLst>
      </pc:sldChg>
      <pc:sldChg chg="modSp add">
        <pc:chgData name="Gavin Duffy" userId="3fa26488-3490-4b79-a4c0-64110b87c4a6" providerId="ADAL" clId="{37F76C9E-4C57-4E37-B899-D4517E7E5639}" dt="2024-11-04T14:35:59.311" v="79" actId="20577"/>
        <pc:sldMkLst>
          <pc:docMk/>
          <pc:sldMk cId="3837324493" sldId="372"/>
        </pc:sldMkLst>
        <pc:spChg chg="mod">
          <ac:chgData name="Gavin Duffy" userId="3fa26488-3490-4b79-a4c0-64110b87c4a6" providerId="ADAL" clId="{37F76C9E-4C57-4E37-B899-D4517E7E5639}" dt="2024-11-04T14:35:59.311" v="79" actId="20577"/>
          <ac:spMkLst>
            <pc:docMk/>
            <pc:sldMk cId="3837324493" sldId="372"/>
            <ac:spMk id="2" creationId="{E89BDE47-B1FE-4F5D-A2D9-91DA368B7BA3}"/>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ulcampus-my.sharepoint.com/personal/liam_maquet_ul_ie/Documents/PhD%20Study/graphs%20for%20PD%20day.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ulcampus-my.sharepoint.com/personal/liam_maquet_ul_ie/Documents/PhD%20Study/graphs%20for%20PD%20day.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https://ulcampus-my.sharepoint.com/personal/liam_maquet_ul_ie/Documents/PhD%20Study/graphs%20for%20PD%20day.xlsx" TargetMode="External"/></Relationships>
</file>

<file path=ppt/charts/_rels/chart4.xml.rels><?xml version="1.0" encoding="UTF-8" standalone="yes"?>
<Relationships xmlns="http://schemas.openxmlformats.org/package/2006/relationships"><Relationship Id="rId3" Type="http://schemas.openxmlformats.org/officeDocument/2006/relationships/oleObject" Target="https://ulcampus-my.sharepoint.com/personal/liam_maquet_ul_ie/Documents/PhD%20Study/graphs%20for%20PD%20day.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https://ulcampus-my.sharepoint.com/personal/liam_maquet_ul_ie/Documents/PhD%20Study/graphs%20for%20PD%20day.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https://ulcampus-my.sharepoint.com/personal/liam_maquet_ul_ie/Documents/PhD%20Study/graphs%20for%20PD%20day.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600" b="0" i="0" u="none" strike="noStrike" kern="1200" spc="0" baseline="0">
                <a:solidFill>
                  <a:schemeClr val="tx1"/>
                </a:solidFill>
                <a:latin typeface="Arial" panose="020B0604020202020204" pitchFamily="34" charset="0"/>
                <a:ea typeface="+mn-ea"/>
                <a:cs typeface="Arial" panose="020B0604020202020204" pitchFamily="34" charset="0"/>
              </a:defRPr>
            </a:pPr>
            <a:r>
              <a:rPr lang="en-IE" sz="1600" dirty="0">
                <a:solidFill>
                  <a:schemeClr val="tx1"/>
                </a:solidFill>
                <a:latin typeface="Arial" panose="020B0604020202020204" pitchFamily="34" charset="0"/>
                <a:cs typeface="Arial" panose="020B0604020202020204" pitchFamily="34" charset="0"/>
              </a:rPr>
              <a:t>PSVTR Performance - Condition</a:t>
            </a:r>
          </a:p>
        </c:rich>
      </c:tx>
      <c:overlay val="0"/>
      <c:spPr>
        <a:noFill/>
        <a:ln>
          <a:noFill/>
        </a:ln>
        <a:effectLst/>
      </c:spPr>
      <c:txPr>
        <a:bodyPr rot="0" spcFirstLastPara="1" vertOverflow="ellipsis" vert="horz" wrap="square" anchor="ctr" anchorCtr="1"/>
        <a:lstStyle/>
        <a:p>
          <a:pPr>
            <a:defRPr lang="en-US" sz="1600" b="0" i="0" u="none" strike="noStrike" kern="1200" spc="0" baseline="0">
              <a:solidFill>
                <a:schemeClr val="tx1"/>
              </a:solidFill>
              <a:latin typeface="Arial" panose="020B0604020202020204" pitchFamily="34" charset="0"/>
              <a:ea typeface="+mn-ea"/>
              <a:cs typeface="Arial" panose="020B0604020202020204" pitchFamily="34" charset="0"/>
            </a:defRPr>
          </a:pPr>
          <a:endParaRPr lang="en-US"/>
        </a:p>
      </c:txPr>
    </c:title>
    <c:autoTitleDeleted val="0"/>
    <c:plotArea>
      <c:layout/>
      <c:barChart>
        <c:barDir val="col"/>
        <c:grouping val="clustered"/>
        <c:varyColors val="0"/>
        <c:ser>
          <c:idx val="0"/>
          <c:order val="0"/>
          <c:tx>
            <c:strRef>
              <c:f>'psvtr group'!$A$2</c:f>
              <c:strCache>
                <c:ptCount val="1"/>
                <c:pt idx="0">
                  <c:v>Control</c:v>
                </c:pt>
              </c:strCache>
            </c:strRef>
          </c:tx>
          <c:spPr>
            <a:solidFill>
              <a:srgbClr val="2F4F4F"/>
            </a:solidFill>
            <a:ln>
              <a:noFill/>
            </a:ln>
            <a:effectLst/>
          </c:spPr>
          <c:invertIfNegative val="0"/>
          <c:cat>
            <c:strRef>
              <c:f>'psvtr group'!$B$1:$C$1</c:f>
              <c:strCache>
                <c:ptCount val="2"/>
                <c:pt idx="0">
                  <c:v>Pre-test</c:v>
                </c:pt>
                <c:pt idx="1">
                  <c:v>Post-test*</c:v>
                </c:pt>
              </c:strCache>
            </c:strRef>
          </c:cat>
          <c:val>
            <c:numRef>
              <c:f>'psvtr group'!$B$2:$C$2</c:f>
              <c:numCache>
                <c:formatCode>General</c:formatCode>
                <c:ptCount val="2"/>
                <c:pt idx="0">
                  <c:v>13.495069000000001</c:v>
                </c:pt>
                <c:pt idx="1">
                  <c:v>14.275542</c:v>
                </c:pt>
              </c:numCache>
            </c:numRef>
          </c:val>
          <c:extLst>
            <c:ext xmlns:c16="http://schemas.microsoft.com/office/drawing/2014/chart" uri="{C3380CC4-5D6E-409C-BE32-E72D297353CC}">
              <c16:uniqueId val="{00000000-581D-4AD7-BF13-E39866CD8C7D}"/>
            </c:ext>
          </c:extLst>
        </c:ser>
        <c:ser>
          <c:idx val="1"/>
          <c:order val="1"/>
          <c:tx>
            <c:strRef>
              <c:f>'psvtr group'!$A$3</c:f>
              <c:strCache>
                <c:ptCount val="1"/>
                <c:pt idx="0">
                  <c:v>Experimental</c:v>
                </c:pt>
              </c:strCache>
            </c:strRef>
          </c:tx>
          <c:spPr>
            <a:solidFill>
              <a:srgbClr val="CD853F"/>
            </a:solidFill>
            <a:ln>
              <a:noFill/>
            </a:ln>
            <a:effectLst/>
          </c:spPr>
          <c:invertIfNegative val="0"/>
          <c:cat>
            <c:strRef>
              <c:f>'psvtr group'!$B$1:$C$1</c:f>
              <c:strCache>
                <c:ptCount val="2"/>
                <c:pt idx="0">
                  <c:v>Pre-test</c:v>
                </c:pt>
                <c:pt idx="1">
                  <c:v>Post-test*</c:v>
                </c:pt>
              </c:strCache>
            </c:strRef>
          </c:cat>
          <c:val>
            <c:numRef>
              <c:f>'psvtr group'!$B$3:$C$3</c:f>
              <c:numCache>
                <c:formatCode>General</c:formatCode>
                <c:ptCount val="2"/>
                <c:pt idx="0">
                  <c:v>13.224422000000001</c:v>
                </c:pt>
                <c:pt idx="1">
                  <c:v>15.229559999999999</c:v>
                </c:pt>
              </c:numCache>
            </c:numRef>
          </c:val>
          <c:extLst>
            <c:ext xmlns:c16="http://schemas.microsoft.com/office/drawing/2014/chart" uri="{C3380CC4-5D6E-409C-BE32-E72D297353CC}">
              <c16:uniqueId val="{00000001-581D-4AD7-BF13-E39866CD8C7D}"/>
            </c:ext>
          </c:extLst>
        </c:ser>
        <c:dLbls>
          <c:showLegendKey val="0"/>
          <c:showVal val="0"/>
          <c:showCatName val="0"/>
          <c:showSerName val="0"/>
          <c:showPercent val="0"/>
          <c:showBubbleSize val="0"/>
        </c:dLbls>
        <c:gapWidth val="219"/>
        <c:overlap val="-27"/>
        <c:axId val="630376768"/>
        <c:axId val="630377488"/>
      </c:barChart>
      <c:catAx>
        <c:axId val="630376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30377488"/>
        <c:crosses val="autoZero"/>
        <c:auto val="1"/>
        <c:lblAlgn val="ctr"/>
        <c:lblOffset val="100"/>
        <c:noMultiLvlLbl val="0"/>
      </c:catAx>
      <c:valAx>
        <c:axId val="630377488"/>
        <c:scaling>
          <c:orientation val="minMax"/>
          <c:max val="16"/>
          <c:min val="1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lang="en-US" sz="1200" b="0" i="0" u="none" strike="noStrike" kern="1200" baseline="0">
                    <a:solidFill>
                      <a:schemeClr val="tx1"/>
                    </a:solidFill>
                    <a:latin typeface="Arial" panose="020B0604020202020204" pitchFamily="34" charset="0"/>
                    <a:ea typeface="+mn-ea"/>
                    <a:cs typeface="Arial" panose="020B0604020202020204" pitchFamily="34" charset="0"/>
                  </a:defRPr>
                </a:pPr>
                <a:r>
                  <a:rPr lang="en-IE" sz="1200" dirty="0">
                    <a:solidFill>
                      <a:schemeClr val="tx1"/>
                    </a:solidFill>
                    <a:latin typeface="Arial" panose="020B0604020202020204" pitchFamily="34" charset="0"/>
                    <a:cs typeface="Arial" panose="020B0604020202020204" pitchFamily="34" charset="0"/>
                  </a:rPr>
                  <a:t>Mean PSVT:R Score</a:t>
                </a:r>
              </a:p>
            </c:rich>
          </c:tx>
          <c:overlay val="0"/>
          <c:spPr>
            <a:noFill/>
            <a:ln>
              <a:noFill/>
            </a:ln>
            <a:effectLst/>
          </c:spPr>
          <c:txPr>
            <a:bodyPr rot="-5400000" spcFirstLastPara="1" vertOverflow="ellipsis" vert="horz" wrap="square" anchor="ctr" anchorCtr="1"/>
            <a:lstStyle/>
            <a:p>
              <a:pPr>
                <a:defRPr lang="en-US"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en-US" sz="1000" b="0" i="0" u="none" strike="noStrike" kern="1200" baseline="0">
                <a:solidFill>
                  <a:schemeClr val="tx1"/>
                </a:solidFill>
                <a:latin typeface="+mn-lt"/>
                <a:ea typeface="+mn-ea"/>
                <a:cs typeface="+mn-cs"/>
              </a:defRPr>
            </a:pPr>
            <a:endParaRPr lang="en-US"/>
          </a:p>
        </c:txPr>
        <c:crossAx val="630376768"/>
        <c:crosses val="autoZero"/>
        <c:crossBetween val="between"/>
        <c:majorUnit val="1"/>
      </c:valAx>
      <c:spPr>
        <a:noFill/>
        <a:ln>
          <a:noFill/>
        </a:ln>
        <a:effectLst/>
      </c:spPr>
    </c:plotArea>
    <c:legend>
      <c:legendPos val="b"/>
      <c:overlay val="0"/>
      <c:spPr>
        <a:noFill/>
        <a:ln>
          <a:noFill/>
        </a:ln>
        <a:effectLst/>
      </c:spPr>
      <c:txPr>
        <a:bodyPr rot="0" spcFirstLastPara="1" vertOverflow="ellipsis" vert="horz" wrap="square" anchor="ctr" anchorCtr="1"/>
        <a:lstStyle/>
        <a:p>
          <a:pPr>
            <a:defRPr lang="en-US"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a:solidFill>
        <a:schemeClr val="tx1"/>
      </a:solidFill>
    </a:ln>
    <a:effectLst/>
  </c:spPr>
  <c:txPr>
    <a:bodyPr/>
    <a:lstStyle/>
    <a:p>
      <a:pPr>
        <a:defRPr lang="en-US" sz="1000" b="0" i="0" u="none" strike="noStrike" kern="1200" baseline="0">
          <a:solidFill>
            <a:schemeClr val="tx1"/>
          </a:solidFill>
          <a:latin typeface="+mn-lt"/>
          <a:ea typeface="+mn-ea"/>
          <a:cs typeface="+mn-cs"/>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solidFill>
                <a:latin typeface="Arial" panose="020B0604020202020204" pitchFamily="34" charset="0"/>
                <a:ea typeface="+mn-ea"/>
                <a:cs typeface="Arial" panose="020B0604020202020204" pitchFamily="34" charset="0"/>
              </a:defRPr>
            </a:pPr>
            <a:r>
              <a:rPr lang="en-IE" sz="1600" dirty="0">
                <a:solidFill>
                  <a:schemeClr val="tx1"/>
                </a:solidFill>
                <a:latin typeface="Arial" panose="020B0604020202020204" pitchFamily="34" charset="0"/>
                <a:cs typeface="Arial" panose="020B0604020202020204" pitchFamily="34" charset="0"/>
              </a:rPr>
              <a:t>PSVTR</a:t>
            </a:r>
            <a:r>
              <a:rPr lang="en-IE" sz="1600" baseline="0" dirty="0">
                <a:solidFill>
                  <a:schemeClr val="tx1"/>
                </a:solidFill>
                <a:latin typeface="Arial" panose="020B0604020202020204" pitchFamily="34" charset="0"/>
                <a:cs typeface="Arial" panose="020B0604020202020204" pitchFamily="34" charset="0"/>
              </a:rPr>
              <a:t> Performance - Gender</a:t>
            </a:r>
            <a:endParaRPr lang="en-IE" sz="1600" dirty="0">
              <a:solidFill>
                <a:schemeClr val="tx1"/>
              </a:solidFill>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Arial" panose="020B0604020202020204" pitchFamily="34" charset="0"/>
              <a:ea typeface="+mn-ea"/>
              <a:cs typeface="Arial" panose="020B0604020202020204" pitchFamily="34" charset="0"/>
            </a:defRPr>
          </a:pPr>
          <a:endParaRPr lang="en-US"/>
        </a:p>
      </c:txPr>
    </c:title>
    <c:autoTitleDeleted val="0"/>
    <c:plotArea>
      <c:layout/>
      <c:barChart>
        <c:barDir val="col"/>
        <c:grouping val="clustered"/>
        <c:varyColors val="0"/>
        <c:ser>
          <c:idx val="0"/>
          <c:order val="0"/>
          <c:tx>
            <c:strRef>
              <c:f>'psvtr sex'!$A$2</c:f>
              <c:strCache>
                <c:ptCount val="1"/>
                <c:pt idx="0">
                  <c:v>Male</c:v>
                </c:pt>
              </c:strCache>
            </c:strRef>
          </c:tx>
          <c:spPr>
            <a:solidFill>
              <a:srgbClr val="2F4F4F"/>
            </a:solidFill>
            <a:ln>
              <a:noFill/>
            </a:ln>
            <a:effectLst/>
          </c:spPr>
          <c:invertIfNegative val="0"/>
          <c:cat>
            <c:strRef>
              <c:f>'psvtr sex'!$B$1:$C$1</c:f>
              <c:strCache>
                <c:ptCount val="2"/>
                <c:pt idx="0">
                  <c:v>Pre-test*</c:v>
                </c:pt>
                <c:pt idx="1">
                  <c:v>Post-test score mean</c:v>
                </c:pt>
              </c:strCache>
            </c:strRef>
          </c:cat>
          <c:val>
            <c:numRef>
              <c:f>'psvtr sex'!$B$2:$C$2</c:f>
              <c:numCache>
                <c:formatCode>General</c:formatCode>
                <c:ptCount val="2"/>
                <c:pt idx="0">
                  <c:v>14.264865</c:v>
                </c:pt>
                <c:pt idx="1">
                  <c:v>15.821168</c:v>
                </c:pt>
              </c:numCache>
            </c:numRef>
          </c:val>
          <c:extLst>
            <c:ext xmlns:c16="http://schemas.microsoft.com/office/drawing/2014/chart" uri="{C3380CC4-5D6E-409C-BE32-E72D297353CC}">
              <c16:uniqueId val="{00000000-1E97-4EE4-8805-049AEB22A3B0}"/>
            </c:ext>
          </c:extLst>
        </c:ser>
        <c:ser>
          <c:idx val="1"/>
          <c:order val="1"/>
          <c:tx>
            <c:strRef>
              <c:f>'psvtr sex'!$A$3</c:f>
              <c:strCache>
                <c:ptCount val="1"/>
                <c:pt idx="0">
                  <c:v>Female</c:v>
                </c:pt>
              </c:strCache>
            </c:strRef>
          </c:tx>
          <c:spPr>
            <a:solidFill>
              <a:srgbClr val="CD853F"/>
            </a:solidFill>
            <a:ln>
              <a:noFill/>
            </a:ln>
            <a:effectLst/>
          </c:spPr>
          <c:invertIfNegative val="0"/>
          <c:cat>
            <c:strRef>
              <c:f>'psvtr sex'!$B$1:$C$1</c:f>
              <c:strCache>
                <c:ptCount val="2"/>
                <c:pt idx="0">
                  <c:v>Pre-test*</c:v>
                </c:pt>
                <c:pt idx="1">
                  <c:v>Post-test score mean</c:v>
                </c:pt>
              </c:strCache>
            </c:strRef>
          </c:cat>
          <c:val>
            <c:numRef>
              <c:f>'psvtr sex'!$B$3:$C$3</c:f>
              <c:numCache>
                <c:formatCode>General</c:formatCode>
                <c:ptCount val="2"/>
                <c:pt idx="0">
                  <c:v>12.5</c:v>
                </c:pt>
                <c:pt idx="1">
                  <c:v>14.750693</c:v>
                </c:pt>
              </c:numCache>
            </c:numRef>
          </c:val>
          <c:extLst>
            <c:ext xmlns:c16="http://schemas.microsoft.com/office/drawing/2014/chart" uri="{C3380CC4-5D6E-409C-BE32-E72D297353CC}">
              <c16:uniqueId val="{00000001-1E97-4EE4-8805-049AEB22A3B0}"/>
            </c:ext>
          </c:extLst>
        </c:ser>
        <c:dLbls>
          <c:showLegendKey val="0"/>
          <c:showVal val="0"/>
          <c:showCatName val="0"/>
          <c:showSerName val="0"/>
          <c:showPercent val="0"/>
          <c:showBubbleSize val="0"/>
        </c:dLbls>
        <c:gapWidth val="219"/>
        <c:overlap val="-27"/>
        <c:axId val="630376768"/>
        <c:axId val="630377488"/>
      </c:barChart>
      <c:catAx>
        <c:axId val="630376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30377488"/>
        <c:crosses val="autoZero"/>
        <c:auto val="1"/>
        <c:lblAlgn val="ctr"/>
        <c:lblOffset val="100"/>
        <c:noMultiLvlLbl val="0"/>
      </c:catAx>
      <c:valAx>
        <c:axId val="630377488"/>
        <c:scaling>
          <c:orientation val="minMax"/>
          <c:max val="16"/>
          <c:min val="1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r>
                  <a:rPr lang="en-IE" sz="1200" dirty="0">
                    <a:solidFill>
                      <a:schemeClr val="tx1"/>
                    </a:solidFill>
                    <a:latin typeface="Arial" panose="020B0604020202020204" pitchFamily="34" charset="0"/>
                    <a:cs typeface="Arial" panose="020B0604020202020204" pitchFamily="34" charset="0"/>
                  </a:rPr>
                  <a:t>Mean PSVT:R Score</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30376768"/>
        <c:crosses val="autoZero"/>
        <c:crossBetween val="between"/>
        <c:majorUnit val="1"/>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a:solidFill>
        <a:schemeClr val="tx1"/>
      </a:solid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0" i="0" u="none" strike="noStrike" kern="1200" spc="0" baseline="0">
                <a:solidFill>
                  <a:schemeClr val="tx1"/>
                </a:solidFill>
                <a:latin typeface="Arial" panose="020B0604020202020204" pitchFamily="34" charset="0"/>
                <a:ea typeface="+mn-ea"/>
                <a:cs typeface="Arial" panose="020B0604020202020204" pitchFamily="34" charset="0"/>
              </a:defRPr>
            </a:pPr>
            <a:r>
              <a:rPr lang="en-IE" sz="1600" dirty="0">
                <a:solidFill>
                  <a:schemeClr val="tx1"/>
                </a:solidFill>
                <a:latin typeface="Arial" panose="020B0604020202020204" pitchFamily="34" charset="0"/>
                <a:cs typeface="Arial" panose="020B0604020202020204" pitchFamily="34" charset="0"/>
              </a:rPr>
              <a:t>PSVTR</a:t>
            </a:r>
            <a:r>
              <a:rPr lang="en-IE" sz="1600" baseline="0" dirty="0">
                <a:solidFill>
                  <a:schemeClr val="tx1"/>
                </a:solidFill>
                <a:latin typeface="Arial" panose="020B0604020202020204" pitchFamily="34" charset="0"/>
                <a:cs typeface="Arial" panose="020B0604020202020204" pitchFamily="34" charset="0"/>
              </a:rPr>
              <a:t> Performance – SES Status</a:t>
            </a: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Arial" panose="020B0604020202020204" pitchFamily="34" charset="0"/>
              <a:ea typeface="+mn-ea"/>
              <a:cs typeface="Arial" panose="020B0604020202020204" pitchFamily="34" charset="0"/>
            </a:defRPr>
          </a:pPr>
          <a:endParaRPr lang="en-US"/>
        </a:p>
      </c:txPr>
    </c:title>
    <c:autoTitleDeleted val="0"/>
    <c:plotArea>
      <c:layout/>
      <c:barChart>
        <c:barDir val="col"/>
        <c:grouping val="clustered"/>
        <c:varyColors val="0"/>
        <c:ser>
          <c:idx val="0"/>
          <c:order val="0"/>
          <c:tx>
            <c:strRef>
              <c:f>'psvtr deis'!$A$2</c:f>
              <c:strCache>
                <c:ptCount val="1"/>
                <c:pt idx="0">
                  <c:v>Lower-SES</c:v>
                </c:pt>
              </c:strCache>
            </c:strRef>
          </c:tx>
          <c:spPr>
            <a:solidFill>
              <a:srgbClr val="2F4F4F"/>
            </a:solidFill>
            <a:ln>
              <a:noFill/>
            </a:ln>
            <a:effectLst/>
          </c:spPr>
          <c:invertIfNegative val="0"/>
          <c:cat>
            <c:strRef>
              <c:f>'psvtr deis'!$B$1:$C$1</c:f>
              <c:strCache>
                <c:ptCount val="2"/>
                <c:pt idx="0">
                  <c:v>Pre-test</c:v>
                </c:pt>
                <c:pt idx="1">
                  <c:v>Post-test</c:v>
                </c:pt>
              </c:strCache>
            </c:strRef>
          </c:cat>
          <c:val>
            <c:numRef>
              <c:f>'psvtr deis'!$B$2:$C$2</c:f>
              <c:numCache>
                <c:formatCode>General</c:formatCode>
                <c:ptCount val="2"/>
                <c:pt idx="0">
                  <c:v>12.826530999999999</c:v>
                </c:pt>
                <c:pt idx="1">
                  <c:v>15.245989</c:v>
                </c:pt>
              </c:numCache>
            </c:numRef>
          </c:val>
          <c:extLst>
            <c:ext xmlns:c16="http://schemas.microsoft.com/office/drawing/2014/chart" uri="{C3380CC4-5D6E-409C-BE32-E72D297353CC}">
              <c16:uniqueId val="{00000000-844D-4C65-9660-B50B99B2B1BC}"/>
            </c:ext>
          </c:extLst>
        </c:ser>
        <c:ser>
          <c:idx val="1"/>
          <c:order val="1"/>
          <c:tx>
            <c:strRef>
              <c:f>'psvtr deis'!$A$3</c:f>
              <c:strCache>
                <c:ptCount val="1"/>
                <c:pt idx="0">
                  <c:v>Higher-SES</c:v>
                </c:pt>
              </c:strCache>
            </c:strRef>
          </c:tx>
          <c:spPr>
            <a:solidFill>
              <a:srgbClr val="CD853F"/>
            </a:solidFill>
            <a:ln>
              <a:noFill/>
            </a:ln>
            <a:effectLst/>
          </c:spPr>
          <c:invertIfNegative val="0"/>
          <c:cat>
            <c:strRef>
              <c:f>'psvtr deis'!$B$1:$C$1</c:f>
              <c:strCache>
                <c:ptCount val="2"/>
                <c:pt idx="0">
                  <c:v>Pre-test</c:v>
                </c:pt>
                <c:pt idx="1">
                  <c:v>Post-test</c:v>
                </c:pt>
              </c:strCache>
            </c:strRef>
          </c:cat>
          <c:val>
            <c:numRef>
              <c:f>'psvtr deis'!$B$3:$C$3</c:f>
              <c:numCache>
                <c:formatCode>General</c:formatCode>
                <c:ptCount val="2"/>
                <c:pt idx="0">
                  <c:v>13.414634</c:v>
                </c:pt>
                <c:pt idx="1">
                  <c:v>15.222716999999999</c:v>
                </c:pt>
              </c:numCache>
            </c:numRef>
          </c:val>
          <c:extLst>
            <c:ext xmlns:c16="http://schemas.microsoft.com/office/drawing/2014/chart" uri="{C3380CC4-5D6E-409C-BE32-E72D297353CC}">
              <c16:uniqueId val="{00000001-844D-4C65-9660-B50B99B2B1BC}"/>
            </c:ext>
          </c:extLst>
        </c:ser>
        <c:dLbls>
          <c:showLegendKey val="0"/>
          <c:showVal val="0"/>
          <c:showCatName val="0"/>
          <c:showSerName val="0"/>
          <c:showPercent val="0"/>
          <c:showBubbleSize val="0"/>
        </c:dLbls>
        <c:gapWidth val="219"/>
        <c:overlap val="-27"/>
        <c:axId val="630376768"/>
        <c:axId val="630377488"/>
      </c:barChart>
      <c:catAx>
        <c:axId val="630376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30377488"/>
        <c:crosses val="autoZero"/>
        <c:auto val="1"/>
        <c:lblAlgn val="ctr"/>
        <c:lblOffset val="100"/>
        <c:noMultiLvlLbl val="0"/>
      </c:catAx>
      <c:valAx>
        <c:axId val="630377488"/>
        <c:scaling>
          <c:orientation val="minMax"/>
          <c:max val="16"/>
          <c:min val="1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r>
                  <a:rPr lang="en-IE" sz="1200" dirty="0">
                    <a:solidFill>
                      <a:schemeClr val="tx1"/>
                    </a:solidFill>
                    <a:latin typeface="Arial" panose="020B0604020202020204" pitchFamily="34" charset="0"/>
                    <a:cs typeface="Arial" panose="020B0604020202020204" pitchFamily="34" charset="0"/>
                  </a:rPr>
                  <a:t>Mean</a:t>
                </a:r>
                <a:r>
                  <a:rPr lang="en-IE" sz="1200" baseline="0" dirty="0">
                    <a:solidFill>
                      <a:schemeClr val="tx1"/>
                    </a:solidFill>
                    <a:latin typeface="Arial" panose="020B0604020202020204" pitchFamily="34" charset="0"/>
                    <a:cs typeface="Arial" panose="020B0604020202020204" pitchFamily="34" charset="0"/>
                  </a:rPr>
                  <a:t> PSVT:R Score</a:t>
                </a:r>
                <a:endParaRPr lang="en-IE" sz="1200" dirty="0">
                  <a:solidFill>
                    <a:schemeClr val="tx1"/>
                  </a:solidFill>
                  <a:latin typeface="Arial" panose="020B0604020202020204" pitchFamily="34" charset="0"/>
                  <a:cs typeface="Arial" panose="020B0604020202020204" pitchFamily="34" charset="0"/>
                </a:endParaRP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30376768"/>
        <c:crosses val="autoZero"/>
        <c:crossBetween val="between"/>
        <c:majorUnit val="1"/>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ysClr val="window" lastClr="FFFFFF"/>
    </a:solidFill>
    <a:ln>
      <a:solidFill>
        <a:sysClr val="windowText" lastClr="000000"/>
      </a:solid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solidFill>
                <a:latin typeface="Arial" panose="020B0604020202020204" pitchFamily="34" charset="0"/>
                <a:ea typeface="+mn-ea"/>
                <a:cs typeface="Arial" panose="020B0604020202020204" pitchFamily="34" charset="0"/>
              </a:defRPr>
            </a:pPr>
            <a:r>
              <a:rPr lang="en-IE" sz="1600">
                <a:solidFill>
                  <a:schemeClr val="tx1"/>
                </a:solidFill>
              </a:rPr>
              <a:t>Math Performance - Condition</a:t>
            </a: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Arial" panose="020B0604020202020204" pitchFamily="34" charset="0"/>
              <a:ea typeface="+mn-ea"/>
              <a:cs typeface="Arial" panose="020B0604020202020204" pitchFamily="34" charset="0"/>
            </a:defRPr>
          </a:pPr>
          <a:endParaRPr lang="en-US"/>
        </a:p>
      </c:txPr>
    </c:title>
    <c:autoTitleDeleted val="0"/>
    <c:plotArea>
      <c:layout/>
      <c:barChart>
        <c:barDir val="col"/>
        <c:grouping val="clustered"/>
        <c:varyColors val="0"/>
        <c:ser>
          <c:idx val="0"/>
          <c:order val="0"/>
          <c:tx>
            <c:strRef>
              <c:f>'Math group'!$A$2</c:f>
              <c:strCache>
                <c:ptCount val="1"/>
                <c:pt idx="0">
                  <c:v>Control</c:v>
                </c:pt>
              </c:strCache>
            </c:strRef>
          </c:tx>
          <c:spPr>
            <a:solidFill>
              <a:srgbClr val="2F4F4F"/>
            </a:solidFill>
            <a:ln>
              <a:noFill/>
            </a:ln>
            <a:effectLst/>
          </c:spPr>
          <c:invertIfNegative val="0"/>
          <c:cat>
            <c:strRef>
              <c:f>'Math group'!$B$1:$C$1</c:f>
              <c:strCache>
                <c:ptCount val="2"/>
                <c:pt idx="0">
                  <c:v>Pre-test*</c:v>
                </c:pt>
                <c:pt idx="1">
                  <c:v>Post-test </c:v>
                </c:pt>
              </c:strCache>
            </c:strRef>
          </c:cat>
          <c:val>
            <c:numRef>
              <c:f>'Math group'!$B$2:$C$2</c:f>
              <c:numCache>
                <c:formatCode>General</c:formatCode>
                <c:ptCount val="2"/>
                <c:pt idx="0">
                  <c:v>11.508286999999999</c:v>
                </c:pt>
                <c:pt idx="1">
                  <c:v>10.797203</c:v>
                </c:pt>
              </c:numCache>
            </c:numRef>
          </c:val>
          <c:extLst>
            <c:ext xmlns:c16="http://schemas.microsoft.com/office/drawing/2014/chart" uri="{C3380CC4-5D6E-409C-BE32-E72D297353CC}">
              <c16:uniqueId val="{00000000-E3CE-4D2B-8284-8345179BB494}"/>
            </c:ext>
          </c:extLst>
        </c:ser>
        <c:ser>
          <c:idx val="1"/>
          <c:order val="1"/>
          <c:tx>
            <c:strRef>
              <c:f>'Math group'!$A$3</c:f>
              <c:strCache>
                <c:ptCount val="1"/>
                <c:pt idx="0">
                  <c:v>Experimental</c:v>
                </c:pt>
              </c:strCache>
            </c:strRef>
          </c:tx>
          <c:spPr>
            <a:solidFill>
              <a:srgbClr val="CD853F"/>
            </a:solidFill>
            <a:ln>
              <a:noFill/>
            </a:ln>
            <a:effectLst/>
          </c:spPr>
          <c:invertIfNegative val="0"/>
          <c:cat>
            <c:strRef>
              <c:f>'Math group'!$B$1:$C$1</c:f>
              <c:strCache>
                <c:ptCount val="2"/>
                <c:pt idx="0">
                  <c:v>Pre-test*</c:v>
                </c:pt>
                <c:pt idx="1">
                  <c:v>Post-test </c:v>
                </c:pt>
              </c:strCache>
            </c:strRef>
          </c:cat>
          <c:val>
            <c:numRef>
              <c:f>'Math group'!$B$3:$C$3</c:f>
              <c:numCache>
                <c:formatCode>General</c:formatCode>
                <c:ptCount val="2"/>
                <c:pt idx="0">
                  <c:v>10.666667</c:v>
                </c:pt>
                <c:pt idx="1">
                  <c:v>10.936047</c:v>
                </c:pt>
              </c:numCache>
            </c:numRef>
          </c:val>
          <c:extLst>
            <c:ext xmlns:c16="http://schemas.microsoft.com/office/drawing/2014/chart" uri="{C3380CC4-5D6E-409C-BE32-E72D297353CC}">
              <c16:uniqueId val="{00000001-E3CE-4D2B-8284-8345179BB494}"/>
            </c:ext>
          </c:extLst>
        </c:ser>
        <c:dLbls>
          <c:showLegendKey val="0"/>
          <c:showVal val="0"/>
          <c:showCatName val="0"/>
          <c:showSerName val="0"/>
          <c:showPercent val="0"/>
          <c:showBubbleSize val="0"/>
        </c:dLbls>
        <c:gapWidth val="219"/>
        <c:overlap val="-27"/>
        <c:axId val="630376768"/>
        <c:axId val="630377488"/>
      </c:barChart>
      <c:catAx>
        <c:axId val="630376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30377488"/>
        <c:crosses val="autoZero"/>
        <c:auto val="1"/>
        <c:lblAlgn val="ctr"/>
        <c:lblOffset val="100"/>
        <c:noMultiLvlLbl val="0"/>
      </c:catAx>
      <c:valAx>
        <c:axId val="630377488"/>
        <c:scaling>
          <c:orientation val="minMax"/>
          <c:max val="12"/>
          <c:min val="9"/>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r>
                  <a:rPr lang="en-IE" sz="1200">
                    <a:solidFill>
                      <a:schemeClr val="tx1"/>
                    </a:solidFill>
                  </a:rPr>
                  <a:t>Mean Maths Score</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30376768"/>
        <c:crosses val="autoZero"/>
        <c:crossBetween val="between"/>
        <c:majorUnit val="1"/>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a:solidFill>
        <a:schemeClr val="tx1"/>
      </a:solidFill>
    </a:ln>
    <a:effectLst/>
  </c:spPr>
  <c:txPr>
    <a:bodyPr/>
    <a:lstStyle/>
    <a:p>
      <a:pPr>
        <a:defRPr>
          <a:latin typeface="Arial" panose="020B0604020202020204" pitchFamily="34" charset="0"/>
          <a:cs typeface="Arial" panose="020B0604020202020204" pitchFamily="34" charset="0"/>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solidFill>
                <a:latin typeface="Arial" panose="020B0604020202020204" pitchFamily="34" charset="0"/>
                <a:ea typeface="+mn-ea"/>
                <a:cs typeface="Arial" panose="020B0604020202020204" pitchFamily="34" charset="0"/>
              </a:defRPr>
            </a:pPr>
            <a:r>
              <a:rPr lang="en-IE" sz="1600" dirty="0">
                <a:solidFill>
                  <a:schemeClr val="tx1"/>
                </a:solidFill>
                <a:latin typeface="Arial" panose="020B0604020202020204" pitchFamily="34" charset="0"/>
                <a:cs typeface="Arial" panose="020B0604020202020204" pitchFamily="34" charset="0"/>
              </a:rPr>
              <a:t>Math</a:t>
            </a:r>
            <a:r>
              <a:rPr lang="en-IE" sz="1600" baseline="0" dirty="0">
                <a:solidFill>
                  <a:schemeClr val="tx1"/>
                </a:solidFill>
                <a:latin typeface="Arial" panose="020B0604020202020204" pitchFamily="34" charset="0"/>
                <a:cs typeface="Arial" panose="020B0604020202020204" pitchFamily="34" charset="0"/>
              </a:rPr>
              <a:t> Performance - Gender</a:t>
            </a: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Arial" panose="020B0604020202020204" pitchFamily="34" charset="0"/>
              <a:ea typeface="+mn-ea"/>
              <a:cs typeface="Arial" panose="020B0604020202020204" pitchFamily="34" charset="0"/>
            </a:defRPr>
          </a:pPr>
          <a:endParaRPr lang="en-US"/>
        </a:p>
      </c:txPr>
    </c:title>
    <c:autoTitleDeleted val="0"/>
    <c:plotArea>
      <c:layout/>
      <c:barChart>
        <c:barDir val="col"/>
        <c:grouping val="clustered"/>
        <c:varyColors val="0"/>
        <c:ser>
          <c:idx val="0"/>
          <c:order val="0"/>
          <c:tx>
            <c:strRef>
              <c:f>'Math sex'!$A$2</c:f>
              <c:strCache>
                <c:ptCount val="1"/>
                <c:pt idx="0">
                  <c:v>Male</c:v>
                </c:pt>
              </c:strCache>
            </c:strRef>
          </c:tx>
          <c:spPr>
            <a:solidFill>
              <a:srgbClr val="2F4F4F"/>
            </a:solidFill>
            <a:ln>
              <a:noFill/>
            </a:ln>
            <a:effectLst/>
          </c:spPr>
          <c:invertIfNegative val="0"/>
          <c:cat>
            <c:strRef>
              <c:f>'Math sex'!$B$1:$C$1</c:f>
              <c:strCache>
                <c:ptCount val="2"/>
                <c:pt idx="0">
                  <c:v>Pre-test**</c:v>
                </c:pt>
                <c:pt idx="1">
                  <c:v>Post-test </c:v>
                </c:pt>
              </c:strCache>
            </c:strRef>
          </c:cat>
          <c:val>
            <c:numRef>
              <c:f>'Math sex'!$B$2:$C$2</c:f>
              <c:numCache>
                <c:formatCode>General</c:formatCode>
                <c:ptCount val="2"/>
                <c:pt idx="0">
                  <c:v>10.964286</c:v>
                </c:pt>
                <c:pt idx="1">
                  <c:v>10.868966</c:v>
                </c:pt>
              </c:numCache>
            </c:numRef>
          </c:val>
          <c:extLst>
            <c:ext xmlns:c16="http://schemas.microsoft.com/office/drawing/2014/chart" uri="{C3380CC4-5D6E-409C-BE32-E72D297353CC}">
              <c16:uniqueId val="{00000000-0E6E-4B6B-B4E4-C48532C588E5}"/>
            </c:ext>
          </c:extLst>
        </c:ser>
        <c:ser>
          <c:idx val="1"/>
          <c:order val="1"/>
          <c:tx>
            <c:strRef>
              <c:f>'Math sex'!$A$3</c:f>
              <c:strCache>
                <c:ptCount val="1"/>
                <c:pt idx="0">
                  <c:v>Female</c:v>
                </c:pt>
              </c:strCache>
            </c:strRef>
          </c:tx>
          <c:spPr>
            <a:solidFill>
              <a:srgbClr val="CD853F"/>
            </a:solidFill>
            <a:ln>
              <a:noFill/>
            </a:ln>
            <a:effectLst/>
          </c:spPr>
          <c:invertIfNegative val="0"/>
          <c:cat>
            <c:strRef>
              <c:f>'Math sex'!$B$1:$C$1</c:f>
              <c:strCache>
                <c:ptCount val="2"/>
                <c:pt idx="0">
                  <c:v>Pre-test**</c:v>
                </c:pt>
                <c:pt idx="1">
                  <c:v>Post-test </c:v>
                </c:pt>
              </c:strCache>
            </c:strRef>
          </c:cat>
          <c:val>
            <c:numRef>
              <c:f>'Math sex'!$B$3:$C$3</c:f>
              <c:numCache>
                <c:formatCode>General</c:formatCode>
                <c:ptCount val="2"/>
                <c:pt idx="0">
                  <c:v>10.401869</c:v>
                </c:pt>
                <c:pt idx="1">
                  <c:v>10.984926</c:v>
                </c:pt>
              </c:numCache>
            </c:numRef>
          </c:val>
          <c:extLst>
            <c:ext xmlns:c16="http://schemas.microsoft.com/office/drawing/2014/chart" uri="{C3380CC4-5D6E-409C-BE32-E72D297353CC}">
              <c16:uniqueId val="{00000001-0E6E-4B6B-B4E4-C48532C588E5}"/>
            </c:ext>
          </c:extLst>
        </c:ser>
        <c:dLbls>
          <c:showLegendKey val="0"/>
          <c:showVal val="0"/>
          <c:showCatName val="0"/>
          <c:showSerName val="0"/>
          <c:showPercent val="0"/>
          <c:showBubbleSize val="0"/>
        </c:dLbls>
        <c:gapWidth val="219"/>
        <c:overlap val="-27"/>
        <c:axId val="630376768"/>
        <c:axId val="630377488"/>
      </c:barChart>
      <c:catAx>
        <c:axId val="630376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30377488"/>
        <c:crosses val="autoZero"/>
        <c:auto val="1"/>
        <c:lblAlgn val="ctr"/>
        <c:lblOffset val="100"/>
        <c:noMultiLvlLbl val="0"/>
      </c:catAx>
      <c:valAx>
        <c:axId val="630377488"/>
        <c:scaling>
          <c:orientation val="minMax"/>
          <c:max val="12"/>
          <c:min val="9"/>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r>
                  <a:rPr lang="en-IE" sz="1200" dirty="0">
                    <a:solidFill>
                      <a:schemeClr val="tx1"/>
                    </a:solidFill>
                    <a:latin typeface="Arial" panose="020B0604020202020204" pitchFamily="34" charset="0"/>
                    <a:cs typeface="Arial" panose="020B0604020202020204" pitchFamily="34" charset="0"/>
                  </a:rPr>
                  <a:t>Mean Maths Score</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30376768"/>
        <c:crosses val="autoZero"/>
        <c:crossBetween val="between"/>
        <c:majorUnit val="1"/>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a:solidFill>
        <a:schemeClr val="tx1"/>
      </a:solid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0" i="0" u="none" strike="noStrike" kern="1200" spc="0" baseline="0">
                <a:solidFill>
                  <a:schemeClr val="tx1"/>
                </a:solidFill>
                <a:latin typeface="Arial" panose="020B0604020202020204" pitchFamily="34" charset="0"/>
                <a:ea typeface="+mn-ea"/>
                <a:cs typeface="Arial" panose="020B0604020202020204" pitchFamily="34" charset="0"/>
              </a:defRPr>
            </a:pPr>
            <a:r>
              <a:rPr lang="en-IE" sz="1600" dirty="0">
                <a:solidFill>
                  <a:schemeClr val="tx1"/>
                </a:solidFill>
                <a:latin typeface="Arial" panose="020B0604020202020204" pitchFamily="34" charset="0"/>
                <a:cs typeface="Arial" panose="020B0604020202020204" pitchFamily="34" charset="0"/>
              </a:rPr>
              <a:t>Math</a:t>
            </a:r>
            <a:r>
              <a:rPr lang="en-IE" sz="1600" baseline="0" dirty="0">
                <a:solidFill>
                  <a:schemeClr val="tx1"/>
                </a:solidFill>
                <a:latin typeface="Arial" panose="020B0604020202020204" pitchFamily="34" charset="0"/>
                <a:cs typeface="Arial" panose="020B0604020202020204" pitchFamily="34" charset="0"/>
              </a:rPr>
              <a:t> Performance – SES Status</a:t>
            </a:r>
          </a:p>
        </c:rich>
      </c:tx>
      <c:overlay val="0"/>
      <c:spPr>
        <a:noFill/>
        <a:ln>
          <a:noFill/>
        </a:ln>
        <a:effectLst/>
      </c:spPr>
      <c:txPr>
        <a:bodyPr rot="0" spcFirstLastPara="1" vertOverflow="ellipsis" vert="horz" wrap="square" anchor="ctr" anchorCtr="1"/>
        <a:lstStyle/>
        <a:p>
          <a:pPr>
            <a:defRPr sz="1600" b="0" i="0" u="none" strike="noStrike" kern="1200" spc="0" baseline="0">
              <a:solidFill>
                <a:schemeClr val="tx1"/>
              </a:solidFill>
              <a:latin typeface="Arial" panose="020B0604020202020204" pitchFamily="34" charset="0"/>
              <a:ea typeface="+mn-ea"/>
              <a:cs typeface="Arial" panose="020B0604020202020204" pitchFamily="34" charset="0"/>
            </a:defRPr>
          </a:pPr>
          <a:endParaRPr lang="en-US"/>
        </a:p>
      </c:txPr>
    </c:title>
    <c:autoTitleDeleted val="0"/>
    <c:plotArea>
      <c:layout/>
      <c:barChart>
        <c:barDir val="col"/>
        <c:grouping val="clustered"/>
        <c:varyColors val="0"/>
        <c:ser>
          <c:idx val="0"/>
          <c:order val="0"/>
          <c:tx>
            <c:strRef>
              <c:f>'Math deis'!$A$2</c:f>
              <c:strCache>
                <c:ptCount val="1"/>
                <c:pt idx="0">
                  <c:v>Lower-SES</c:v>
                </c:pt>
              </c:strCache>
            </c:strRef>
          </c:tx>
          <c:spPr>
            <a:solidFill>
              <a:srgbClr val="2F4F4F"/>
            </a:solidFill>
            <a:ln>
              <a:noFill/>
            </a:ln>
            <a:effectLst/>
          </c:spPr>
          <c:invertIfNegative val="0"/>
          <c:cat>
            <c:strRef>
              <c:f>'Math deis'!$B$1:$C$1</c:f>
              <c:strCache>
                <c:ptCount val="2"/>
                <c:pt idx="0">
                  <c:v>Pre-test</c:v>
                </c:pt>
                <c:pt idx="1">
                  <c:v>Post-test**</c:v>
                </c:pt>
              </c:strCache>
            </c:strRef>
          </c:cat>
          <c:val>
            <c:numRef>
              <c:f>'Math deis'!$B$2:$C$2</c:f>
              <c:numCache>
                <c:formatCode>General</c:formatCode>
                <c:ptCount val="2"/>
                <c:pt idx="0">
                  <c:v>10.528796</c:v>
                </c:pt>
                <c:pt idx="1">
                  <c:v>10.43609</c:v>
                </c:pt>
              </c:numCache>
            </c:numRef>
          </c:val>
          <c:extLst>
            <c:ext xmlns:c16="http://schemas.microsoft.com/office/drawing/2014/chart" uri="{C3380CC4-5D6E-409C-BE32-E72D297353CC}">
              <c16:uniqueId val="{00000000-FEDD-49AA-B5CA-FC614D77C291}"/>
            </c:ext>
          </c:extLst>
        </c:ser>
        <c:ser>
          <c:idx val="1"/>
          <c:order val="1"/>
          <c:tx>
            <c:strRef>
              <c:f>'Math deis'!$A$3</c:f>
              <c:strCache>
                <c:ptCount val="1"/>
                <c:pt idx="0">
                  <c:v>Higher-SES</c:v>
                </c:pt>
              </c:strCache>
            </c:strRef>
          </c:tx>
          <c:spPr>
            <a:solidFill>
              <a:srgbClr val="CD853F"/>
            </a:solidFill>
            <a:ln>
              <a:noFill/>
            </a:ln>
            <a:effectLst/>
          </c:spPr>
          <c:invertIfNegative val="0"/>
          <c:cat>
            <c:strRef>
              <c:f>'Math deis'!$B$1:$C$1</c:f>
              <c:strCache>
                <c:ptCount val="2"/>
                <c:pt idx="0">
                  <c:v>Pre-test</c:v>
                </c:pt>
                <c:pt idx="1">
                  <c:v>Post-test**</c:v>
                </c:pt>
              </c:strCache>
            </c:strRef>
          </c:cat>
          <c:val>
            <c:numRef>
              <c:f>'Math deis'!$B$3:$C$3</c:f>
              <c:numCache>
                <c:formatCode>General</c:formatCode>
                <c:ptCount val="2"/>
                <c:pt idx="0">
                  <c:v>10.730582999999999</c:v>
                </c:pt>
                <c:pt idx="1">
                  <c:v>11.251185</c:v>
                </c:pt>
              </c:numCache>
            </c:numRef>
          </c:val>
          <c:extLst>
            <c:ext xmlns:c16="http://schemas.microsoft.com/office/drawing/2014/chart" uri="{C3380CC4-5D6E-409C-BE32-E72D297353CC}">
              <c16:uniqueId val="{00000001-FEDD-49AA-B5CA-FC614D77C291}"/>
            </c:ext>
          </c:extLst>
        </c:ser>
        <c:dLbls>
          <c:showLegendKey val="0"/>
          <c:showVal val="0"/>
          <c:showCatName val="0"/>
          <c:showSerName val="0"/>
          <c:showPercent val="0"/>
          <c:showBubbleSize val="0"/>
        </c:dLbls>
        <c:gapWidth val="219"/>
        <c:overlap val="-27"/>
        <c:axId val="630376768"/>
        <c:axId val="630377488"/>
      </c:barChart>
      <c:catAx>
        <c:axId val="6303767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30377488"/>
        <c:crosses val="autoZero"/>
        <c:auto val="1"/>
        <c:lblAlgn val="ctr"/>
        <c:lblOffset val="100"/>
        <c:noMultiLvlLbl val="0"/>
      </c:catAx>
      <c:valAx>
        <c:axId val="630377488"/>
        <c:scaling>
          <c:orientation val="minMax"/>
          <c:max val="12"/>
          <c:min val="9"/>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r>
                  <a:rPr lang="en-IE" sz="1200" dirty="0">
                    <a:solidFill>
                      <a:schemeClr val="tx1"/>
                    </a:solidFill>
                    <a:latin typeface="Arial" panose="020B0604020202020204" pitchFamily="34" charset="0"/>
                    <a:cs typeface="Arial" panose="020B0604020202020204" pitchFamily="34" charset="0"/>
                  </a:rPr>
                  <a:t>Mean Math Scores</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630376768"/>
        <c:crosses val="autoZero"/>
        <c:crossBetween val="between"/>
        <c:majorUnit val="1"/>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chart>
  <c:spPr>
    <a:solidFill>
      <a:schemeClr val="bg1"/>
    </a:solidFill>
    <a:ln>
      <a:solidFill>
        <a:schemeClr val="tx1"/>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PT"/>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2717C3-EDFE-EC44-A61D-BB1250B294CD}" type="datetimeFigureOut">
              <a:rPr lang="en-PT" smtClean="0"/>
              <a:t>11/21/2024</a:t>
            </a:fld>
            <a:endParaRPr lang="en-PT"/>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PT"/>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PT"/>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PT"/>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555993-01A9-2D4F-8128-9DC833CEF7BC}" type="slidenum">
              <a:rPr lang="en-PT" smtClean="0"/>
              <a:t>‹#›</a:t>
            </a:fld>
            <a:endParaRPr lang="en-PT"/>
          </a:p>
        </p:txBody>
      </p:sp>
    </p:spTree>
    <p:extLst>
      <p:ext uri="{BB962C8B-B14F-4D97-AF65-F5344CB8AC3E}">
        <p14:creationId xmlns:p14="http://schemas.microsoft.com/office/powerpoint/2010/main" val="316994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Finish with How to promote spatial ability development.  Integrated or separated, through formal or informal learning.  Answer is all of the above.  But in this study we looked at separate and formal.</a:t>
            </a:r>
          </a:p>
        </p:txBody>
      </p:sp>
      <p:sp>
        <p:nvSpPr>
          <p:cNvPr id="4" name="Slide Number Placeholder 3"/>
          <p:cNvSpPr>
            <a:spLocks noGrp="1"/>
          </p:cNvSpPr>
          <p:nvPr>
            <p:ph type="sldNum" sz="quarter" idx="5"/>
          </p:nvPr>
        </p:nvSpPr>
        <p:spPr/>
        <p:txBody>
          <a:bodyPr/>
          <a:lstStyle/>
          <a:p>
            <a:fld id="{D2555993-01A9-2D4F-8128-9DC833CEF7BC}" type="slidenum">
              <a:rPr lang="en-PT" smtClean="0"/>
              <a:t>6</a:t>
            </a:fld>
            <a:endParaRPr lang="en-PT"/>
          </a:p>
        </p:txBody>
      </p:sp>
    </p:spTree>
    <p:extLst>
      <p:ext uri="{BB962C8B-B14F-4D97-AF65-F5344CB8AC3E}">
        <p14:creationId xmlns:p14="http://schemas.microsoft.com/office/powerpoint/2010/main" val="24027500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 established course, running since the 1990s</a:t>
            </a:r>
          </a:p>
          <a:p>
            <a:r>
              <a:rPr lang="en-GB" dirty="0"/>
              <a:t>Has been shown to lead to gains in spatial ability</a:t>
            </a:r>
          </a:p>
          <a:p>
            <a:r>
              <a:rPr lang="en-GB" dirty="0"/>
              <a:t>And increased success in STEM learning in higher ed</a:t>
            </a:r>
          </a:p>
          <a:p>
            <a:r>
              <a:rPr lang="en-GB" dirty="0"/>
              <a:t>Some work done in secondary level shows promising results</a:t>
            </a:r>
          </a:p>
        </p:txBody>
      </p:sp>
      <p:sp>
        <p:nvSpPr>
          <p:cNvPr id="4" name="Slide Number Placeholder 3"/>
          <p:cNvSpPr>
            <a:spLocks noGrp="1"/>
          </p:cNvSpPr>
          <p:nvPr>
            <p:ph type="sldNum" sz="quarter" idx="5"/>
          </p:nvPr>
        </p:nvSpPr>
        <p:spPr/>
        <p:txBody>
          <a:bodyPr/>
          <a:lstStyle/>
          <a:p>
            <a:fld id="{D2555993-01A9-2D4F-8128-9DC833CEF7BC}" type="slidenum">
              <a:rPr lang="en-PT" smtClean="0"/>
              <a:t>7</a:t>
            </a:fld>
            <a:endParaRPr lang="en-PT"/>
          </a:p>
        </p:txBody>
      </p:sp>
    </p:spTree>
    <p:extLst>
      <p:ext uri="{BB962C8B-B14F-4D97-AF65-F5344CB8AC3E}">
        <p14:creationId xmlns:p14="http://schemas.microsoft.com/office/powerpoint/2010/main" val="16869765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3"/>
        <p:cNvGrpSpPr/>
        <p:nvPr/>
      </p:nvGrpSpPr>
      <p:grpSpPr>
        <a:xfrm>
          <a:off x="0" y="0"/>
          <a:ext cx="0" cy="0"/>
          <a:chOff x="0" y="0"/>
          <a:chExt cx="0" cy="0"/>
        </a:xfrm>
      </p:grpSpPr>
      <p:sp>
        <p:nvSpPr>
          <p:cNvPr id="2694" name="Google Shape;2694;g19c5f05ae5e_0_100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95" name="Google Shape;2695;g19c5f05ae5e_0_1001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a:p>
            <a:pPr marL="0" lvl="0" indent="0" algn="l" rtl="0">
              <a:spcBef>
                <a:spcPts val="0"/>
              </a:spcBef>
              <a:spcAft>
                <a:spcPts val="0"/>
              </a:spcAft>
              <a:buNone/>
            </a:pPr>
            <a:endParaRPr i="1" dirty="0"/>
          </a:p>
          <a:p>
            <a:pPr marL="0" lvl="0" indent="0" algn="l" rtl="0">
              <a:spcBef>
                <a:spcPts val="0"/>
              </a:spcBef>
              <a:spcAft>
                <a:spcPts val="0"/>
              </a:spcAft>
              <a:buNone/>
            </a:pPr>
            <a:endParaRPr b="1" dirty="0"/>
          </a:p>
        </p:txBody>
      </p:sp>
      <p:sp>
        <p:nvSpPr>
          <p:cNvPr id="2696" name="Google Shape;2696;g19c5f05ae5e_0_1001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27</a:t>
            </a:fld>
            <a:endParaRPr/>
          </a:p>
        </p:txBody>
      </p:sp>
    </p:spTree>
    <p:extLst>
      <p:ext uri="{BB962C8B-B14F-4D97-AF65-F5344CB8AC3E}">
        <p14:creationId xmlns:p14="http://schemas.microsoft.com/office/powerpoint/2010/main" val="34693405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1"/>
        <p:cNvGrpSpPr/>
        <p:nvPr/>
      </p:nvGrpSpPr>
      <p:grpSpPr>
        <a:xfrm>
          <a:off x="0" y="0"/>
          <a:ext cx="0" cy="0"/>
          <a:chOff x="0" y="0"/>
          <a:chExt cx="0" cy="0"/>
        </a:xfrm>
      </p:grpSpPr>
      <p:sp>
        <p:nvSpPr>
          <p:cNvPr id="2702" name="Google Shape;2702;g19c5f05ae5e_0_100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3" name="Google Shape;2703;g19c5f05ae5e_0_1001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endParaRPr dirty="0"/>
          </a:p>
        </p:txBody>
      </p:sp>
      <p:sp>
        <p:nvSpPr>
          <p:cNvPr id="2704" name="Google Shape;2704;g19c5f05ae5e_0_1001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28</a:t>
            </a:fld>
            <a:endParaRPr/>
          </a:p>
        </p:txBody>
      </p:sp>
    </p:spTree>
    <p:extLst>
      <p:ext uri="{BB962C8B-B14F-4D97-AF65-F5344CB8AC3E}">
        <p14:creationId xmlns:p14="http://schemas.microsoft.com/office/powerpoint/2010/main" val="9294105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2"/>
        <p:cNvGrpSpPr/>
        <p:nvPr/>
      </p:nvGrpSpPr>
      <p:grpSpPr>
        <a:xfrm>
          <a:off x="0" y="0"/>
          <a:ext cx="0" cy="0"/>
          <a:chOff x="0" y="0"/>
          <a:chExt cx="0" cy="0"/>
        </a:xfrm>
      </p:grpSpPr>
      <p:sp>
        <p:nvSpPr>
          <p:cNvPr id="2833" name="Google Shape;2833;g1a4b3265166_0_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34" name="Google Shape;2834;g1a4b3265166_0_7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35" name="Google Shape;2835;g1a4b3265166_0_7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37</a:t>
            </a:fld>
            <a:endParaRPr/>
          </a:p>
        </p:txBody>
      </p:sp>
    </p:spTree>
    <p:extLst>
      <p:ext uri="{BB962C8B-B14F-4D97-AF65-F5344CB8AC3E}">
        <p14:creationId xmlns:p14="http://schemas.microsoft.com/office/powerpoint/2010/main" val="13434303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1"/>
        <p:cNvGrpSpPr/>
        <p:nvPr/>
      </p:nvGrpSpPr>
      <p:grpSpPr>
        <a:xfrm>
          <a:off x="0" y="0"/>
          <a:ext cx="0" cy="0"/>
          <a:chOff x="0" y="0"/>
          <a:chExt cx="0" cy="0"/>
        </a:xfrm>
      </p:grpSpPr>
      <p:sp>
        <p:nvSpPr>
          <p:cNvPr id="2852" name="Google Shape;2852;g1a4b3265166_0_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3" name="Google Shape;2853;g1a4b3265166_0_1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54" name="Google Shape;2854;g1a4b3265166_0_1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38</a:t>
            </a:fld>
            <a:endParaRPr/>
          </a:p>
        </p:txBody>
      </p:sp>
    </p:spTree>
    <p:extLst>
      <p:ext uri="{BB962C8B-B14F-4D97-AF65-F5344CB8AC3E}">
        <p14:creationId xmlns:p14="http://schemas.microsoft.com/office/powerpoint/2010/main" val="22223576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9"/>
        <p:cNvGrpSpPr/>
        <p:nvPr/>
      </p:nvGrpSpPr>
      <p:grpSpPr>
        <a:xfrm>
          <a:off x="0" y="0"/>
          <a:ext cx="0" cy="0"/>
          <a:chOff x="0" y="0"/>
          <a:chExt cx="0" cy="0"/>
        </a:xfrm>
      </p:grpSpPr>
      <p:sp>
        <p:nvSpPr>
          <p:cNvPr id="2710" name="Google Shape;2710;g19c5f05ae5e_0_12537:notes"/>
          <p:cNvSpPr>
            <a:spLocks noGrp="1" noRot="1" noChangeAspect="1"/>
          </p:cNvSpPr>
          <p:nvPr>
            <p:ph type="sldImg" idx="2"/>
          </p:nvPr>
        </p:nvSpPr>
        <p:spPr>
          <a:xfrm>
            <a:off x="654050" y="912813"/>
            <a:ext cx="5549900" cy="3122612"/>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a:noFill/>
          </a:ln>
        </p:spPr>
      </p:sp>
      <p:sp>
        <p:nvSpPr>
          <p:cNvPr id="2711" name="Google Shape;2711;g19c5f05ae5e_0_12537:notes"/>
          <p:cNvSpPr txBox="1">
            <a:spLocks noGrp="1"/>
          </p:cNvSpPr>
          <p:nvPr>
            <p:ph type="body" idx="1"/>
          </p:nvPr>
        </p:nvSpPr>
        <p:spPr>
          <a:xfrm>
            <a:off x="1046262" y="4337655"/>
            <a:ext cx="4771500" cy="3465300"/>
          </a:xfrm>
          <a:prstGeom prst="rect">
            <a:avLst/>
          </a:prstGeom>
          <a:noFill/>
          <a:ln>
            <a:noFill/>
          </a:ln>
        </p:spPr>
        <p:txBody>
          <a:bodyPr spcFirstLastPara="1" wrap="square" lIns="0" tIns="0" rIns="0" bIns="0" anchor="ctr" anchorCtr="0">
            <a:noAutofit/>
          </a:bodyPr>
          <a:lstStyle/>
          <a:p>
            <a:pPr marL="0" lvl="0" indent="0" algn="l" rtl="0">
              <a:spcBef>
                <a:spcPts val="0"/>
              </a:spcBef>
              <a:spcAft>
                <a:spcPts val="0"/>
              </a:spcAft>
              <a:buSzPts val="1100"/>
              <a:buNone/>
            </a:pPr>
            <a:endParaRPr dirty="0"/>
          </a:p>
        </p:txBody>
      </p:sp>
    </p:spTree>
    <p:extLst>
      <p:ext uri="{BB962C8B-B14F-4D97-AF65-F5344CB8AC3E}">
        <p14:creationId xmlns:p14="http://schemas.microsoft.com/office/powerpoint/2010/main" val="37862921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3"/>
        <p:cNvGrpSpPr/>
        <p:nvPr/>
      </p:nvGrpSpPr>
      <p:grpSpPr>
        <a:xfrm>
          <a:off x="0" y="0"/>
          <a:ext cx="0" cy="0"/>
          <a:chOff x="0" y="0"/>
          <a:chExt cx="0" cy="0"/>
        </a:xfrm>
      </p:grpSpPr>
      <p:sp>
        <p:nvSpPr>
          <p:cNvPr id="2754" name="Google Shape;2754;g1a1efbf9416_0_24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5" name="Google Shape;2755;g1a1efbf9416_0_248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b="1" dirty="0"/>
          </a:p>
        </p:txBody>
      </p:sp>
      <p:sp>
        <p:nvSpPr>
          <p:cNvPr id="2756" name="Google Shape;2756;g1a1efbf9416_0_248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40</a:t>
            </a:fld>
            <a:endParaRPr/>
          </a:p>
        </p:txBody>
      </p:sp>
    </p:spTree>
    <p:extLst>
      <p:ext uri="{BB962C8B-B14F-4D97-AF65-F5344CB8AC3E}">
        <p14:creationId xmlns:p14="http://schemas.microsoft.com/office/powerpoint/2010/main" val="19636927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1"/>
        <p:cNvGrpSpPr/>
        <p:nvPr/>
      </p:nvGrpSpPr>
      <p:grpSpPr>
        <a:xfrm>
          <a:off x="0" y="0"/>
          <a:ext cx="0" cy="0"/>
          <a:chOff x="0" y="0"/>
          <a:chExt cx="0" cy="0"/>
        </a:xfrm>
      </p:grpSpPr>
      <p:sp>
        <p:nvSpPr>
          <p:cNvPr id="2762" name="Google Shape;2762;g1a1efbf9416_0_49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63" name="Google Shape;2763;g1a1efbf9416_0_495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764" name="Google Shape;2764;g1a1efbf9416_0_495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GB"/>
              <a:t>41</a:t>
            </a:fld>
            <a:endParaRPr/>
          </a:p>
        </p:txBody>
      </p:sp>
    </p:spTree>
    <p:extLst>
      <p:ext uri="{BB962C8B-B14F-4D97-AF65-F5344CB8AC3E}">
        <p14:creationId xmlns:p14="http://schemas.microsoft.com/office/powerpoint/2010/main" val="5100044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57D003-1BA4-6147-A876-FDD237F4EE42}"/>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PT"/>
          </a:p>
        </p:txBody>
      </p:sp>
      <p:sp>
        <p:nvSpPr>
          <p:cNvPr id="3" name="Subtitle 2">
            <a:extLst>
              <a:ext uri="{FF2B5EF4-FFF2-40B4-BE49-F238E27FC236}">
                <a16:creationId xmlns:a16="http://schemas.microsoft.com/office/drawing/2014/main" id="{F11ACEB7-55E3-2242-A8C7-10B40A57614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PT"/>
          </a:p>
        </p:txBody>
      </p:sp>
      <p:sp>
        <p:nvSpPr>
          <p:cNvPr id="4" name="Date Placeholder 3">
            <a:extLst>
              <a:ext uri="{FF2B5EF4-FFF2-40B4-BE49-F238E27FC236}">
                <a16:creationId xmlns:a16="http://schemas.microsoft.com/office/drawing/2014/main" id="{A1E38CF1-43D3-B048-9020-145A3C4A0FCC}"/>
              </a:ext>
            </a:extLst>
          </p:cNvPr>
          <p:cNvSpPr>
            <a:spLocks noGrp="1"/>
          </p:cNvSpPr>
          <p:nvPr>
            <p:ph type="dt" sz="half" idx="10"/>
          </p:nvPr>
        </p:nvSpPr>
        <p:spPr/>
        <p:txBody>
          <a:bodyPr/>
          <a:lstStyle/>
          <a:p>
            <a:fld id="{068714F3-941D-F548-A8D1-E924415E4513}" type="datetimeFigureOut">
              <a:rPr lang="en-PT" smtClean="0"/>
              <a:t>11/21/2024</a:t>
            </a:fld>
            <a:endParaRPr lang="en-PT"/>
          </a:p>
        </p:txBody>
      </p:sp>
      <p:sp>
        <p:nvSpPr>
          <p:cNvPr id="5" name="Footer Placeholder 4">
            <a:extLst>
              <a:ext uri="{FF2B5EF4-FFF2-40B4-BE49-F238E27FC236}">
                <a16:creationId xmlns:a16="http://schemas.microsoft.com/office/drawing/2014/main" id="{4A42E755-5901-9240-9E50-8A2CEA92BF05}"/>
              </a:ext>
            </a:extLst>
          </p:cNvPr>
          <p:cNvSpPr>
            <a:spLocks noGrp="1"/>
          </p:cNvSpPr>
          <p:nvPr>
            <p:ph type="ftr" sz="quarter" idx="11"/>
          </p:nvPr>
        </p:nvSpPr>
        <p:spPr/>
        <p:txBody>
          <a:bodyPr/>
          <a:lstStyle/>
          <a:p>
            <a:endParaRPr lang="en-PT"/>
          </a:p>
        </p:txBody>
      </p:sp>
      <p:sp>
        <p:nvSpPr>
          <p:cNvPr id="6" name="Slide Number Placeholder 5">
            <a:extLst>
              <a:ext uri="{FF2B5EF4-FFF2-40B4-BE49-F238E27FC236}">
                <a16:creationId xmlns:a16="http://schemas.microsoft.com/office/drawing/2014/main" id="{8534F5FC-BE64-0145-9878-BBC828DC6C29}"/>
              </a:ext>
            </a:extLst>
          </p:cNvPr>
          <p:cNvSpPr>
            <a:spLocks noGrp="1"/>
          </p:cNvSpPr>
          <p:nvPr>
            <p:ph type="sldNum" sz="quarter" idx="12"/>
          </p:nvPr>
        </p:nvSpPr>
        <p:spPr/>
        <p:txBody>
          <a:bodyPr/>
          <a:lstStyle/>
          <a:p>
            <a:fld id="{B953E41C-DF70-C345-81A5-385C85CE6B97}" type="slidenum">
              <a:rPr lang="en-PT" smtClean="0"/>
              <a:t>‹#›</a:t>
            </a:fld>
            <a:endParaRPr lang="en-PT"/>
          </a:p>
        </p:txBody>
      </p:sp>
    </p:spTree>
    <p:extLst>
      <p:ext uri="{BB962C8B-B14F-4D97-AF65-F5344CB8AC3E}">
        <p14:creationId xmlns:p14="http://schemas.microsoft.com/office/powerpoint/2010/main" val="37879242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95152-494A-5D4B-A49A-A99025CEAF19}"/>
              </a:ext>
            </a:extLst>
          </p:cNvPr>
          <p:cNvSpPr>
            <a:spLocks noGrp="1"/>
          </p:cNvSpPr>
          <p:nvPr>
            <p:ph type="title"/>
          </p:nvPr>
        </p:nvSpPr>
        <p:spPr/>
        <p:txBody>
          <a:bodyPr/>
          <a:lstStyle/>
          <a:p>
            <a:r>
              <a:rPr lang="en-GB"/>
              <a:t>Click to edit Master title style</a:t>
            </a:r>
            <a:endParaRPr lang="en-PT"/>
          </a:p>
        </p:txBody>
      </p:sp>
      <p:sp>
        <p:nvSpPr>
          <p:cNvPr id="3" name="Vertical Text Placeholder 2">
            <a:extLst>
              <a:ext uri="{FF2B5EF4-FFF2-40B4-BE49-F238E27FC236}">
                <a16:creationId xmlns:a16="http://schemas.microsoft.com/office/drawing/2014/main" id="{A233FCAE-9D8B-AA42-B813-9886F0995A74}"/>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PT"/>
          </a:p>
        </p:txBody>
      </p:sp>
      <p:sp>
        <p:nvSpPr>
          <p:cNvPr id="4" name="Date Placeholder 3">
            <a:extLst>
              <a:ext uri="{FF2B5EF4-FFF2-40B4-BE49-F238E27FC236}">
                <a16:creationId xmlns:a16="http://schemas.microsoft.com/office/drawing/2014/main" id="{B4F9780A-BF5C-5F44-8DB5-3091A9D866A4}"/>
              </a:ext>
            </a:extLst>
          </p:cNvPr>
          <p:cNvSpPr>
            <a:spLocks noGrp="1"/>
          </p:cNvSpPr>
          <p:nvPr>
            <p:ph type="dt" sz="half" idx="10"/>
          </p:nvPr>
        </p:nvSpPr>
        <p:spPr/>
        <p:txBody>
          <a:bodyPr/>
          <a:lstStyle/>
          <a:p>
            <a:fld id="{068714F3-941D-F548-A8D1-E924415E4513}" type="datetimeFigureOut">
              <a:rPr lang="en-PT" smtClean="0"/>
              <a:t>11/21/2024</a:t>
            </a:fld>
            <a:endParaRPr lang="en-PT"/>
          </a:p>
        </p:txBody>
      </p:sp>
      <p:sp>
        <p:nvSpPr>
          <p:cNvPr id="5" name="Footer Placeholder 4">
            <a:extLst>
              <a:ext uri="{FF2B5EF4-FFF2-40B4-BE49-F238E27FC236}">
                <a16:creationId xmlns:a16="http://schemas.microsoft.com/office/drawing/2014/main" id="{14EB43C8-591B-404D-8B60-2D6222180B15}"/>
              </a:ext>
            </a:extLst>
          </p:cNvPr>
          <p:cNvSpPr>
            <a:spLocks noGrp="1"/>
          </p:cNvSpPr>
          <p:nvPr>
            <p:ph type="ftr" sz="quarter" idx="11"/>
          </p:nvPr>
        </p:nvSpPr>
        <p:spPr/>
        <p:txBody>
          <a:bodyPr/>
          <a:lstStyle/>
          <a:p>
            <a:endParaRPr lang="en-PT"/>
          </a:p>
        </p:txBody>
      </p:sp>
      <p:sp>
        <p:nvSpPr>
          <p:cNvPr id="6" name="Slide Number Placeholder 5">
            <a:extLst>
              <a:ext uri="{FF2B5EF4-FFF2-40B4-BE49-F238E27FC236}">
                <a16:creationId xmlns:a16="http://schemas.microsoft.com/office/drawing/2014/main" id="{DAEC3DEF-BAF5-DD41-8ECD-665C2F8C8A1B}"/>
              </a:ext>
            </a:extLst>
          </p:cNvPr>
          <p:cNvSpPr>
            <a:spLocks noGrp="1"/>
          </p:cNvSpPr>
          <p:nvPr>
            <p:ph type="sldNum" sz="quarter" idx="12"/>
          </p:nvPr>
        </p:nvSpPr>
        <p:spPr/>
        <p:txBody>
          <a:bodyPr/>
          <a:lstStyle/>
          <a:p>
            <a:fld id="{B953E41C-DF70-C345-81A5-385C85CE6B97}" type="slidenum">
              <a:rPr lang="en-PT" smtClean="0"/>
              <a:t>‹#›</a:t>
            </a:fld>
            <a:endParaRPr lang="en-PT"/>
          </a:p>
        </p:txBody>
      </p:sp>
    </p:spTree>
    <p:extLst>
      <p:ext uri="{BB962C8B-B14F-4D97-AF65-F5344CB8AC3E}">
        <p14:creationId xmlns:p14="http://schemas.microsoft.com/office/powerpoint/2010/main" val="19906276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A58FE8B-059E-8140-8A01-94D557A4269B}"/>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PT"/>
          </a:p>
        </p:txBody>
      </p:sp>
      <p:sp>
        <p:nvSpPr>
          <p:cNvPr id="3" name="Vertical Text Placeholder 2">
            <a:extLst>
              <a:ext uri="{FF2B5EF4-FFF2-40B4-BE49-F238E27FC236}">
                <a16:creationId xmlns:a16="http://schemas.microsoft.com/office/drawing/2014/main" id="{E0704C27-B031-3F4E-A57A-9E9173BED29E}"/>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PT"/>
          </a:p>
        </p:txBody>
      </p:sp>
      <p:sp>
        <p:nvSpPr>
          <p:cNvPr id="4" name="Date Placeholder 3">
            <a:extLst>
              <a:ext uri="{FF2B5EF4-FFF2-40B4-BE49-F238E27FC236}">
                <a16:creationId xmlns:a16="http://schemas.microsoft.com/office/drawing/2014/main" id="{E6A13E8F-9381-A943-9375-5C33D37C5D2C}"/>
              </a:ext>
            </a:extLst>
          </p:cNvPr>
          <p:cNvSpPr>
            <a:spLocks noGrp="1"/>
          </p:cNvSpPr>
          <p:nvPr>
            <p:ph type="dt" sz="half" idx="10"/>
          </p:nvPr>
        </p:nvSpPr>
        <p:spPr/>
        <p:txBody>
          <a:bodyPr/>
          <a:lstStyle/>
          <a:p>
            <a:fld id="{068714F3-941D-F548-A8D1-E924415E4513}" type="datetimeFigureOut">
              <a:rPr lang="en-PT" smtClean="0"/>
              <a:t>11/21/2024</a:t>
            </a:fld>
            <a:endParaRPr lang="en-PT"/>
          </a:p>
        </p:txBody>
      </p:sp>
      <p:sp>
        <p:nvSpPr>
          <p:cNvPr id="5" name="Footer Placeholder 4">
            <a:extLst>
              <a:ext uri="{FF2B5EF4-FFF2-40B4-BE49-F238E27FC236}">
                <a16:creationId xmlns:a16="http://schemas.microsoft.com/office/drawing/2014/main" id="{3DE7356A-51AC-C14D-A842-3CC1FB8AC834}"/>
              </a:ext>
            </a:extLst>
          </p:cNvPr>
          <p:cNvSpPr>
            <a:spLocks noGrp="1"/>
          </p:cNvSpPr>
          <p:nvPr>
            <p:ph type="ftr" sz="quarter" idx="11"/>
          </p:nvPr>
        </p:nvSpPr>
        <p:spPr/>
        <p:txBody>
          <a:bodyPr/>
          <a:lstStyle/>
          <a:p>
            <a:endParaRPr lang="en-PT"/>
          </a:p>
        </p:txBody>
      </p:sp>
      <p:sp>
        <p:nvSpPr>
          <p:cNvPr id="6" name="Slide Number Placeholder 5">
            <a:extLst>
              <a:ext uri="{FF2B5EF4-FFF2-40B4-BE49-F238E27FC236}">
                <a16:creationId xmlns:a16="http://schemas.microsoft.com/office/drawing/2014/main" id="{305FE6B3-F7F6-2145-B3D2-E2E3EE0D0274}"/>
              </a:ext>
            </a:extLst>
          </p:cNvPr>
          <p:cNvSpPr>
            <a:spLocks noGrp="1"/>
          </p:cNvSpPr>
          <p:nvPr>
            <p:ph type="sldNum" sz="quarter" idx="12"/>
          </p:nvPr>
        </p:nvSpPr>
        <p:spPr/>
        <p:txBody>
          <a:bodyPr/>
          <a:lstStyle/>
          <a:p>
            <a:fld id="{B953E41C-DF70-C345-81A5-385C85CE6B97}" type="slidenum">
              <a:rPr lang="en-PT" smtClean="0"/>
              <a:t>‹#›</a:t>
            </a:fld>
            <a:endParaRPr lang="en-PT"/>
          </a:p>
        </p:txBody>
      </p:sp>
    </p:spTree>
    <p:extLst>
      <p:ext uri="{BB962C8B-B14F-4D97-AF65-F5344CB8AC3E}">
        <p14:creationId xmlns:p14="http://schemas.microsoft.com/office/powerpoint/2010/main" val="3988671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1_Title and Content">
    <p:spTree>
      <p:nvGrpSpPr>
        <p:cNvPr id="1" name="Shape 39"/>
        <p:cNvGrpSpPr/>
        <p:nvPr/>
      </p:nvGrpSpPr>
      <p:grpSpPr>
        <a:xfrm>
          <a:off x="0" y="0"/>
          <a:ext cx="0" cy="0"/>
          <a:chOff x="0" y="0"/>
          <a:chExt cx="0" cy="0"/>
        </a:xfrm>
      </p:grpSpPr>
      <p:sp>
        <p:nvSpPr>
          <p:cNvPr id="40" name="Google Shape;40;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E85AA"/>
              </a:buClr>
              <a:buSzPts val="1800"/>
              <a:buNone/>
              <a:defRPr sz="5333">
                <a:solidFill>
                  <a:schemeClr val="bg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41" name="Google Shape;41;p6"/>
          <p:cNvSpPr txBox="1">
            <a:spLocks noGrp="1"/>
          </p:cNvSpPr>
          <p:nvPr>
            <p:ph type="body" idx="1"/>
          </p:nvPr>
        </p:nvSpPr>
        <p:spPr>
          <a:xfrm>
            <a:off x="838200" y="1825625"/>
            <a:ext cx="10515600" cy="4351339"/>
          </a:xfrm>
          <a:prstGeom prst="rect">
            <a:avLst/>
          </a:prstGeom>
          <a:noFill/>
          <a:ln>
            <a:noFill/>
          </a:ln>
        </p:spPr>
        <p:txBody>
          <a:bodyPr spcFirstLastPara="1" wrap="square" lIns="91425" tIns="45700" rIns="91425" bIns="45700" anchor="t" anchorCtr="0">
            <a:normAutofit/>
          </a:bodyPr>
          <a:lstStyle>
            <a:lvl1pPr marL="457189" lvl="0" indent="-342891" algn="l">
              <a:lnSpc>
                <a:spcPct val="90000"/>
              </a:lnSpc>
              <a:spcBef>
                <a:spcPts val="1000"/>
              </a:spcBef>
              <a:spcAft>
                <a:spcPts val="0"/>
              </a:spcAft>
              <a:buClr>
                <a:srgbClr val="0E85AA"/>
              </a:buClr>
              <a:buSzPts val="1800"/>
              <a:buChar char="•"/>
              <a:defRPr sz="2667" baseline="0">
                <a:solidFill>
                  <a:schemeClr val="bg1"/>
                </a:solidFill>
              </a:defRPr>
            </a:lvl1pPr>
            <a:lvl2pPr marL="914377" lvl="1" indent="-342891" algn="l">
              <a:lnSpc>
                <a:spcPct val="90000"/>
              </a:lnSpc>
              <a:spcBef>
                <a:spcPts val="500"/>
              </a:spcBef>
              <a:spcAft>
                <a:spcPts val="0"/>
              </a:spcAft>
              <a:buClr>
                <a:srgbClr val="0E85AA"/>
              </a:buClr>
              <a:buSzPts val="1800"/>
              <a:buChar char="•"/>
              <a:defRPr/>
            </a:lvl2pPr>
            <a:lvl3pPr marL="1371566" lvl="2" indent="-342891" algn="l">
              <a:lnSpc>
                <a:spcPct val="90000"/>
              </a:lnSpc>
              <a:spcBef>
                <a:spcPts val="500"/>
              </a:spcBef>
              <a:spcAft>
                <a:spcPts val="0"/>
              </a:spcAft>
              <a:buClr>
                <a:srgbClr val="0E85AA"/>
              </a:buClr>
              <a:buSzPts val="1800"/>
              <a:buChar char="•"/>
              <a:defRPr/>
            </a:lvl3pPr>
            <a:lvl4pPr marL="1828754" lvl="3" indent="-342891" algn="l">
              <a:lnSpc>
                <a:spcPct val="90000"/>
              </a:lnSpc>
              <a:spcBef>
                <a:spcPts val="500"/>
              </a:spcBef>
              <a:spcAft>
                <a:spcPts val="0"/>
              </a:spcAft>
              <a:buClr>
                <a:srgbClr val="0E85AA"/>
              </a:buClr>
              <a:buSzPts val="1800"/>
              <a:buChar char="•"/>
              <a:defRPr/>
            </a:lvl4pPr>
            <a:lvl5pPr marL="2285943" lvl="4" indent="-342891" algn="l">
              <a:lnSpc>
                <a:spcPct val="90000"/>
              </a:lnSpc>
              <a:spcBef>
                <a:spcPts val="500"/>
              </a:spcBef>
              <a:spcAft>
                <a:spcPts val="0"/>
              </a:spcAft>
              <a:buClr>
                <a:srgbClr val="0E85AA"/>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pPr lvl="0"/>
            <a:r>
              <a:rPr lang="en-US" dirty="0"/>
              <a:t>Edit Master text styles</a:t>
            </a:r>
          </a:p>
        </p:txBody>
      </p:sp>
    </p:spTree>
    <p:extLst>
      <p:ext uri="{BB962C8B-B14F-4D97-AF65-F5344CB8AC3E}">
        <p14:creationId xmlns:p14="http://schemas.microsoft.com/office/powerpoint/2010/main" val="2472027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361288-6F8F-8C4C-A40A-75F6624A76E1}"/>
              </a:ext>
            </a:extLst>
          </p:cNvPr>
          <p:cNvSpPr>
            <a:spLocks noGrp="1"/>
          </p:cNvSpPr>
          <p:nvPr>
            <p:ph type="title"/>
          </p:nvPr>
        </p:nvSpPr>
        <p:spPr/>
        <p:txBody>
          <a:bodyPr/>
          <a:lstStyle>
            <a:lvl1pPr>
              <a:defRPr>
                <a:solidFill>
                  <a:schemeClr val="bg1"/>
                </a:solidFill>
                <a:latin typeface="Bree"/>
              </a:defRPr>
            </a:lvl1pPr>
          </a:lstStyle>
          <a:p>
            <a:r>
              <a:rPr lang="en-GB" dirty="0"/>
              <a:t>Click to edit Master title style</a:t>
            </a:r>
            <a:endParaRPr lang="en-PT" dirty="0"/>
          </a:p>
        </p:txBody>
      </p:sp>
      <p:sp>
        <p:nvSpPr>
          <p:cNvPr id="3" name="Content Placeholder 2">
            <a:extLst>
              <a:ext uri="{FF2B5EF4-FFF2-40B4-BE49-F238E27FC236}">
                <a16:creationId xmlns:a16="http://schemas.microsoft.com/office/drawing/2014/main" id="{A5C822B7-A022-E247-B2D6-AE16E5462267}"/>
              </a:ext>
            </a:extLst>
          </p:cNvPr>
          <p:cNvSpPr>
            <a:spLocks noGrp="1"/>
          </p:cNvSpPr>
          <p:nvPr>
            <p:ph idx="1"/>
          </p:nvPr>
        </p:nvSpPr>
        <p:spPr/>
        <p:txBody>
          <a:bodyPr/>
          <a:lstStyle>
            <a:lvl1pPr>
              <a:defRPr>
                <a:solidFill>
                  <a:schemeClr val="bg1"/>
                </a:solidFill>
                <a:latin typeface="Bree"/>
              </a:defRPr>
            </a:lvl1pPr>
            <a:lvl2pPr>
              <a:defRPr>
                <a:solidFill>
                  <a:schemeClr val="bg1"/>
                </a:solidFill>
                <a:latin typeface="Bree"/>
              </a:defRPr>
            </a:lvl2pPr>
            <a:lvl3pPr>
              <a:defRPr>
                <a:solidFill>
                  <a:schemeClr val="bg1"/>
                </a:solidFill>
                <a:latin typeface="Bree"/>
              </a:defRPr>
            </a:lvl3pPr>
            <a:lvl4pPr>
              <a:defRPr>
                <a:solidFill>
                  <a:schemeClr val="bg1"/>
                </a:solidFill>
                <a:latin typeface="Bree"/>
              </a:defRPr>
            </a:lvl4pPr>
            <a:lvl5pPr>
              <a:defRPr>
                <a:solidFill>
                  <a:schemeClr val="bg1"/>
                </a:solidFill>
                <a:latin typeface="Bree"/>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PT" dirty="0"/>
          </a:p>
        </p:txBody>
      </p:sp>
      <p:sp>
        <p:nvSpPr>
          <p:cNvPr id="4" name="Date Placeholder 3">
            <a:extLst>
              <a:ext uri="{FF2B5EF4-FFF2-40B4-BE49-F238E27FC236}">
                <a16:creationId xmlns:a16="http://schemas.microsoft.com/office/drawing/2014/main" id="{77FABC29-ECB7-0543-AB83-3E38081B989E}"/>
              </a:ext>
            </a:extLst>
          </p:cNvPr>
          <p:cNvSpPr>
            <a:spLocks noGrp="1"/>
          </p:cNvSpPr>
          <p:nvPr>
            <p:ph type="dt" sz="half" idx="10"/>
          </p:nvPr>
        </p:nvSpPr>
        <p:spPr/>
        <p:txBody>
          <a:bodyPr/>
          <a:lstStyle/>
          <a:p>
            <a:fld id="{068714F3-941D-F548-A8D1-E924415E4513}" type="datetimeFigureOut">
              <a:rPr lang="en-PT" smtClean="0"/>
              <a:t>11/21/2024</a:t>
            </a:fld>
            <a:endParaRPr lang="en-PT"/>
          </a:p>
        </p:txBody>
      </p:sp>
      <p:sp>
        <p:nvSpPr>
          <p:cNvPr id="5" name="Footer Placeholder 4">
            <a:extLst>
              <a:ext uri="{FF2B5EF4-FFF2-40B4-BE49-F238E27FC236}">
                <a16:creationId xmlns:a16="http://schemas.microsoft.com/office/drawing/2014/main" id="{346C72FD-5E56-B94B-9E4F-4E95281F786B}"/>
              </a:ext>
            </a:extLst>
          </p:cNvPr>
          <p:cNvSpPr>
            <a:spLocks noGrp="1"/>
          </p:cNvSpPr>
          <p:nvPr>
            <p:ph type="ftr" sz="quarter" idx="11"/>
          </p:nvPr>
        </p:nvSpPr>
        <p:spPr/>
        <p:txBody>
          <a:bodyPr/>
          <a:lstStyle/>
          <a:p>
            <a:endParaRPr lang="en-PT"/>
          </a:p>
        </p:txBody>
      </p:sp>
      <p:sp>
        <p:nvSpPr>
          <p:cNvPr id="6" name="Slide Number Placeholder 5">
            <a:extLst>
              <a:ext uri="{FF2B5EF4-FFF2-40B4-BE49-F238E27FC236}">
                <a16:creationId xmlns:a16="http://schemas.microsoft.com/office/drawing/2014/main" id="{E7CDF906-8117-1F4D-BC93-332C679677ED}"/>
              </a:ext>
            </a:extLst>
          </p:cNvPr>
          <p:cNvSpPr>
            <a:spLocks noGrp="1"/>
          </p:cNvSpPr>
          <p:nvPr>
            <p:ph type="sldNum" sz="quarter" idx="12"/>
          </p:nvPr>
        </p:nvSpPr>
        <p:spPr/>
        <p:txBody>
          <a:bodyPr/>
          <a:lstStyle/>
          <a:p>
            <a:fld id="{B953E41C-DF70-C345-81A5-385C85CE6B97}" type="slidenum">
              <a:rPr lang="en-PT" smtClean="0"/>
              <a:t>‹#›</a:t>
            </a:fld>
            <a:endParaRPr lang="en-PT"/>
          </a:p>
        </p:txBody>
      </p:sp>
    </p:spTree>
    <p:extLst>
      <p:ext uri="{BB962C8B-B14F-4D97-AF65-F5344CB8AC3E}">
        <p14:creationId xmlns:p14="http://schemas.microsoft.com/office/powerpoint/2010/main" val="40767693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6899C-BC7E-6E49-AE06-71120846296A}"/>
              </a:ext>
            </a:extLst>
          </p:cNvPr>
          <p:cNvSpPr>
            <a:spLocks noGrp="1"/>
          </p:cNvSpPr>
          <p:nvPr>
            <p:ph type="title"/>
          </p:nvPr>
        </p:nvSpPr>
        <p:spPr>
          <a:xfrm>
            <a:off x="831850" y="1709738"/>
            <a:ext cx="10515600" cy="2852737"/>
          </a:xfrm>
        </p:spPr>
        <p:txBody>
          <a:bodyPr anchor="b"/>
          <a:lstStyle>
            <a:lvl1pPr>
              <a:defRPr sz="6000"/>
            </a:lvl1pPr>
          </a:lstStyle>
          <a:p>
            <a:r>
              <a:rPr lang="en-GB" dirty="0"/>
              <a:t>Click to edit Master title style</a:t>
            </a:r>
            <a:endParaRPr lang="en-PT" dirty="0"/>
          </a:p>
        </p:txBody>
      </p:sp>
      <p:sp>
        <p:nvSpPr>
          <p:cNvPr id="3" name="Text Placeholder 2">
            <a:extLst>
              <a:ext uri="{FF2B5EF4-FFF2-40B4-BE49-F238E27FC236}">
                <a16:creationId xmlns:a16="http://schemas.microsoft.com/office/drawing/2014/main" id="{524E1257-02D5-B148-957D-A04FDD3C62C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9058AFF1-707E-3D4D-9D65-7C1E45E4BDB8}"/>
              </a:ext>
            </a:extLst>
          </p:cNvPr>
          <p:cNvSpPr>
            <a:spLocks noGrp="1"/>
          </p:cNvSpPr>
          <p:nvPr>
            <p:ph type="dt" sz="half" idx="10"/>
          </p:nvPr>
        </p:nvSpPr>
        <p:spPr/>
        <p:txBody>
          <a:bodyPr/>
          <a:lstStyle/>
          <a:p>
            <a:fld id="{068714F3-941D-F548-A8D1-E924415E4513}" type="datetimeFigureOut">
              <a:rPr lang="en-PT" smtClean="0"/>
              <a:t>11/21/2024</a:t>
            </a:fld>
            <a:endParaRPr lang="en-PT"/>
          </a:p>
        </p:txBody>
      </p:sp>
      <p:sp>
        <p:nvSpPr>
          <p:cNvPr id="5" name="Footer Placeholder 4">
            <a:extLst>
              <a:ext uri="{FF2B5EF4-FFF2-40B4-BE49-F238E27FC236}">
                <a16:creationId xmlns:a16="http://schemas.microsoft.com/office/drawing/2014/main" id="{415F2F33-293E-344D-9EF0-B1BE883761CC}"/>
              </a:ext>
            </a:extLst>
          </p:cNvPr>
          <p:cNvSpPr>
            <a:spLocks noGrp="1"/>
          </p:cNvSpPr>
          <p:nvPr>
            <p:ph type="ftr" sz="quarter" idx="11"/>
          </p:nvPr>
        </p:nvSpPr>
        <p:spPr/>
        <p:txBody>
          <a:bodyPr/>
          <a:lstStyle/>
          <a:p>
            <a:endParaRPr lang="en-PT"/>
          </a:p>
        </p:txBody>
      </p:sp>
      <p:sp>
        <p:nvSpPr>
          <p:cNvPr id="6" name="Slide Number Placeholder 5">
            <a:extLst>
              <a:ext uri="{FF2B5EF4-FFF2-40B4-BE49-F238E27FC236}">
                <a16:creationId xmlns:a16="http://schemas.microsoft.com/office/drawing/2014/main" id="{1447702C-AEAD-F540-88CE-53ECB001D91A}"/>
              </a:ext>
            </a:extLst>
          </p:cNvPr>
          <p:cNvSpPr>
            <a:spLocks noGrp="1"/>
          </p:cNvSpPr>
          <p:nvPr>
            <p:ph type="sldNum" sz="quarter" idx="12"/>
          </p:nvPr>
        </p:nvSpPr>
        <p:spPr/>
        <p:txBody>
          <a:bodyPr/>
          <a:lstStyle/>
          <a:p>
            <a:fld id="{B953E41C-DF70-C345-81A5-385C85CE6B97}" type="slidenum">
              <a:rPr lang="en-PT" smtClean="0"/>
              <a:t>‹#›</a:t>
            </a:fld>
            <a:endParaRPr lang="en-PT"/>
          </a:p>
        </p:txBody>
      </p:sp>
    </p:spTree>
    <p:extLst>
      <p:ext uri="{BB962C8B-B14F-4D97-AF65-F5344CB8AC3E}">
        <p14:creationId xmlns:p14="http://schemas.microsoft.com/office/powerpoint/2010/main" val="37558381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51AB87-A2F1-6140-95F9-138E5FF192B9}"/>
              </a:ext>
            </a:extLst>
          </p:cNvPr>
          <p:cNvSpPr>
            <a:spLocks noGrp="1"/>
          </p:cNvSpPr>
          <p:nvPr>
            <p:ph type="title"/>
          </p:nvPr>
        </p:nvSpPr>
        <p:spPr/>
        <p:txBody>
          <a:bodyPr/>
          <a:lstStyle/>
          <a:p>
            <a:r>
              <a:rPr lang="en-GB" dirty="0"/>
              <a:t>Click to edit Master title style</a:t>
            </a:r>
            <a:endParaRPr lang="en-PT" dirty="0"/>
          </a:p>
        </p:txBody>
      </p:sp>
      <p:sp>
        <p:nvSpPr>
          <p:cNvPr id="3" name="Content Placeholder 2">
            <a:extLst>
              <a:ext uri="{FF2B5EF4-FFF2-40B4-BE49-F238E27FC236}">
                <a16:creationId xmlns:a16="http://schemas.microsoft.com/office/drawing/2014/main" id="{4E648DB2-61B9-F64A-8512-20F64C28169B}"/>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PT"/>
          </a:p>
        </p:txBody>
      </p:sp>
      <p:sp>
        <p:nvSpPr>
          <p:cNvPr id="4" name="Content Placeholder 3">
            <a:extLst>
              <a:ext uri="{FF2B5EF4-FFF2-40B4-BE49-F238E27FC236}">
                <a16:creationId xmlns:a16="http://schemas.microsoft.com/office/drawing/2014/main" id="{8EC0F05B-5754-0046-BEDB-78660B53FEB4}"/>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PT"/>
          </a:p>
        </p:txBody>
      </p:sp>
      <p:sp>
        <p:nvSpPr>
          <p:cNvPr id="5" name="Date Placeholder 4">
            <a:extLst>
              <a:ext uri="{FF2B5EF4-FFF2-40B4-BE49-F238E27FC236}">
                <a16:creationId xmlns:a16="http://schemas.microsoft.com/office/drawing/2014/main" id="{6001EE86-559C-1E4C-A0B3-FBCBF537F3DF}"/>
              </a:ext>
            </a:extLst>
          </p:cNvPr>
          <p:cNvSpPr>
            <a:spLocks noGrp="1"/>
          </p:cNvSpPr>
          <p:nvPr>
            <p:ph type="dt" sz="half" idx="10"/>
          </p:nvPr>
        </p:nvSpPr>
        <p:spPr/>
        <p:txBody>
          <a:bodyPr/>
          <a:lstStyle/>
          <a:p>
            <a:fld id="{068714F3-941D-F548-A8D1-E924415E4513}" type="datetimeFigureOut">
              <a:rPr lang="en-PT" smtClean="0"/>
              <a:t>11/21/2024</a:t>
            </a:fld>
            <a:endParaRPr lang="en-PT"/>
          </a:p>
        </p:txBody>
      </p:sp>
      <p:sp>
        <p:nvSpPr>
          <p:cNvPr id="6" name="Footer Placeholder 5">
            <a:extLst>
              <a:ext uri="{FF2B5EF4-FFF2-40B4-BE49-F238E27FC236}">
                <a16:creationId xmlns:a16="http://schemas.microsoft.com/office/drawing/2014/main" id="{8707B06D-8CBC-F44A-A93A-762723C4AEE9}"/>
              </a:ext>
            </a:extLst>
          </p:cNvPr>
          <p:cNvSpPr>
            <a:spLocks noGrp="1"/>
          </p:cNvSpPr>
          <p:nvPr>
            <p:ph type="ftr" sz="quarter" idx="11"/>
          </p:nvPr>
        </p:nvSpPr>
        <p:spPr/>
        <p:txBody>
          <a:bodyPr/>
          <a:lstStyle/>
          <a:p>
            <a:endParaRPr lang="en-PT"/>
          </a:p>
        </p:txBody>
      </p:sp>
      <p:sp>
        <p:nvSpPr>
          <p:cNvPr id="7" name="Slide Number Placeholder 6">
            <a:extLst>
              <a:ext uri="{FF2B5EF4-FFF2-40B4-BE49-F238E27FC236}">
                <a16:creationId xmlns:a16="http://schemas.microsoft.com/office/drawing/2014/main" id="{7B025D28-4346-2942-B5D0-69965BF14D86}"/>
              </a:ext>
            </a:extLst>
          </p:cNvPr>
          <p:cNvSpPr>
            <a:spLocks noGrp="1"/>
          </p:cNvSpPr>
          <p:nvPr>
            <p:ph type="sldNum" sz="quarter" idx="12"/>
          </p:nvPr>
        </p:nvSpPr>
        <p:spPr/>
        <p:txBody>
          <a:bodyPr/>
          <a:lstStyle/>
          <a:p>
            <a:fld id="{B953E41C-DF70-C345-81A5-385C85CE6B97}" type="slidenum">
              <a:rPr lang="en-PT" smtClean="0"/>
              <a:t>‹#›</a:t>
            </a:fld>
            <a:endParaRPr lang="en-PT"/>
          </a:p>
        </p:txBody>
      </p:sp>
    </p:spTree>
    <p:extLst>
      <p:ext uri="{BB962C8B-B14F-4D97-AF65-F5344CB8AC3E}">
        <p14:creationId xmlns:p14="http://schemas.microsoft.com/office/powerpoint/2010/main" val="3893707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DC26E4-7D67-1D4F-960C-1A8E63799F1D}"/>
              </a:ext>
            </a:extLst>
          </p:cNvPr>
          <p:cNvSpPr>
            <a:spLocks noGrp="1"/>
          </p:cNvSpPr>
          <p:nvPr>
            <p:ph type="title"/>
          </p:nvPr>
        </p:nvSpPr>
        <p:spPr>
          <a:xfrm>
            <a:off x="839788" y="365125"/>
            <a:ext cx="10515600" cy="1325563"/>
          </a:xfrm>
        </p:spPr>
        <p:txBody>
          <a:bodyPr/>
          <a:lstStyle/>
          <a:p>
            <a:r>
              <a:rPr lang="en-GB"/>
              <a:t>Click to edit Master title style</a:t>
            </a:r>
            <a:endParaRPr lang="en-PT"/>
          </a:p>
        </p:txBody>
      </p:sp>
      <p:sp>
        <p:nvSpPr>
          <p:cNvPr id="3" name="Text Placeholder 2">
            <a:extLst>
              <a:ext uri="{FF2B5EF4-FFF2-40B4-BE49-F238E27FC236}">
                <a16:creationId xmlns:a16="http://schemas.microsoft.com/office/drawing/2014/main" id="{B55CA47B-5795-974A-B457-605B96267C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6CC5D69-57A6-2047-9FF8-21497377B1B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PT"/>
          </a:p>
        </p:txBody>
      </p:sp>
      <p:sp>
        <p:nvSpPr>
          <p:cNvPr id="5" name="Text Placeholder 4">
            <a:extLst>
              <a:ext uri="{FF2B5EF4-FFF2-40B4-BE49-F238E27FC236}">
                <a16:creationId xmlns:a16="http://schemas.microsoft.com/office/drawing/2014/main" id="{34828471-F0C6-6146-A709-EA56A36B6D4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55E13F53-DB42-5841-8804-A47456F0340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PT"/>
          </a:p>
        </p:txBody>
      </p:sp>
      <p:sp>
        <p:nvSpPr>
          <p:cNvPr id="7" name="Date Placeholder 6">
            <a:extLst>
              <a:ext uri="{FF2B5EF4-FFF2-40B4-BE49-F238E27FC236}">
                <a16:creationId xmlns:a16="http://schemas.microsoft.com/office/drawing/2014/main" id="{2B417B11-C06B-7F4B-BF68-863EFCC4E0C1}"/>
              </a:ext>
            </a:extLst>
          </p:cNvPr>
          <p:cNvSpPr>
            <a:spLocks noGrp="1"/>
          </p:cNvSpPr>
          <p:nvPr>
            <p:ph type="dt" sz="half" idx="10"/>
          </p:nvPr>
        </p:nvSpPr>
        <p:spPr/>
        <p:txBody>
          <a:bodyPr/>
          <a:lstStyle/>
          <a:p>
            <a:fld id="{068714F3-941D-F548-A8D1-E924415E4513}" type="datetimeFigureOut">
              <a:rPr lang="en-PT" smtClean="0"/>
              <a:t>11/21/2024</a:t>
            </a:fld>
            <a:endParaRPr lang="en-PT"/>
          </a:p>
        </p:txBody>
      </p:sp>
      <p:sp>
        <p:nvSpPr>
          <p:cNvPr id="8" name="Footer Placeholder 7">
            <a:extLst>
              <a:ext uri="{FF2B5EF4-FFF2-40B4-BE49-F238E27FC236}">
                <a16:creationId xmlns:a16="http://schemas.microsoft.com/office/drawing/2014/main" id="{C38ED53B-0B60-FF43-AC44-DA6FEEE0CC67}"/>
              </a:ext>
            </a:extLst>
          </p:cNvPr>
          <p:cNvSpPr>
            <a:spLocks noGrp="1"/>
          </p:cNvSpPr>
          <p:nvPr>
            <p:ph type="ftr" sz="quarter" idx="11"/>
          </p:nvPr>
        </p:nvSpPr>
        <p:spPr/>
        <p:txBody>
          <a:bodyPr/>
          <a:lstStyle/>
          <a:p>
            <a:endParaRPr lang="en-PT"/>
          </a:p>
        </p:txBody>
      </p:sp>
      <p:sp>
        <p:nvSpPr>
          <p:cNvPr id="9" name="Slide Number Placeholder 8">
            <a:extLst>
              <a:ext uri="{FF2B5EF4-FFF2-40B4-BE49-F238E27FC236}">
                <a16:creationId xmlns:a16="http://schemas.microsoft.com/office/drawing/2014/main" id="{04D7EE5D-F88A-6E41-8881-BB3BDEB00CEA}"/>
              </a:ext>
            </a:extLst>
          </p:cNvPr>
          <p:cNvSpPr>
            <a:spLocks noGrp="1"/>
          </p:cNvSpPr>
          <p:nvPr>
            <p:ph type="sldNum" sz="quarter" idx="12"/>
          </p:nvPr>
        </p:nvSpPr>
        <p:spPr/>
        <p:txBody>
          <a:bodyPr/>
          <a:lstStyle/>
          <a:p>
            <a:fld id="{B953E41C-DF70-C345-81A5-385C85CE6B97}" type="slidenum">
              <a:rPr lang="en-PT" smtClean="0"/>
              <a:t>‹#›</a:t>
            </a:fld>
            <a:endParaRPr lang="en-PT"/>
          </a:p>
        </p:txBody>
      </p:sp>
    </p:spTree>
    <p:extLst>
      <p:ext uri="{BB962C8B-B14F-4D97-AF65-F5344CB8AC3E}">
        <p14:creationId xmlns:p14="http://schemas.microsoft.com/office/powerpoint/2010/main" val="500775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6C4451-6DDA-8149-B481-584316DF9976}"/>
              </a:ext>
            </a:extLst>
          </p:cNvPr>
          <p:cNvSpPr>
            <a:spLocks noGrp="1"/>
          </p:cNvSpPr>
          <p:nvPr>
            <p:ph type="title"/>
          </p:nvPr>
        </p:nvSpPr>
        <p:spPr/>
        <p:txBody>
          <a:bodyPr/>
          <a:lstStyle/>
          <a:p>
            <a:r>
              <a:rPr lang="en-GB"/>
              <a:t>Click to edit Master title style</a:t>
            </a:r>
            <a:endParaRPr lang="en-PT"/>
          </a:p>
        </p:txBody>
      </p:sp>
      <p:sp>
        <p:nvSpPr>
          <p:cNvPr id="3" name="Date Placeholder 2">
            <a:extLst>
              <a:ext uri="{FF2B5EF4-FFF2-40B4-BE49-F238E27FC236}">
                <a16:creationId xmlns:a16="http://schemas.microsoft.com/office/drawing/2014/main" id="{C6824594-68DE-A84F-810E-848B42F887B8}"/>
              </a:ext>
            </a:extLst>
          </p:cNvPr>
          <p:cNvSpPr>
            <a:spLocks noGrp="1"/>
          </p:cNvSpPr>
          <p:nvPr>
            <p:ph type="dt" sz="half" idx="10"/>
          </p:nvPr>
        </p:nvSpPr>
        <p:spPr/>
        <p:txBody>
          <a:bodyPr/>
          <a:lstStyle/>
          <a:p>
            <a:fld id="{068714F3-941D-F548-A8D1-E924415E4513}" type="datetimeFigureOut">
              <a:rPr lang="en-PT" smtClean="0"/>
              <a:t>11/21/2024</a:t>
            </a:fld>
            <a:endParaRPr lang="en-PT"/>
          </a:p>
        </p:txBody>
      </p:sp>
      <p:sp>
        <p:nvSpPr>
          <p:cNvPr id="4" name="Footer Placeholder 3">
            <a:extLst>
              <a:ext uri="{FF2B5EF4-FFF2-40B4-BE49-F238E27FC236}">
                <a16:creationId xmlns:a16="http://schemas.microsoft.com/office/drawing/2014/main" id="{0497BB3E-191F-F04C-8000-0C32BEC8C8A8}"/>
              </a:ext>
            </a:extLst>
          </p:cNvPr>
          <p:cNvSpPr>
            <a:spLocks noGrp="1"/>
          </p:cNvSpPr>
          <p:nvPr>
            <p:ph type="ftr" sz="quarter" idx="11"/>
          </p:nvPr>
        </p:nvSpPr>
        <p:spPr/>
        <p:txBody>
          <a:bodyPr/>
          <a:lstStyle/>
          <a:p>
            <a:endParaRPr lang="en-PT"/>
          </a:p>
        </p:txBody>
      </p:sp>
      <p:sp>
        <p:nvSpPr>
          <p:cNvPr id="5" name="Slide Number Placeholder 4">
            <a:extLst>
              <a:ext uri="{FF2B5EF4-FFF2-40B4-BE49-F238E27FC236}">
                <a16:creationId xmlns:a16="http://schemas.microsoft.com/office/drawing/2014/main" id="{F54455E5-ADC6-774B-A9C9-0D293EDC2408}"/>
              </a:ext>
            </a:extLst>
          </p:cNvPr>
          <p:cNvSpPr>
            <a:spLocks noGrp="1"/>
          </p:cNvSpPr>
          <p:nvPr>
            <p:ph type="sldNum" sz="quarter" idx="12"/>
          </p:nvPr>
        </p:nvSpPr>
        <p:spPr/>
        <p:txBody>
          <a:bodyPr/>
          <a:lstStyle/>
          <a:p>
            <a:fld id="{B953E41C-DF70-C345-81A5-385C85CE6B97}" type="slidenum">
              <a:rPr lang="en-PT" smtClean="0"/>
              <a:t>‹#›</a:t>
            </a:fld>
            <a:endParaRPr lang="en-PT"/>
          </a:p>
        </p:txBody>
      </p:sp>
    </p:spTree>
    <p:extLst>
      <p:ext uri="{BB962C8B-B14F-4D97-AF65-F5344CB8AC3E}">
        <p14:creationId xmlns:p14="http://schemas.microsoft.com/office/powerpoint/2010/main" val="10347857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41C045E-BE8D-DA46-A81C-7CEC79B4795A}"/>
              </a:ext>
            </a:extLst>
          </p:cNvPr>
          <p:cNvSpPr>
            <a:spLocks noGrp="1"/>
          </p:cNvSpPr>
          <p:nvPr>
            <p:ph type="dt" sz="half" idx="10"/>
          </p:nvPr>
        </p:nvSpPr>
        <p:spPr/>
        <p:txBody>
          <a:bodyPr/>
          <a:lstStyle/>
          <a:p>
            <a:fld id="{068714F3-941D-F548-A8D1-E924415E4513}" type="datetimeFigureOut">
              <a:rPr lang="en-PT" smtClean="0"/>
              <a:t>11/21/2024</a:t>
            </a:fld>
            <a:endParaRPr lang="en-PT"/>
          </a:p>
        </p:txBody>
      </p:sp>
      <p:sp>
        <p:nvSpPr>
          <p:cNvPr id="3" name="Footer Placeholder 2">
            <a:extLst>
              <a:ext uri="{FF2B5EF4-FFF2-40B4-BE49-F238E27FC236}">
                <a16:creationId xmlns:a16="http://schemas.microsoft.com/office/drawing/2014/main" id="{D565287C-F167-A54B-B11E-8601BB4C0EAE}"/>
              </a:ext>
            </a:extLst>
          </p:cNvPr>
          <p:cNvSpPr>
            <a:spLocks noGrp="1"/>
          </p:cNvSpPr>
          <p:nvPr>
            <p:ph type="ftr" sz="quarter" idx="11"/>
          </p:nvPr>
        </p:nvSpPr>
        <p:spPr/>
        <p:txBody>
          <a:bodyPr/>
          <a:lstStyle/>
          <a:p>
            <a:endParaRPr lang="en-PT"/>
          </a:p>
        </p:txBody>
      </p:sp>
      <p:sp>
        <p:nvSpPr>
          <p:cNvPr id="4" name="Slide Number Placeholder 3">
            <a:extLst>
              <a:ext uri="{FF2B5EF4-FFF2-40B4-BE49-F238E27FC236}">
                <a16:creationId xmlns:a16="http://schemas.microsoft.com/office/drawing/2014/main" id="{9D3BDF49-49A3-F54E-9070-BF388B90B3FA}"/>
              </a:ext>
            </a:extLst>
          </p:cNvPr>
          <p:cNvSpPr>
            <a:spLocks noGrp="1"/>
          </p:cNvSpPr>
          <p:nvPr>
            <p:ph type="sldNum" sz="quarter" idx="12"/>
          </p:nvPr>
        </p:nvSpPr>
        <p:spPr/>
        <p:txBody>
          <a:bodyPr/>
          <a:lstStyle/>
          <a:p>
            <a:fld id="{B953E41C-DF70-C345-81A5-385C85CE6B97}" type="slidenum">
              <a:rPr lang="en-PT" smtClean="0"/>
              <a:t>‹#›</a:t>
            </a:fld>
            <a:endParaRPr lang="en-PT"/>
          </a:p>
        </p:txBody>
      </p:sp>
    </p:spTree>
    <p:extLst>
      <p:ext uri="{BB962C8B-B14F-4D97-AF65-F5344CB8AC3E}">
        <p14:creationId xmlns:p14="http://schemas.microsoft.com/office/powerpoint/2010/main" val="12365705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6ABB58-A921-B04D-8B4E-0FAA6656E20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PT"/>
          </a:p>
        </p:txBody>
      </p:sp>
      <p:sp>
        <p:nvSpPr>
          <p:cNvPr id="3" name="Content Placeholder 2">
            <a:extLst>
              <a:ext uri="{FF2B5EF4-FFF2-40B4-BE49-F238E27FC236}">
                <a16:creationId xmlns:a16="http://schemas.microsoft.com/office/drawing/2014/main" id="{82E43E8D-460A-9F44-92C9-F94853CA3BD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PT"/>
          </a:p>
        </p:txBody>
      </p:sp>
      <p:sp>
        <p:nvSpPr>
          <p:cNvPr id="4" name="Text Placeholder 3">
            <a:extLst>
              <a:ext uri="{FF2B5EF4-FFF2-40B4-BE49-F238E27FC236}">
                <a16:creationId xmlns:a16="http://schemas.microsoft.com/office/drawing/2014/main" id="{37B8E872-22A3-074D-A635-267FC05ED2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DF7179F-E4DB-6744-883E-A54A782E1F5C}"/>
              </a:ext>
            </a:extLst>
          </p:cNvPr>
          <p:cNvSpPr>
            <a:spLocks noGrp="1"/>
          </p:cNvSpPr>
          <p:nvPr>
            <p:ph type="dt" sz="half" idx="10"/>
          </p:nvPr>
        </p:nvSpPr>
        <p:spPr/>
        <p:txBody>
          <a:bodyPr/>
          <a:lstStyle/>
          <a:p>
            <a:fld id="{068714F3-941D-F548-A8D1-E924415E4513}" type="datetimeFigureOut">
              <a:rPr lang="en-PT" smtClean="0"/>
              <a:t>11/21/2024</a:t>
            </a:fld>
            <a:endParaRPr lang="en-PT"/>
          </a:p>
        </p:txBody>
      </p:sp>
      <p:sp>
        <p:nvSpPr>
          <p:cNvPr id="6" name="Footer Placeholder 5">
            <a:extLst>
              <a:ext uri="{FF2B5EF4-FFF2-40B4-BE49-F238E27FC236}">
                <a16:creationId xmlns:a16="http://schemas.microsoft.com/office/drawing/2014/main" id="{BB8BE862-6B39-A04E-8FE8-4ED95844484F}"/>
              </a:ext>
            </a:extLst>
          </p:cNvPr>
          <p:cNvSpPr>
            <a:spLocks noGrp="1"/>
          </p:cNvSpPr>
          <p:nvPr>
            <p:ph type="ftr" sz="quarter" idx="11"/>
          </p:nvPr>
        </p:nvSpPr>
        <p:spPr/>
        <p:txBody>
          <a:bodyPr/>
          <a:lstStyle/>
          <a:p>
            <a:endParaRPr lang="en-PT"/>
          </a:p>
        </p:txBody>
      </p:sp>
      <p:sp>
        <p:nvSpPr>
          <p:cNvPr id="7" name="Slide Number Placeholder 6">
            <a:extLst>
              <a:ext uri="{FF2B5EF4-FFF2-40B4-BE49-F238E27FC236}">
                <a16:creationId xmlns:a16="http://schemas.microsoft.com/office/drawing/2014/main" id="{8AD276BF-90AC-7444-A8F7-26D60D54B9A5}"/>
              </a:ext>
            </a:extLst>
          </p:cNvPr>
          <p:cNvSpPr>
            <a:spLocks noGrp="1"/>
          </p:cNvSpPr>
          <p:nvPr>
            <p:ph type="sldNum" sz="quarter" idx="12"/>
          </p:nvPr>
        </p:nvSpPr>
        <p:spPr/>
        <p:txBody>
          <a:bodyPr/>
          <a:lstStyle/>
          <a:p>
            <a:fld id="{B953E41C-DF70-C345-81A5-385C85CE6B97}" type="slidenum">
              <a:rPr lang="en-PT" smtClean="0"/>
              <a:t>‹#›</a:t>
            </a:fld>
            <a:endParaRPr lang="en-PT"/>
          </a:p>
        </p:txBody>
      </p:sp>
    </p:spTree>
    <p:extLst>
      <p:ext uri="{BB962C8B-B14F-4D97-AF65-F5344CB8AC3E}">
        <p14:creationId xmlns:p14="http://schemas.microsoft.com/office/powerpoint/2010/main" val="5117464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BDDB7-7FDA-6D4E-AEAD-A53837AE7D9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PT"/>
          </a:p>
        </p:txBody>
      </p:sp>
      <p:sp>
        <p:nvSpPr>
          <p:cNvPr id="3" name="Picture Placeholder 2">
            <a:extLst>
              <a:ext uri="{FF2B5EF4-FFF2-40B4-BE49-F238E27FC236}">
                <a16:creationId xmlns:a16="http://schemas.microsoft.com/office/drawing/2014/main" id="{A65148E0-F1C8-2D49-8578-900632B4DCA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PT"/>
          </a:p>
        </p:txBody>
      </p:sp>
      <p:sp>
        <p:nvSpPr>
          <p:cNvPr id="4" name="Text Placeholder 3">
            <a:extLst>
              <a:ext uri="{FF2B5EF4-FFF2-40B4-BE49-F238E27FC236}">
                <a16:creationId xmlns:a16="http://schemas.microsoft.com/office/drawing/2014/main" id="{6328F076-F698-4A44-AE49-57FBDDBC62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81BC89E-9BB7-D74B-827D-6FDD72D8C704}"/>
              </a:ext>
            </a:extLst>
          </p:cNvPr>
          <p:cNvSpPr>
            <a:spLocks noGrp="1"/>
          </p:cNvSpPr>
          <p:nvPr>
            <p:ph type="dt" sz="half" idx="10"/>
          </p:nvPr>
        </p:nvSpPr>
        <p:spPr/>
        <p:txBody>
          <a:bodyPr/>
          <a:lstStyle/>
          <a:p>
            <a:fld id="{068714F3-941D-F548-A8D1-E924415E4513}" type="datetimeFigureOut">
              <a:rPr lang="en-PT" smtClean="0"/>
              <a:t>11/21/2024</a:t>
            </a:fld>
            <a:endParaRPr lang="en-PT"/>
          </a:p>
        </p:txBody>
      </p:sp>
      <p:sp>
        <p:nvSpPr>
          <p:cNvPr id="6" name="Footer Placeholder 5">
            <a:extLst>
              <a:ext uri="{FF2B5EF4-FFF2-40B4-BE49-F238E27FC236}">
                <a16:creationId xmlns:a16="http://schemas.microsoft.com/office/drawing/2014/main" id="{926409DB-6099-9342-956B-C2B01C2F7933}"/>
              </a:ext>
            </a:extLst>
          </p:cNvPr>
          <p:cNvSpPr>
            <a:spLocks noGrp="1"/>
          </p:cNvSpPr>
          <p:nvPr>
            <p:ph type="ftr" sz="quarter" idx="11"/>
          </p:nvPr>
        </p:nvSpPr>
        <p:spPr/>
        <p:txBody>
          <a:bodyPr/>
          <a:lstStyle/>
          <a:p>
            <a:endParaRPr lang="en-PT"/>
          </a:p>
        </p:txBody>
      </p:sp>
      <p:sp>
        <p:nvSpPr>
          <p:cNvPr id="7" name="Slide Number Placeholder 6">
            <a:extLst>
              <a:ext uri="{FF2B5EF4-FFF2-40B4-BE49-F238E27FC236}">
                <a16:creationId xmlns:a16="http://schemas.microsoft.com/office/drawing/2014/main" id="{7653B282-7B27-F74A-AB5E-55E2134AC2EA}"/>
              </a:ext>
            </a:extLst>
          </p:cNvPr>
          <p:cNvSpPr>
            <a:spLocks noGrp="1"/>
          </p:cNvSpPr>
          <p:nvPr>
            <p:ph type="sldNum" sz="quarter" idx="12"/>
          </p:nvPr>
        </p:nvSpPr>
        <p:spPr/>
        <p:txBody>
          <a:bodyPr/>
          <a:lstStyle/>
          <a:p>
            <a:fld id="{B953E41C-DF70-C345-81A5-385C85CE6B97}" type="slidenum">
              <a:rPr lang="en-PT" smtClean="0"/>
              <a:t>‹#›</a:t>
            </a:fld>
            <a:endParaRPr lang="en-PT"/>
          </a:p>
        </p:txBody>
      </p:sp>
    </p:spTree>
    <p:extLst>
      <p:ext uri="{BB962C8B-B14F-4D97-AF65-F5344CB8AC3E}">
        <p14:creationId xmlns:p14="http://schemas.microsoft.com/office/powerpoint/2010/main" val="32436951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1AAFA5"/>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4D6BC0D-DB5B-0644-BFC0-0BF3F70CA8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PT" dirty="0"/>
          </a:p>
        </p:txBody>
      </p:sp>
      <p:sp>
        <p:nvSpPr>
          <p:cNvPr id="3" name="Text Placeholder 2">
            <a:extLst>
              <a:ext uri="{FF2B5EF4-FFF2-40B4-BE49-F238E27FC236}">
                <a16:creationId xmlns:a16="http://schemas.microsoft.com/office/drawing/2014/main" id="{56C31C9C-E807-0546-B1C5-A0660294F01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PT" dirty="0"/>
          </a:p>
        </p:txBody>
      </p:sp>
      <p:sp>
        <p:nvSpPr>
          <p:cNvPr id="4" name="Date Placeholder 3">
            <a:extLst>
              <a:ext uri="{FF2B5EF4-FFF2-40B4-BE49-F238E27FC236}">
                <a16:creationId xmlns:a16="http://schemas.microsoft.com/office/drawing/2014/main" id="{8127F769-8E51-5E45-8F5B-3984E570D47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8714F3-941D-F548-A8D1-E924415E4513}" type="datetimeFigureOut">
              <a:rPr lang="en-PT" smtClean="0"/>
              <a:t>11/21/2024</a:t>
            </a:fld>
            <a:endParaRPr lang="en-PT"/>
          </a:p>
        </p:txBody>
      </p:sp>
      <p:sp>
        <p:nvSpPr>
          <p:cNvPr id="5" name="Footer Placeholder 4">
            <a:extLst>
              <a:ext uri="{FF2B5EF4-FFF2-40B4-BE49-F238E27FC236}">
                <a16:creationId xmlns:a16="http://schemas.microsoft.com/office/drawing/2014/main" id="{06502ADC-B2B4-C24C-85C1-3EE65E679E3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PT"/>
          </a:p>
        </p:txBody>
      </p:sp>
      <p:sp>
        <p:nvSpPr>
          <p:cNvPr id="6" name="Slide Number Placeholder 5">
            <a:extLst>
              <a:ext uri="{FF2B5EF4-FFF2-40B4-BE49-F238E27FC236}">
                <a16:creationId xmlns:a16="http://schemas.microsoft.com/office/drawing/2014/main" id="{97D71232-B1FB-BF45-90A5-542322137BE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953E41C-DF70-C345-81A5-385C85CE6B97}" type="slidenum">
              <a:rPr lang="en-PT" smtClean="0"/>
              <a:t>‹#›</a:t>
            </a:fld>
            <a:endParaRPr lang="en-PT"/>
          </a:p>
        </p:txBody>
      </p:sp>
    </p:spTree>
    <p:extLst>
      <p:ext uri="{BB962C8B-B14F-4D97-AF65-F5344CB8AC3E}">
        <p14:creationId xmlns:p14="http://schemas.microsoft.com/office/powerpoint/2010/main" val="7445105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l" defTabSz="914400" rtl="0" eaLnBrk="1" latinLnBrk="0" hangingPunct="1">
        <a:lnSpc>
          <a:spcPct val="90000"/>
        </a:lnSpc>
        <a:spcBef>
          <a:spcPct val="0"/>
        </a:spcBef>
        <a:buNone/>
        <a:defRPr sz="4400" kern="1200">
          <a:solidFill>
            <a:schemeClr val="bg1"/>
          </a:solidFill>
          <a:latin typeface="Bree"/>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Bree"/>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Bree"/>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Bree"/>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Bree"/>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Bree"/>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P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png"/><Relationship Id="rId4" Type="http://schemas.microsoft.com/office/2007/relationships/hdphoto" Target="../media/hdphoto1.wdp"/><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 Id="rId5" Type="http://schemas.openxmlformats.org/officeDocument/2006/relationships/image" Target="../media/image27.pn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publicdomainpictures.net/view-image.php?image=370244&amp;picture=paii-urmtori" TargetMode="External"/><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24.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www.higheredservices.org/HES01/Module_6" TargetMode="External"/><Relationship Id="rId1" Type="http://schemas.openxmlformats.org/officeDocument/2006/relationships/slideLayout" Target="../slideLayouts/slideLayout4.xml"/><Relationship Id="rId4" Type="http://schemas.openxmlformats.org/officeDocument/2006/relationships/image" Target="../media/image36.png"/></Relationships>
</file>

<file path=ppt/slides/_rels/slide26.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7.png"/><Relationship Id="rId7" Type="http://schemas.openxmlformats.org/officeDocument/2006/relationships/hyperlink" Target="https://creativecommons.org/licenses/by-nc-nd/3.0/" TargetMode="External"/><Relationship Id="rId2" Type="http://schemas.openxmlformats.org/officeDocument/2006/relationships/image" Target="../media/image19.png"/><Relationship Id="rId1" Type="http://schemas.openxmlformats.org/officeDocument/2006/relationships/slideLayout" Target="../slideLayouts/slideLayout4.xml"/><Relationship Id="rId6" Type="http://schemas.openxmlformats.org/officeDocument/2006/relationships/hyperlink" Target="https://parentutor.co.uk/blog/snap-cubes-activities/" TargetMode="External"/><Relationship Id="rId5" Type="http://schemas.openxmlformats.org/officeDocument/2006/relationships/image" Target="../media/image38.png"/><Relationship Id="rId4" Type="http://schemas.openxmlformats.org/officeDocument/2006/relationships/hyperlink" Target="https://openclipart.org/detail/179332/1371251154-by-keistutis" TargetMode="External"/><Relationship Id="rId9" Type="http://schemas.openxmlformats.org/officeDocument/2006/relationships/hyperlink" Target="https://pixabay.com/en/laptop-notebook-front-transparent-2746336/"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6.jpeg"/></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hyperlink" Target="http://www.higheredservices.org/HES01/Module_3" TargetMode="External"/><Relationship Id="rId1" Type="http://schemas.openxmlformats.org/officeDocument/2006/relationships/slideLayout" Target="../slideLayouts/slideLayout4.xml"/><Relationship Id="rId4" Type="http://schemas.openxmlformats.org/officeDocument/2006/relationships/image" Target="../media/image4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2.xml"/><Relationship Id="rId4" Type="http://schemas.openxmlformats.org/officeDocument/2006/relationships/image" Target="../media/image45.png"/></Relationships>
</file>

<file path=ppt/slides/_rels/slide3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2.xml"/><Relationship Id="rId4" Type="http://schemas.openxmlformats.org/officeDocument/2006/relationships/image" Target="../media/image49.png"/></Relationships>
</file>

<file path=ppt/slides/_rels/slide3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55.jpeg"/></Relationships>
</file>

<file path=ppt/slides/_rels/slide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C889F99C-F48B-BE43-A777-576BD2E8A5F4}"/>
              </a:ext>
            </a:extLst>
          </p:cNvPr>
          <p:cNvGrpSpPr/>
          <p:nvPr/>
        </p:nvGrpSpPr>
        <p:grpSpPr>
          <a:xfrm>
            <a:off x="4139446" y="4398519"/>
            <a:ext cx="8052554" cy="2459481"/>
            <a:chOff x="2545261" y="3077371"/>
            <a:chExt cx="8052554" cy="2459481"/>
          </a:xfrm>
        </p:grpSpPr>
        <p:pic>
          <p:nvPicPr>
            <p:cNvPr id="5" name="Picture 4" descr="Background pattern&#10;&#10;Description automatically generated">
              <a:extLst>
                <a:ext uri="{FF2B5EF4-FFF2-40B4-BE49-F238E27FC236}">
                  <a16:creationId xmlns:a16="http://schemas.microsoft.com/office/drawing/2014/main" id="{1A9A8859-3BD1-D045-BD2A-01307F0069D5}"/>
                </a:ext>
              </a:extLst>
            </p:cNvPr>
            <p:cNvPicPr>
              <a:picLocks noChangeAspect="1"/>
            </p:cNvPicPr>
            <p:nvPr/>
          </p:nvPicPr>
          <p:blipFill rotWithShape="1">
            <a:blip r:embed="rId2"/>
            <a:srcRect l="80750" t="46254" r="4443" b="22439"/>
            <a:stretch/>
          </p:blipFill>
          <p:spPr>
            <a:xfrm>
              <a:off x="8533213" y="3077371"/>
              <a:ext cx="2064602" cy="2459481"/>
            </a:xfrm>
            <a:prstGeom prst="rect">
              <a:avLst/>
            </a:prstGeom>
          </p:spPr>
        </p:pic>
        <p:sp>
          <p:nvSpPr>
            <p:cNvPr id="2" name="Rectangle 1">
              <a:extLst>
                <a:ext uri="{FF2B5EF4-FFF2-40B4-BE49-F238E27FC236}">
                  <a16:creationId xmlns:a16="http://schemas.microsoft.com/office/drawing/2014/main" id="{FDE71882-94B2-FE48-8FEF-3AAC383A98F4}"/>
                </a:ext>
              </a:extLst>
            </p:cNvPr>
            <p:cNvSpPr/>
            <p:nvPr/>
          </p:nvSpPr>
          <p:spPr>
            <a:xfrm>
              <a:off x="2545261" y="4466335"/>
              <a:ext cx="5987951" cy="1070517"/>
            </a:xfrm>
            <a:prstGeom prst="rect">
              <a:avLst/>
            </a:prstGeom>
            <a:solidFill>
              <a:srgbClr val="19AF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T"/>
            </a:p>
          </p:txBody>
        </p:sp>
      </p:grpSp>
      <p:pic>
        <p:nvPicPr>
          <p:cNvPr id="7" name="Picture 6" descr="A picture containing dark, silhouette&#10;&#10;Description automatically generated">
            <a:extLst>
              <a:ext uri="{FF2B5EF4-FFF2-40B4-BE49-F238E27FC236}">
                <a16:creationId xmlns:a16="http://schemas.microsoft.com/office/drawing/2014/main" id="{846BB3A0-29E0-D742-BCF8-428795A417D5}"/>
              </a:ext>
            </a:extLst>
          </p:cNvPr>
          <p:cNvPicPr>
            <a:picLocks noChangeAspect="1"/>
          </p:cNvPicPr>
          <p:nvPr/>
        </p:nvPicPr>
        <p:blipFill rotWithShape="1">
          <a:blip r:embed="rId3">
            <a:duotone>
              <a:prstClr val="black"/>
              <a:schemeClr val="bg1">
                <a:tint val="45000"/>
                <a:satMod val="400000"/>
              </a:schemeClr>
            </a:duotone>
            <a:extLst>
              <a:ext uri="{BEBA8EAE-BF5A-486C-A8C5-ECC9F3942E4B}">
                <a14:imgProps xmlns:a14="http://schemas.microsoft.com/office/drawing/2010/main">
                  <a14:imgLayer r:embed="rId4">
                    <a14:imgEffect>
                      <a14:brightnessContrast bright="40000" contrast="-40000"/>
                    </a14:imgEffect>
                  </a14:imgLayer>
                </a14:imgProps>
              </a:ext>
            </a:extLst>
          </a:blip>
          <a:srcRect l="34245" t="1260" r="-4316" b="42321"/>
          <a:stretch/>
        </p:blipFill>
        <p:spPr>
          <a:xfrm>
            <a:off x="0" y="5387278"/>
            <a:ext cx="4873841" cy="1466328"/>
          </a:xfrm>
          <a:prstGeom prst="rect">
            <a:avLst/>
          </a:prstGeom>
        </p:spPr>
      </p:pic>
      <p:sp>
        <p:nvSpPr>
          <p:cNvPr id="9" name="TextBox 8">
            <a:extLst>
              <a:ext uri="{FF2B5EF4-FFF2-40B4-BE49-F238E27FC236}">
                <a16:creationId xmlns:a16="http://schemas.microsoft.com/office/drawing/2014/main" id="{0B364747-EAA4-D248-8D95-232AB65F83EE}"/>
              </a:ext>
            </a:extLst>
          </p:cNvPr>
          <p:cNvSpPr txBox="1"/>
          <p:nvPr/>
        </p:nvSpPr>
        <p:spPr>
          <a:xfrm>
            <a:off x="0" y="0"/>
            <a:ext cx="1606193" cy="369332"/>
          </a:xfrm>
          <a:prstGeom prst="rect">
            <a:avLst/>
          </a:prstGeom>
          <a:noFill/>
        </p:spPr>
        <p:txBody>
          <a:bodyPr wrap="square" rtlCol="0">
            <a:spAutoFit/>
          </a:bodyPr>
          <a:lstStyle/>
          <a:p>
            <a:r>
              <a:rPr lang="en-GB" sz="900" dirty="0">
                <a:solidFill>
                  <a:schemeClr val="bg1"/>
                </a:solidFill>
                <a:latin typeface="Bree" pitchFamily="2" charset="77"/>
              </a:rPr>
              <a:t>Marie Skłodowska-Curie</a:t>
            </a:r>
          </a:p>
          <a:p>
            <a:r>
              <a:rPr lang="en-GB" sz="900" dirty="0">
                <a:solidFill>
                  <a:schemeClr val="bg1"/>
                </a:solidFill>
                <a:latin typeface="Bree" pitchFamily="2" charset="77"/>
              </a:rPr>
              <a:t>grant agreement nº 956124</a:t>
            </a:r>
            <a:endParaRPr lang="en-PT" sz="900" dirty="0">
              <a:solidFill>
                <a:schemeClr val="bg1"/>
              </a:solidFill>
              <a:latin typeface="Bree" pitchFamily="2" charset="77"/>
            </a:endParaRPr>
          </a:p>
        </p:txBody>
      </p:sp>
      <p:pic>
        <p:nvPicPr>
          <p:cNvPr id="10" name="Picture 9" descr="A picture containing silhouette&#10;&#10;Description automatically generated">
            <a:extLst>
              <a:ext uri="{FF2B5EF4-FFF2-40B4-BE49-F238E27FC236}">
                <a16:creationId xmlns:a16="http://schemas.microsoft.com/office/drawing/2014/main" id="{B029E700-2F24-194D-82DD-0A51FB3F9738}"/>
              </a:ext>
            </a:extLst>
          </p:cNvPr>
          <p:cNvPicPr>
            <a:picLocks noChangeAspect="1"/>
          </p:cNvPicPr>
          <p:nvPr/>
        </p:nvPicPr>
        <p:blipFill>
          <a:blip r:embed="rId5"/>
          <a:stretch>
            <a:fillRect/>
          </a:stretch>
        </p:blipFill>
        <p:spPr>
          <a:xfrm>
            <a:off x="11590414" y="0"/>
            <a:ext cx="601586" cy="601586"/>
          </a:xfrm>
          <a:prstGeom prst="rect">
            <a:avLst/>
          </a:prstGeom>
        </p:spPr>
      </p:pic>
      <p:sp>
        <p:nvSpPr>
          <p:cNvPr id="11" name="TextBox 10">
            <a:extLst>
              <a:ext uri="{FF2B5EF4-FFF2-40B4-BE49-F238E27FC236}">
                <a16:creationId xmlns:a16="http://schemas.microsoft.com/office/drawing/2014/main" id="{AB1DA5F5-6C9B-844A-9C7D-D7D149D72A18}"/>
              </a:ext>
            </a:extLst>
          </p:cNvPr>
          <p:cNvSpPr txBox="1"/>
          <p:nvPr/>
        </p:nvSpPr>
        <p:spPr>
          <a:xfrm>
            <a:off x="1085501" y="785188"/>
            <a:ext cx="9542420" cy="4467057"/>
          </a:xfrm>
          <a:prstGeom prst="rect">
            <a:avLst/>
          </a:prstGeom>
          <a:noFill/>
        </p:spPr>
        <p:txBody>
          <a:bodyPr wrap="square" rtlCol="0">
            <a:spAutoFit/>
          </a:bodyPr>
          <a:lstStyle/>
          <a:p>
            <a:pPr algn="ctr">
              <a:lnSpc>
                <a:spcPct val="150000"/>
              </a:lnSpc>
            </a:pPr>
            <a:r>
              <a:rPr lang="en-GB" sz="3600" b="1" dirty="0">
                <a:solidFill>
                  <a:schemeClr val="bg1"/>
                </a:solidFill>
                <a:latin typeface="Bree" pitchFamily="2" charset="77"/>
              </a:rPr>
              <a:t>Developing Spatial Thinking in TY</a:t>
            </a:r>
          </a:p>
          <a:p>
            <a:pPr algn="ctr">
              <a:lnSpc>
                <a:spcPct val="150000"/>
              </a:lnSpc>
            </a:pPr>
            <a:r>
              <a:rPr lang="en-GB" sz="3600" b="1" dirty="0">
                <a:solidFill>
                  <a:schemeClr val="bg1"/>
                </a:solidFill>
                <a:latin typeface="Bree" pitchFamily="2" charset="77"/>
              </a:rPr>
              <a:t>IMTA Conference Nov 23, 2024</a:t>
            </a:r>
          </a:p>
          <a:p>
            <a:pPr algn="ctr">
              <a:lnSpc>
                <a:spcPct val="150000"/>
              </a:lnSpc>
            </a:pPr>
            <a:r>
              <a:rPr lang="en-GB" sz="2400" b="1" dirty="0">
                <a:solidFill>
                  <a:schemeClr val="bg1"/>
                </a:solidFill>
                <a:latin typeface="Bree" pitchFamily="2" charset="77"/>
              </a:rPr>
              <a:t>Gavin Duffy, TU Dublin</a:t>
            </a:r>
          </a:p>
          <a:p>
            <a:pPr algn="ctr">
              <a:lnSpc>
                <a:spcPct val="150000"/>
              </a:lnSpc>
            </a:pPr>
            <a:r>
              <a:rPr lang="en-GB" sz="2400" b="1" dirty="0">
                <a:solidFill>
                  <a:schemeClr val="bg1"/>
                </a:solidFill>
                <a:latin typeface="Bree" pitchFamily="2" charset="77"/>
              </a:rPr>
              <a:t>Sheryl </a:t>
            </a:r>
            <a:r>
              <a:rPr lang="en-GB" sz="2400" b="1" dirty="0" err="1">
                <a:solidFill>
                  <a:schemeClr val="bg1"/>
                </a:solidFill>
                <a:latin typeface="Bree" pitchFamily="2" charset="77"/>
              </a:rPr>
              <a:t>Sorby</a:t>
            </a:r>
            <a:r>
              <a:rPr lang="en-GB" sz="2400" b="1" dirty="0">
                <a:solidFill>
                  <a:schemeClr val="bg1"/>
                </a:solidFill>
                <a:latin typeface="Bree" pitchFamily="2" charset="77"/>
              </a:rPr>
              <a:t>, University of Cincinnati</a:t>
            </a:r>
          </a:p>
          <a:p>
            <a:pPr algn="ctr">
              <a:lnSpc>
                <a:spcPct val="150000"/>
              </a:lnSpc>
            </a:pPr>
            <a:r>
              <a:rPr lang="en-GB" sz="2400" b="1" dirty="0">
                <a:solidFill>
                  <a:schemeClr val="bg1"/>
                </a:solidFill>
                <a:latin typeface="Bree" pitchFamily="2" charset="77"/>
              </a:rPr>
              <a:t>Jeff Buckley, TUS</a:t>
            </a:r>
          </a:p>
          <a:p>
            <a:pPr algn="ctr">
              <a:lnSpc>
                <a:spcPct val="150000"/>
              </a:lnSpc>
            </a:pPr>
            <a:r>
              <a:rPr lang="en-GB" sz="2400" b="1" dirty="0">
                <a:solidFill>
                  <a:schemeClr val="bg1"/>
                </a:solidFill>
                <a:latin typeface="Bree" pitchFamily="2" charset="77"/>
              </a:rPr>
              <a:t>Liam </a:t>
            </a:r>
            <a:r>
              <a:rPr lang="en-GB" sz="2400" b="1" dirty="0" err="1">
                <a:solidFill>
                  <a:schemeClr val="bg1"/>
                </a:solidFill>
                <a:latin typeface="Bree" pitchFamily="2" charset="77"/>
              </a:rPr>
              <a:t>Maquet</a:t>
            </a:r>
            <a:r>
              <a:rPr lang="en-GB" sz="2400" b="1" dirty="0">
                <a:solidFill>
                  <a:schemeClr val="bg1"/>
                </a:solidFill>
                <a:latin typeface="Bree" pitchFamily="2" charset="77"/>
              </a:rPr>
              <a:t>, TUS</a:t>
            </a:r>
          </a:p>
          <a:p>
            <a:pPr algn="ctr">
              <a:lnSpc>
                <a:spcPct val="150000"/>
              </a:lnSpc>
            </a:pPr>
            <a:r>
              <a:rPr lang="en-GB" sz="2400" b="1" dirty="0" err="1">
                <a:solidFill>
                  <a:schemeClr val="bg1"/>
                </a:solidFill>
                <a:latin typeface="Bree" pitchFamily="2" charset="77"/>
              </a:rPr>
              <a:t>Ganjina</a:t>
            </a:r>
            <a:r>
              <a:rPr lang="en-GB" sz="2400" b="1" dirty="0">
                <a:solidFill>
                  <a:schemeClr val="bg1"/>
                </a:solidFill>
                <a:latin typeface="Bree" pitchFamily="2" charset="77"/>
              </a:rPr>
              <a:t> </a:t>
            </a:r>
            <a:r>
              <a:rPr lang="en-GB" sz="2400" b="1" dirty="0" err="1">
                <a:solidFill>
                  <a:schemeClr val="bg1"/>
                </a:solidFill>
                <a:latin typeface="Bree" pitchFamily="2" charset="77"/>
              </a:rPr>
              <a:t>Khujanazarova</a:t>
            </a:r>
            <a:r>
              <a:rPr lang="en-GB" sz="2400" b="1" dirty="0">
                <a:solidFill>
                  <a:schemeClr val="bg1"/>
                </a:solidFill>
                <a:latin typeface="Bree" pitchFamily="2" charset="77"/>
              </a:rPr>
              <a:t>, TU </a:t>
            </a:r>
            <a:r>
              <a:rPr lang="en-GB" sz="2400" b="1" dirty="0" err="1">
                <a:solidFill>
                  <a:schemeClr val="bg1"/>
                </a:solidFill>
                <a:latin typeface="Bree" pitchFamily="2" charset="77"/>
              </a:rPr>
              <a:t>Dubline</a:t>
            </a:r>
            <a:endParaRPr lang="en-GB" sz="2400" b="1" dirty="0">
              <a:solidFill>
                <a:schemeClr val="bg1"/>
              </a:solidFill>
              <a:latin typeface="Bree" pitchFamily="2" charset="77"/>
            </a:endParaRPr>
          </a:p>
        </p:txBody>
      </p:sp>
      <p:pic>
        <p:nvPicPr>
          <p:cNvPr id="1028" name="Picture 4" descr="Technological University Dublin (TU ...">
            <a:extLst>
              <a:ext uri="{FF2B5EF4-FFF2-40B4-BE49-F238E27FC236}">
                <a16:creationId xmlns:a16="http://schemas.microsoft.com/office/drawing/2014/main" id="{C8890FD0-4393-40F5-9625-BB2984FC347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22263" b="21279"/>
          <a:stretch/>
        </p:blipFill>
        <p:spPr bwMode="auto">
          <a:xfrm>
            <a:off x="451318" y="5561292"/>
            <a:ext cx="1746938" cy="98628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Technological University of the Shannon">
            <a:extLst>
              <a:ext uri="{FF2B5EF4-FFF2-40B4-BE49-F238E27FC236}">
                <a16:creationId xmlns:a16="http://schemas.microsoft.com/office/drawing/2014/main" id="{126D28C5-9697-466F-ACB4-64568C78A6B7}"/>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7885" t="3974" b="3974"/>
          <a:stretch/>
        </p:blipFill>
        <p:spPr bwMode="auto">
          <a:xfrm>
            <a:off x="2364243" y="5561292"/>
            <a:ext cx="2271080" cy="9652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File:University of Cincinnati logo.svg ...">
            <a:extLst>
              <a:ext uri="{FF2B5EF4-FFF2-40B4-BE49-F238E27FC236}">
                <a16:creationId xmlns:a16="http://schemas.microsoft.com/office/drawing/2014/main" id="{1E034DB4-A3FB-4617-9CEE-71798D27FE4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01310" y="5560193"/>
            <a:ext cx="2110802" cy="97864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ome - C3S Spatial Thinking">
            <a:extLst>
              <a:ext uri="{FF2B5EF4-FFF2-40B4-BE49-F238E27FC236}">
                <a16:creationId xmlns:a16="http://schemas.microsoft.com/office/drawing/2014/main" id="{378F615B-D764-414B-A772-D1B36104DDA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078100" y="5558739"/>
            <a:ext cx="2695270" cy="9800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142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218DE-BB76-4E08-A73B-E9FA3720E5FD}"/>
              </a:ext>
            </a:extLst>
          </p:cNvPr>
          <p:cNvSpPr>
            <a:spLocks noGrp="1"/>
          </p:cNvSpPr>
          <p:nvPr>
            <p:ph type="title"/>
          </p:nvPr>
        </p:nvSpPr>
        <p:spPr/>
        <p:txBody>
          <a:bodyPr/>
          <a:lstStyle/>
          <a:p>
            <a:r>
              <a:rPr lang="en-GB" dirty="0"/>
              <a:t>Scope of the intervention study</a:t>
            </a:r>
          </a:p>
        </p:txBody>
      </p:sp>
      <p:sp>
        <p:nvSpPr>
          <p:cNvPr id="3" name="Content Placeholder 2">
            <a:extLst>
              <a:ext uri="{FF2B5EF4-FFF2-40B4-BE49-F238E27FC236}">
                <a16:creationId xmlns:a16="http://schemas.microsoft.com/office/drawing/2014/main" id="{0EC2B5C0-8894-4CAB-A7B5-57D2C663E3B9}"/>
              </a:ext>
            </a:extLst>
          </p:cNvPr>
          <p:cNvSpPr>
            <a:spLocks noGrp="1"/>
          </p:cNvSpPr>
          <p:nvPr>
            <p:ph idx="1"/>
          </p:nvPr>
        </p:nvSpPr>
        <p:spPr>
          <a:xfrm>
            <a:off x="838200" y="1825625"/>
            <a:ext cx="7468961" cy="4351338"/>
          </a:xfrm>
        </p:spPr>
        <p:txBody>
          <a:bodyPr>
            <a:normAutofit fontScale="70000" lnSpcReduction="20000"/>
          </a:bodyPr>
          <a:lstStyle/>
          <a:p>
            <a:r>
              <a:rPr lang="en-GB" dirty="0"/>
              <a:t>Who was involved?</a:t>
            </a:r>
          </a:p>
          <a:p>
            <a:pPr lvl="1"/>
            <a:r>
              <a:rPr lang="en-GB" dirty="0"/>
              <a:t>48 maths teachers</a:t>
            </a:r>
          </a:p>
          <a:p>
            <a:pPr lvl="1"/>
            <a:r>
              <a:rPr lang="en-GB" dirty="0"/>
              <a:t>25 schools, 20 </a:t>
            </a:r>
            <a:r>
              <a:rPr lang="en-GB" dirty="0" err="1"/>
              <a:t>Coed</a:t>
            </a:r>
            <a:r>
              <a:rPr lang="en-GB" dirty="0"/>
              <a:t>, 4 all girls, 1 all boys, 8 of which are DEIS, </a:t>
            </a:r>
          </a:p>
          <a:p>
            <a:pPr lvl="1"/>
            <a:r>
              <a:rPr lang="en-GB" dirty="0"/>
              <a:t>1,199 TY students, 488 boys, 711 girls</a:t>
            </a:r>
          </a:p>
          <a:p>
            <a:pPr lvl="1"/>
            <a:r>
              <a:rPr lang="en-GB" dirty="0"/>
              <a:t>13 counties, all 4 provinces</a:t>
            </a:r>
          </a:p>
          <a:p>
            <a:pPr lvl="1"/>
            <a:r>
              <a:rPr lang="en-GB" dirty="0"/>
              <a:t>786 experimental, 413 control</a:t>
            </a:r>
          </a:p>
          <a:p>
            <a:r>
              <a:rPr lang="en-GB" dirty="0"/>
              <a:t>Professional Development</a:t>
            </a:r>
          </a:p>
          <a:p>
            <a:pPr lvl="1"/>
            <a:r>
              <a:rPr lang="en-GB" dirty="0"/>
              <a:t>3 full day workshops</a:t>
            </a:r>
          </a:p>
          <a:p>
            <a:pPr lvl="1"/>
            <a:r>
              <a:rPr lang="en-GB" dirty="0"/>
              <a:t>Spatial testing</a:t>
            </a:r>
          </a:p>
          <a:p>
            <a:pPr lvl="1"/>
            <a:r>
              <a:rPr lang="en-GB" dirty="0"/>
              <a:t>6 different modules covered</a:t>
            </a:r>
          </a:p>
          <a:p>
            <a:pPr lvl="1"/>
            <a:r>
              <a:rPr lang="en-GB" dirty="0"/>
              <a:t>Use of manipulatives and supporting software</a:t>
            </a:r>
          </a:p>
          <a:p>
            <a:r>
              <a:rPr lang="en-GB" dirty="0"/>
              <a:t>It has been run twice</a:t>
            </a:r>
          </a:p>
          <a:p>
            <a:pPr lvl="1"/>
            <a:r>
              <a:rPr lang="en-GB" dirty="0"/>
              <a:t>2022-23 – results presented are from this year</a:t>
            </a:r>
          </a:p>
          <a:p>
            <a:pPr lvl="2"/>
            <a:r>
              <a:rPr lang="en-GB" dirty="0"/>
              <a:t>6 modules delivered from Sep to Dec</a:t>
            </a:r>
          </a:p>
          <a:p>
            <a:pPr lvl="2"/>
            <a:r>
              <a:rPr lang="en-GB" dirty="0"/>
              <a:t>Control group took normal maths classes</a:t>
            </a:r>
          </a:p>
          <a:p>
            <a:pPr lvl="2"/>
            <a:r>
              <a:rPr lang="en-GB" dirty="0"/>
              <a:t>Exp used maths classes to do the modules</a:t>
            </a:r>
          </a:p>
          <a:p>
            <a:pPr lvl="1"/>
            <a:r>
              <a:rPr lang="en-GB" dirty="0"/>
              <a:t>2023-24 (incl. teachers running it a 2</a:t>
            </a:r>
            <a:r>
              <a:rPr lang="en-GB" baseline="30000" dirty="0"/>
              <a:t>nd</a:t>
            </a:r>
            <a:r>
              <a:rPr lang="en-GB" dirty="0"/>
              <a:t> time)</a:t>
            </a:r>
          </a:p>
        </p:txBody>
      </p:sp>
      <p:sp>
        <p:nvSpPr>
          <p:cNvPr id="7" name="Freeform 11">
            <a:extLst>
              <a:ext uri="{FF2B5EF4-FFF2-40B4-BE49-F238E27FC236}">
                <a16:creationId xmlns:a16="http://schemas.microsoft.com/office/drawing/2014/main" id="{4D7D3AD6-925C-4698-A85F-18C959696CE1}"/>
              </a:ext>
            </a:extLst>
          </p:cNvPr>
          <p:cNvSpPr/>
          <p:nvPr/>
        </p:nvSpPr>
        <p:spPr>
          <a:xfrm>
            <a:off x="8307161" y="1825626"/>
            <a:ext cx="3537836" cy="3973366"/>
          </a:xfrm>
          <a:custGeom>
            <a:avLst/>
            <a:gdLst/>
            <a:ahLst/>
            <a:cxnLst/>
            <a:rect l="l" t="t" r="r" b="b"/>
            <a:pathLst>
              <a:path w="1818037" h="2041849">
                <a:moveTo>
                  <a:pt x="0" y="0"/>
                </a:moveTo>
                <a:lnTo>
                  <a:pt x="1818037" y="0"/>
                </a:lnTo>
                <a:lnTo>
                  <a:pt x="1818037" y="2041849"/>
                </a:lnTo>
                <a:lnTo>
                  <a:pt x="0" y="2041849"/>
                </a:lnTo>
                <a:lnTo>
                  <a:pt x="0" y="0"/>
                </a:lnTo>
                <a:close/>
              </a:path>
            </a:pathLst>
          </a:custGeom>
          <a:blipFill>
            <a:blip r:embed="rId2"/>
            <a:stretch>
              <a:fillRect t="-9772" b="-28808"/>
            </a:stretch>
          </a:blipFill>
        </p:spPr>
      </p:sp>
    </p:spTree>
    <p:extLst>
      <p:ext uri="{BB962C8B-B14F-4D97-AF65-F5344CB8AC3E}">
        <p14:creationId xmlns:p14="http://schemas.microsoft.com/office/powerpoint/2010/main" val="41792550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4F2EE-7627-431C-BC9D-292531D4D344}"/>
              </a:ext>
            </a:extLst>
          </p:cNvPr>
          <p:cNvSpPr>
            <a:spLocks noGrp="1"/>
          </p:cNvSpPr>
          <p:nvPr>
            <p:ph type="title"/>
          </p:nvPr>
        </p:nvSpPr>
        <p:spPr/>
        <p:txBody>
          <a:bodyPr/>
          <a:lstStyle/>
          <a:p>
            <a:r>
              <a:rPr lang="en-GB" dirty="0"/>
              <a:t>Spatial tests</a:t>
            </a:r>
          </a:p>
        </p:txBody>
      </p:sp>
      <p:sp>
        <p:nvSpPr>
          <p:cNvPr id="4" name="Content Placeholder 3">
            <a:extLst>
              <a:ext uri="{FF2B5EF4-FFF2-40B4-BE49-F238E27FC236}">
                <a16:creationId xmlns:a16="http://schemas.microsoft.com/office/drawing/2014/main" id="{4C65CCF1-2F73-4C15-8E20-6AF388CBCEF5}"/>
              </a:ext>
            </a:extLst>
          </p:cNvPr>
          <p:cNvSpPr>
            <a:spLocks noGrp="1"/>
          </p:cNvSpPr>
          <p:nvPr>
            <p:ph sz="half" idx="1"/>
          </p:nvPr>
        </p:nvSpPr>
        <p:spPr/>
        <p:txBody>
          <a:bodyPr>
            <a:normAutofit/>
          </a:bodyPr>
          <a:lstStyle/>
          <a:p>
            <a:r>
              <a:rPr lang="en-GB" sz="2400" dirty="0"/>
              <a:t>Mental rotation (PSVT:R, 10 items)</a:t>
            </a:r>
          </a:p>
        </p:txBody>
      </p:sp>
      <p:sp>
        <p:nvSpPr>
          <p:cNvPr id="5" name="Content Placeholder 4">
            <a:extLst>
              <a:ext uri="{FF2B5EF4-FFF2-40B4-BE49-F238E27FC236}">
                <a16:creationId xmlns:a16="http://schemas.microsoft.com/office/drawing/2014/main" id="{2A169FE3-01EB-4506-96D8-A01D77583D0C}"/>
              </a:ext>
            </a:extLst>
          </p:cNvPr>
          <p:cNvSpPr>
            <a:spLocks noGrp="1"/>
          </p:cNvSpPr>
          <p:nvPr>
            <p:ph sz="half" idx="2"/>
          </p:nvPr>
        </p:nvSpPr>
        <p:spPr>
          <a:xfrm>
            <a:off x="6172199" y="1825625"/>
            <a:ext cx="5591955" cy="4351338"/>
          </a:xfrm>
        </p:spPr>
        <p:txBody>
          <a:bodyPr>
            <a:normAutofit/>
          </a:bodyPr>
          <a:lstStyle/>
          <a:p>
            <a:r>
              <a:rPr lang="en-GB" sz="2400" dirty="0"/>
              <a:t>Spatial Visualization (DAT: SR, 10 items)</a:t>
            </a:r>
          </a:p>
        </p:txBody>
      </p:sp>
      <p:pic>
        <p:nvPicPr>
          <p:cNvPr id="3" name="Picture 2">
            <a:extLst>
              <a:ext uri="{FF2B5EF4-FFF2-40B4-BE49-F238E27FC236}">
                <a16:creationId xmlns:a16="http://schemas.microsoft.com/office/drawing/2014/main" id="{B6795FB2-A6E0-430B-8B0E-CD4A40F4DC01}"/>
              </a:ext>
            </a:extLst>
          </p:cNvPr>
          <p:cNvPicPr>
            <a:picLocks noChangeAspect="1"/>
          </p:cNvPicPr>
          <p:nvPr/>
        </p:nvPicPr>
        <p:blipFill>
          <a:blip r:embed="rId2"/>
          <a:stretch>
            <a:fillRect/>
          </a:stretch>
        </p:blipFill>
        <p:spPr>
          <a:xfrm>
            <a:off x="572437" y="2358448"/>
            <a:ext cx="5172797" cy="4134427"/>
          </a:xfrm>
          <a:prstGeom prst="rect">
            <a:avLst/>
          </a:prstGeom>
        </p:spPr>
      </p:pic>
      <p:pic>
        <p:nvPicPr>
          <p:cNvPr id="6" name="Picture 5">
            <a:extLst>
              <a:ext uri="{FF2B5EF4-FFF2-40B4-BE49-F238E27FC236}">
                <a16:creationId xmlns:a16="http://schemas.microsoft.com/office/drawing/2014/main" id="{99CF1494-1208-4684-BDB3-DA73153BF2EB}"/>
              </a:ext>
            </a:extLst>
          </p:cNvPr>
          <p:cNvPicPr>
            <a:picLocks noChangeAspect="1"/>
          </p:cNvPicPr>
          <p:nvPr/>
        </p:nvPicPr>
        <p:blipFill>
          <a:blip r:embed="rId3"/>
          <a:stretch>
            <a:fillRect/>
          </a:stretch>
        </p:blipFill>
        <p:spPr>
          <a:xfrm>
            <a:off x="6285563" y="3101501"/>
            <a:ext cx="5591955" cy="2648320"/>
          </a:xfrm>
          <a:prstGeom prst="rect">
            <a:avLst/>
          </a:prstGeom>
        </p:spPr>
      </p:pic>
    </p:spTree>
    <p:extLst>
      <p:ext uri="{BB962C8B-B14F-4D97-AF65-F5344CB8AC3E}">
        <p14:creationId xmlns:p14="http://schemas.microsoft.com/office/powerpoint/2010/main" val="27596747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D85F3-4D7A-4C12-84FB-2A0EA003D0B7}"/>
              </a:ext>
            </a:extLst>
          </p:cNvPr>
          <p:cNvSpPr>
            <a:spLocks noGrp="1"/>
          </p:cNvSpPr>
          <p:nvPr>
            <p:ph type="title"/>
          </p:nvPr>
        </p:nvSpPr>
        <p:spPr/>
        <p:txBody>
          <a:bodyPr/>
          <a:lstStyle/>
          <a:p>
            <a:r>
              <a:rPr lang="en-GB" dirty="0"/>
              <a:t>Mathematics test – PDST test Ordinary LC</a:t>
            </a:r>
          </a:p>
        </p:txBody>
      </p:sp>
      <p:sp>
        <p:nvSpPr>
          <p:cNvPr id="3" name="Content Placeholder 2">
            <a:extLst>
              <a:ext uri="{FF2B5EF4-FFF2-40B4-BE49-F238E27FC236}">
                <a16:creationId xmlns:a16="http://schemas.microsoft.com/office/drawing/2014/main" id="{5F247405-EDA0-49E7-86E0-5FFEC2011DA7}"/>
              </a:ext>
            </a:extLst>
          </p:cNvPr>
          <p:cNvSpPr>
            <a:spLocks noGrp="1"/>
          </p:cNvSpPr>
          <p:nvPr>
            <p:ph sz="half" idx="1"/>
          </p:nvPr>
        </p:nvSpPr>
        <p:spPr/>
        <p:txBody>
          <a:bodyPr/>
          <a:lstStyle/>
          <a:p>
            <a:endParaRPr lang="en-GB" dirty="0"/>
          </a:p>
        </p:txBody>
      </p:sp>
      <p:sp>
        <p:nvSpPr>
          <p:cNvPr id="4" name="Content Placeholder 3">
            <a:extLst>
              <a:ext uri="{FF2B5EF4-FFF2-40B4-BE49-F238E27FC236}">
                <a16:creationId xmlns:a16="http://schemas.microsoft.com/office/drawing/2014/main" id="{F6D8ED8C-5077-4C59-8098-4CE71E51534B}"/>
              </a:ext>
            </a:extLst>
          </p:cNvPr>
          <p:cNvSpPr>
            <a:spLocks noGrp="1"/>
          </p:cNvSpPr>
          <p:nvPr>
            <p:ph sz="half" idx="2"/>
          </p:nvPr>
        </p:nvSpPr>
        <p:spPr/>
        <p:txBody>
          <a:bodyPr/>
          <a:lstStyle/>
          <a:p>
            <a:endParaRPr lang="en-GB"/>
          </a:p>
        </p:txBody>
      </p:sp>
      <p:pic>
        <p:nvPicPr>
          <p:cNvPr id="12" name="Picture 11">
            <a:extLst>
              <a:ext uri="{FF2B5EF4-FFF2-40B4-BE49-F238E27FC236}">
                <a16:creationId xmlns:a16="http://schemas.microsoft.com/office/drawing/2014/main" id="{455A0C8A-DD0E-49D6-9493-4D9AA6A6BE3D}"/>
              </a:ext>
            </a:extLst>
          </p:cNvPr>
          <p:cNvPicPr>
            <a:picLocks noChangeAspect="1"/>
          </p:cNvPicPr>
          <p:nvPr/>
        </p:nvPicPr>
        <p:blipFill>
          <a:blip r:embed="rId2"/>
          <a:stretch>
            <a:fillRect/>
          </a:stretch>
        </p:blipFill>
        <p:spPr>
          <a:xfrm>
            <a:off x="833075" y="1825625"/>
            <a:ext cx="5191850" cy="1238423"/>
          </a:xfrm>
          <a:prstGeom prst="rect">
            <a:avLst/>
          </a:prstGeom>
        </p:spPr>
      </p:pic>
      <p:pic>
        <p:nvPicPr>
          <p:cNvPr id="13" name="Picture 12">
            <a:extLst>
              <a:ext uri="{FF2B5EF4-FFF2-40B4-BE49-F238E27FC236}">
                <a16:creationId xmlns:a16="http://schemas.microsoft.com/office/drawing/2014/main" id="{253F57BE-10D4-47D7-9004-1A978592FEF4}"/>
              </a:ext>
            </a:extLst>
          </p:cNvPr>
          <p:cNvPicPr>
            <a:picLocks noChangeAspect="1"/>
          </p:cNvPicPr>
          <p:nvPr/>
        </p:nvPicPr>
        <p:blipFill>
          <a:blip r:embed="rId3"/>
          <a:stretch>
            <a:fillRect/>
          </a:stretch>
        </p:blipFill>
        <p:spPr>
          <a:xfrm>
            <a:off x="827950" y="3270005"/>
            <a:ext cx="5077534" cy="1047896"/>
          </a:xfrm>
          <a:prstGeom prst="rect">
            <a:avLst/>
          </a:prstGeom>
        </p:spPr>
      </p:pic>
      <p:pic>
        <p:nvPicPr>
          <p:cNvPr id="14" name="Picture 13">
            <a:extLst>
              <a:ext uri="{FF2B5EF4-FFF2-40B4-BE49-F238E27FC236}">
                <a16:creationId xmlns:a16="http://schemas.microsoft.com/office/drawing/2014/main" id="{21B4B5FE-7D10-4BF2-AF94-25E436CF1850}"/>
              </a:ext>
            </a:extLst>
          </p:cNvPr>
          <p:cNvPicPr>
            <a:picLocks noChangeAspect="1"/>
          </p:cNvPicPr>
          <p:nvPr/>
        </p:nvPicPr>
        <p:blipFill>
          <a:blip r:embed="rId4"/>
          <a:stretch>
            <a:fillRect/>
          </a:stretch>
        </p:blipFill>
        <p:spPr>
          <a:xfrm>
            <a:off x="6172200" y="1825625"/>
            <a:ext cx="5249008" cy="3372321"/>
          </a:xfrm>
          <a:prstGeom prst="rect">
            <a:avLst/>
          </a:prstGeom>
        </p:spPr>
      </p:pic>
      <p:pic>
        <p:nvPicPr>
          <p:cNvPr id="15" name="Picture 14">
            <a:extLst>
              <a:ext uri="{FF2B5EF4-FFF2-40B4-BE49-F238E27FC236}">
                <a16:creationId xmlns:a16="http://schemas.microsoft.com/office/drawing/2014/main" id="{2E87EAF4-50D0-4AA9-9C3F-817A638DA20B}"/>
              </a:ext>
            </a:extLst>
          </p:cNvPr>
          <p:cNvPicPr>
            <a:picLocks noChangeAspect="1"/>
          </p:cNvPicPr>
          <p:nvPr/>
        </p:nvPicPr>
        <p:blipFill>
          <a:blip r:embed="rId5"/>
          <a:stretch>
            <a:fillRect/>
          </a:stretch>
        </p:blipFill>
        <p:spPr>
          <a:xfrm>
            <a:off x="820421" y="4572345"/>
            <a:ext cx="5239481" cy="1247949"/>
          </a:xfrm>
          <a:prstGeom prst="rect">
            <a:avLst/>
          </a:prstGeom>
        </p:spPr>
      </p:pic>
    </p:spTree>
    <p:extLst>
      <p:ext uri="{BB962C8B-B14F-4D97-AF65-F5344CB8AC3E}">
        <p14:creationId xmlns:p14="http://schemas.microsoft.com/office/powerpoint/2010/main" val="33788751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62058-DE2B-8739-80ED-9ADD74FCBDF2}"/>
              </a:ext>
            </a:extLst>
          </p:cNvPr>
          <p:cNvSpPr>
            <a:spLocks noGrp="1"/>
          </p:cNvSpPr>
          <p:nvPr>
            <p:ph type="title"/>
          </p:nvPr>
        </p:nvSpPr>
        <p:spPr/>
        <p:txBody>
          <a:bodyPr/>
          <a:lstStyle/>
          <a:p>
            <a:r>
              <a:rPr lang="en-IE" dirty="0"/>
              <a:t>Spatial ability, pre/post, Control &amp; Exp</a:t>
            </a:r>
          </a:p>
        </p:txBody>
      </p:sp>
      <p:graphicFrame>
        <p:nvGraphicFramePr>
          <p:cNvPr id="3" name="Chart 2">
            <a:extLst>
              <a:ext uri="{FF2B5EF4-FFF2-40B4-BE49-F238E27FC236}">
                <a16:creationId xmlns:a16="http://schemas.microsoft.com/office/drawing/2014/main" id="{A7C2052F-352E-1F48-C5E4-35399551BFF4}"/>
              </a:ext>
            </a:extLst>
          </p:cNvPr>
          <p:cNvGraphicFramePr>
            <a:graphicFrameLocks/>
          </p:cNvGraphicFramePr>
          <p:nvPr>
            <p:extLst>
              <p:ext uri="{D42A27DB-BD31-4B8C-83A1-F6EECF244321}">
                <p14:modId xmlns:p14="http://schemas.microsoft.com/office/powerpoint/2010/main" val="430560868"/>
              </p:ext>
            </p:extLst>
          </p:nvPr>
        </p:nvGraphicFramePr>
        <p:xfrm>
          <a:off x="2655651" y="1877439"/>
          <a:ext cx="6480000" cy="450000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DDF7E949-9BFD-4A46-FF2A-FB082A89FC4C}"/>
              </a:ext>
            </a:extLst>
          </p:cNvPr>
          <p:cNvSpPr txBox="1"/>
          <p:nvPr/>
        </p:nvSpPr>
        <p:spPr>
          <a:xfrm>
            <a:off x="7286017" y="6161995"/>
            <a:ext cx="1849634" cy="215444"/>
          </a:xfrm>
          <a:prstGeom prst="rect">
            <a:avLst/>
          </a:prstGeom>
          <a:noFill/>
        </p:spPr>
        <p:txBody>
          <a:bodyPr wrap="square" rtlCol="0">
            <a:spAutoFit/>
          </a:bodyPr>
          <a:lstStyle/>
          <a:p>
            <a:pPr algn="r"/>
            <a:r>
              <a:rPr lang="en-IE" sz="800" dirty="0">
                <a:latin typeface="Arial" panose="020B0604020202020204" pitchFamily="34" charset="0"/>
                <a:cs typeface="Arial" panose="020B0604020202020204" pitchFamily="34" charset="0"/>
              </a:rPr>
              <a:t>* Statistically significant difference </a:t>
            </a:r>
          </a:p>
        </p:txBody>
      </p:sp>
      <p:grpSp>
        <p:nvGrpSpPr>
          <p:cNvPr id="7" name="Group 6">
            <a:extLst>
              <a:ext uri="{FF2B5EF4-FFF2-40B4-BE49-F238E27FC236}">
                <a16:creationId xmlns:a16="http://schemas.microsoft.com/office/drawing/2014/main" id="{E2A48AEE-A731-4C9A-898F-EF2058BC4F62}"/>
              </a:ext>
            </a:extLst>
          </p:cNvPr>
          <p:cNvGrpSpPr/>
          <p:nvPr/>
        </p:nvGrpSpPr>
        <p:grpSpPr>
          <a:xfrm>
            <a:off x="7656394" y="5704764"/>
            <a:ext cx="1521169" cy="457231"/>
            <a:chOff x="7656394" y="5704764"/>
            <a:chExt cx="1521169" cy="457231"/>
          </a:xfrm>
        </p:grpSpPr>
        <p:sp>
          <p:nvSpPr>
            <p:cNvPr id="5" name="Oval 4">
              <a:extLst>
                <a:ext uri="{FF2B5EF4-FFF2-40B4-BE49-F238E27FC236}">
                  <a16:creationId xmlns:a16="http://schemas.microsoft.com/office/drawing/2014/main" id="{B8A8CC10-3720-4D91-AF52-2FBBB0B65043}"/>
                </a:ext>
              </a:extLst>
            </p:cNvPr>
            <p:cNvSpPr/>
            <p:nvPr/>
          </p:nvSpPr>
          <p:spPr>
            <a:xfrm>
              <a:off x="7656394" y="5704764"/>
              <a:ext cx="409433" cy="45723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B326593B-E305-4E0C-A0E1-C768C4DE0BA8}"/>
                </a:ext>
              </a:extLst>
            </p:cNvPr>
            <p:cNvSpPr txBox="1"/>
            <p:nvPr/>
          </p:nvSpPr>
          <p:spPr>
            <a:xfrm>
              <a:off x="8023914" y="5790578"/>
              <a:ext cx="1153649" cy="369332"/>
            </a:xfrm>
            <a:prstGeom prst="rect">
              <a:avLst/>
            </a:prstGeom>
            <a:noFill/>
          </p:spPr>
          <p:txBody>
            <a:bodyPr wrap="none" rtlCol="0">
              <a:spAutoFit/>
            </a:bodyPr>
            <a:lstStyle/>
            <a:p>
              <a:r>
                <a:rPr lang="en-GB" dirty="0">
                  <a:solidFill>
                    <a:srgbClr val="FF0000"/>
                  </a:solidFill>
                </a:rPr>
                <a:t>Significant</a:t>
              </a:r>
            </a:p>
          </p:txBody>
        </p:sp>
      </p:grpSp>
    </p:spTree>
    <p:extLst>
      <p:ext uri="{BB962C8B-B14F-4D97-AF65-F5344CB8AC3E}">
        <p14:creationId xmlns:p14="http://schemas.microsoft.com/office/powerpoint/2010/main" val="765906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62058-DE2B-8739-80ED-9ADD74FCBDF2}"/>
              </a:ext>
            </a:extLst>
          </p:cNvPr>
          <p:cNvSpPr>
            <a:spLocks noGrp="1"/>
          </p:cNvSpPr>
          <p:nvPr>
            <p:ph type="title"/>
          </p:nvPr>
        </p:nvSpPr>
        <p:spPr/>
        <p:txBody>
          <a:bodyPr/>
          <a:lstStyle/>
          <a:p>
            <a:r>
              <a:rPr lang="en-IE" dirty="0"/>
              <a:t>Spatial ability, pre/post by gender, Exp only</a:t>
            </a:r>
          </a:p>
        </p:txBody>
      </p:sp>
      <p:graphicFrame>
        <p:nvGraphicFramePr>
          <p:cNvPr id="3" name="Chart 2">
            <a:extLst>
              <a:ext uri="{FF2B5EF4-FFF2-40B4-BE49-F238E27FC236}">
                <a16:creationId xmlns:a16="http://schemas.microsoft.com/office/drawing/2014/main" id="{D9C65F62-9391-490B-9465-71581E448D08}"/>
              </a:ext>
            </a:extLst>
          </p:cNvPr>
          <p:cNvGraphicFramePr>
            <a:graphicFrameLocks/>
          </p:cNvGraphicFramePr>
          <p:nvPr>
            <p:extLst>
              <p:ext uri="{D42A27DB-BD31-4B8C-83A1-F6EECF244321}">
                <p14:modId xmlns:p14="http://schemas.microsoft.com/office/powerpoint/2010/main" val="1302135346"/>
              </p:ext>
            </p:extLst>
          </p:nvPr>
        </p:nvGraphicFramePr>
        <p:xfrm>
          <a:off x="2713054" y="1900864"/>
          <a:ext cx="6480000" cy="450000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AE865FAD-10E6-4515-3864-97B119D54FE9}"/>
              </a:ext>
            </a:extLst>
          </p:cNvPr>
          <p:cNvSpPr txBox="1"/>
          <p:nvPr/>
        </p:nvSpPr>
        <p:spPr>
          <a:xfrm>
            <a:off x="7343420" y="6185420"/>
            <a:ext cx="1849634" cy="215444"/>
          </a:xfrm>
          <a:prstGeom prst="rect">
            <a:avLst/>
          </a:prstGeom>
          <a:noFill/>
        </p:spPr>
        <p:txBody>
          <a:bodyPr wrap="square" rtlCol="0">
            <a:spAutoFit/>
          </a:bodyPr>
          <a:lstStyle/>
          <a:p>
            <a:pPr algn="r"/>
            <a:r>
              <a:rPr lang="en-IE" sz="800" dirty="0">
                <a:latin typeface="Arial" panose="020B0604020202020204" pitchFamily="34" charset="0"/>
                <a:cs typeface="Arial" panose="020B0604020202020204" pitchFamily="34" charset="0"/>
              </a:rPr>
              <a:t>* Statistically significant difference </a:t>
            </a:r>
          </a:p>
        </p:txBody>
      </p:sp>
      <p:grpSp>
        <p:nvGrpSpPr>
          <p:cNvPr id="5" name="Group 4">
            <a:extLst>
              <a:ext uri="{FF2B5EF4-FFF2-40B4-BE49-F238E27FC236}">
                <a16:creationId xmlns:a16="http://schemas.microsoft.com/office/drawing/2014/main" id="{724B4C8C-770A-405C-835E-4D85E5A7DD6B}"/>
              </a:ext>
            </a:extLst>
          </p:cNvPr>
          <p:cNvGrpSpPr/>
          <p:nvPr/>
        </p:nvGrpSpPr>
        <p:grpSpPr>
          <a:xfrm>
            <a:off x="4817659" y="5700893"/>
            <a:ext cx="1521169" cy="457231"/>
            <a:chOff x="7656394" y="5704764"/>
            <a:chExt cx="1521169" cy="457231"/>
          </a:xfrm>
        </p:grpSpPr>
        <p:sp>
          <p:nvSpPr>
            <p:cNvPr id="6" name="Oval 5">
              <a:extLst>
                <a:ext uri="{FF2B5EF4-FFF2-40B4-BE49-F238E27FC236}">
                  <a16:creationId xmlns:a16="http://schemas.microsoft.com/office/drawing/2014/main" id="{14E8522E-B955-4B8F-BB09-3A61752E8873}"/>
                </a:ext>
              </a:extLst>
            </p:cNvPr>
            <p:cNvSpPr/>
            <p:nvPr/>
          </p:nvSpPr>
          <p:spPr>
            <a:xfrm>
              <a:off x="7656394" y="5704764"/>
              <a:ext cx="409433" cy="45723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BCF493F3-E6BD-4135-9F38-FA486617AD79}"/>
                </a:ext>
              </a:extLst>
            </p:cNvPr>
            <p:cNvSpPr txBox="1"/>
            <p:nvPr/>
          </p:nvSpPr>
          <p:spPr>
            <a:xfrm>
              <a:off x="8023914" y="5790578"/>
              <a:ext cx="1153649" cy="369332"/>
            </a:xfrm>
            <a:prstGeom prst="rect">
              <a:avLst/>
            </a:prstGeom>
            <a:noFill/>
          </p:spPr>
          <p:txBody>
            <a:bodyPr wrap="none" rtlCol="0">
              <a:spAutoFit/>
            </a:bodyPr>
            <a:lstStyle/>
            <a:p>
              <a:r>
                <a:rPr lang="en-GB" dirty="0">
                  <a:solidFill>
                    <a:srgbClr val="FF0000"/>
                  </a:solidFill>
                </a:rPr>
                <a:t>Significant</a:t>
              </a:r>
            </a:p>
          </p:txBody>
        </p:sp>
      </p:grpSp>
    </p:spTree>
    <p:extLst>
      <p:ext uri="{BB962C8B-B14F-4D97-AF65-F5344CB8AC3E}">
        <p14:creationId xmlns:p14="http://schemas.microsoft.com/office/powerpoint/2010/main" val="3385547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62058-DE2B-8739-80ED-9ADD74FCBDF2}"/>
              </a:ext>
            </a:extLst>
          </p:cNvPr>
          <p:cNvSpPr>
            <a:spLocks noGrp="1"/>
          </p:cNvSpPr>
          <p:nvPr>
            <p:ph type="title"/>
          </p:nvPr>
        </p:nvSpPr>
        <p:spPr/>
        <p:txBody>
          <a:bodyPr/>
          <a:lstStyle/>
          <a:p>
            <a:r>
              <a:rPr lang="en-IE" dirty="0"/>
              <a:t>Spatial ability, pre/post by SES, Exp only</a:t>
            </a:r>
            <a:endParaRPr lang="en-IE" dirty="0">
              <a:latin typeface="Arial" panose="020B0604020202020204" pitchFamily="34" charset="0"/>
              <a:cs typeface="Arial" panose="020B0604020202020204" pitchFamily="34" charset="0"/>
            </a:endParaRPr>
          </a:p>
        </p:txBody>
      </p:sp>
      <p:graphicFrame>
        <p:nvGraphicFramePr>
          <p:cNvPr id="3" name="Chart 2">
            <a:extLst>
              <a:ext uri="{FF2B5EF4-FFF2-40B4-BE49-F238E27FC236}">
                <a16:creationId xmlns:a16="http://schemas.microsoft.com/office/drawing/2014/main" id="{A6839B3D-771B-4889-A292-47669F26623E}"/>
              </a:ext>
            </a:extLst>
          </p:cNvPr>
          <p:cNvGraphicFramePr>
            <a:graphicFrameLocks/>
          </p:cNvGraphicFramePr>
          <p:nvPr>
            <p:extLst>
              <p:ext uri="{D42A27DB-BD31-4B8C-83A1-F6EECF244321}">
                <p14:modId xmlns:p14="http://schemas.microsoft.com/office/powerpoint/2010/main" val="3472131254"/>
              </p:ext>
            </p:extLst>
          </p:nvPr>
        </p:nvGraphicFramePr>
        <p:xfrm>
          <a:off x="2850203" y="1847951"/>
          <a:ext cx="6480000" cy="4500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488103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62058-DE2B-8739-80ED-9ADD74FCBDF2}"/>
              </a:ext>
            </a:extLst>
          </p:cNvPr>
          <p:cNvSpPr>
            <a:spLocks noGrp="1"/>
          </p:cNvSpPr>
          <p:nvPr>
            <p:ph type="title"/>
          </p:nvPr>
        </p:nvSpPr>
        <p:spPr/>
        <p:txBody>
          <a:bodyPr/>
          <a:lstStyle/>
          <a:p>
            <a:r>
              <a:rPr lang="en-IE" dirty="0"/>
              <a:t>Maths ability, pre/post, Control &amp; Exp</a:t>
            </a:r>
          </a:p>
        </p:txBody>
      </p:sp>
      <p:graphicFrame>
        <p:nvGraphicFramePr>
          <p:cNvPr id="3" name="Chart 2">
            <a:extLst>
              <a:ext uri="{FF2B5EF4-FFF2-40B4-BE49-F238E27FC236}">
                <a16:creationId xmlns:a16="http://schemas.microsoft.com/office/drawing/2014/main" id="{257CEBCD-8689-46ED-AFB0-F14BF8B99441}"/>
              </a:ext>
            </a:extLst>
          </p:cNvPr>
          <p:cNvGraphicFramePr>
            <a:graphicFrameLocks/>
          </p:cNvGraphicFramePr>
          <p:nvPr>
            <p:extLst>
              <p:ext uri="{D42A27DB-BD31-4B8C-83A1-F6EECF244321}">
                <p14:modId xmlns:p14="http://schemas.microsoft.com/office/powerpoint/2010/main" val="3065783913"/>
              </p:ext>
            </p:extLst>
          </p:nvPr>
        </p:nvGraphicFramePr>
        <p:xfrm>
          <a:off x="2833635" y="1900865"/>
          <a:ext cx="6480000" cy="450000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5B57C18B-2E82-1358-D7F9-CFF67A779EA8}"/>
              </a:ext>
            </a:extLst>
          </p:cNvPr>
          <p:cNvSpPr txBox="1"/>
          <p:nvPr/>
        </p:nvSpPr>
        <p:spPr>
          <a:xfrm>
            <a:off x="7464001" y="6185421"/>
            <a:ext cx="1849634" cy="215444"/>
          </a:xfrm>
          <a:prstGeom prst="rect">
            <a:avLst/>
          </a:prstGeom>
          <a:noFill/>
        </p:spPr>
        <p:txBody>
          <a:bodyPr wrap="square" rtlCol="0">
            <a:spAutoFit/>
          </a:bodyPr>
          <a:lstStyle/>
          <a:p>
            <a:pPr algn="r"/>
            <a:r>
              <a:rPr lang="en-IE" sz="800" dirty="0">
                <a:latin typeface="Arial" panose="020B0604020202020204" pitchFamily="34" charset="0"/>
                <a:cs typeface="Arial" panose="020B0604020202020204" pitchFamily="34" charset="0"/>
              </a:rPr>
              <a:t>* Statistically significant difference </a:t>
            </a:r>
          </a:p>
        </p:txBody>
      </p:sp>
      <p:grpSp>
        <p:nvGrpSpPr>
          <p:cNvPr id="5" name="Group 4">
            <a:extLst>
              <a:ext uri="{FF2B5EF4-FFF2-40B4-BE49-F238E27FC236}">
                <a16:creationId xmlns:a16="http://schemas.microsoft.com/office/drawing/2014/main" id="{27C821DF-7C11-49B5-817B-40B7F5DF1001}"/>
              </a:ext>
            </a:extLst>
          </p:cNvPr>
          <p:cNvGrpSpPr/>
          <p:nvPr/>
        </p:nvGrpSpPr>
        <p:grpSpPr>
          <a:xfrm>
            <a:off x="4872251" y="5704764"/>
            <a:ext cx="1521169" cy="457231"/>
            <a:chOff x="7656394" y="5704764"/>
            <a:chExt cx="1521169" cy="457231"/>
          </a:xfrm>
        </p:grpSpPr>
        <p:sp>
          <p:nvSpPr>
            <p:cNvPr id="6" name="Oval 5">
              <a:extLst>
                <a:ext uri="{FF2B5EF4-FFF2-40B4-BE49-F238E27FC236}">
                  <a16:creationId xmlns:a16="http://schemas.microsoft.com/office/drawing/2014/main" id="{3B13C061-6C74-4374-AA57-D7A80FACA083}"/>
                </a:ext>
              </a:extLst>
            </p:cNvPr>
            <p:cNvSpPr/>
            <p:nvPr/>
          </p:nvSpPr>
          <p:spPr>
            <a:xfrm>
              <a:off x="7656394" y="5704764"/>
              <a:ext cx="409433" cy="45723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4BA65535-1846-4D9B-91E2-75A9CE37A9C9}"/>
                </a:ext>
              </a:extLst>
            </p:cNvPr>
            <p:cNvSpPr txBox="1"/>
            <p:nvPr/>
          </p:nvSpPr>
          <p:spPr>
            <a:xfrm>
              <a:off x="8023914" y="5790578"/>
              <a:ext cx="1153649" cy="369332"/>
            </a:xfrm>
            <a:prstGeom prst="rect">
              <a:avLst/>
            </a:prstGeom>
            <a:noFill/>
          </p:spPr>
          <p:txBody>
            <a:bodyPr wrap="none" rtlCol="0">
              <a:spAutoFit/>
            </a:bodyPr>
            <a:lstStyle/>
            <a:p>
              <a:r>
                <a:rPr lang="en-GB" dirty="0">
                  <a:solidFill>
                    <a:srgbClr val="FF0000"/>
                  </a:solidFill>
                </a:rPr>
                <a:t>Significant</a:t>
              </a:r>
            </a:p>
          </p:txBody>
        </p:sp>
      </p:grpSp>
    </p:spTree>
    <p:extLst>
      <p:ext uri="{BB962C8B-B14F-4D97-AF65-F5344CB8AC3E}">
        <p14:creationId xmlns:p14="http://schemas.microsoft.com/office/powerpoint/2010/main" val="2657986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62058-DE2B-8739-80ED-9ADD74FCBDF2}"/>
              </a:ext>
            </a:extLst>
          </p:cNvPr>
          <p:cNvSpPr>
            <a:spLocks noGrp="1"/>
          </p:cNvSpPr>
          <p:nvPr>
            <p:ph type="title"/>
          </p:nvPr>
        </p:nvSpPr>
        <p:spPr/>
        <p:txBody>
          <a:bodyPr/>
          <a:lstStyle/>
          <a:p>
            <a:r>
              <a:rPr lang="en-IE" dirty="0"/>
              <a:t>Maths ability, pre/post by gender, Exp only</a:t>
            </a:r>
          </a:p>
        </p:txBody>
      </p:sp>
      <p:graphicFrame>
        <p:nvGraphicFramePr>
          <p:cNvPr id="3" name="Chart 2">
            <a:extLst>
              <a:ext uri="{FF2B5EF4-FFF2-40B4-BE49-F238E27FC236}">
                <a16:creationId xmlns:a16="http://schemas.microsoft.com/office/drawing/2014/main" id="{A441C071-FCF5-418A-8171-5B2C24AFA38D}"/>
              </a:ext>
            </a:extLst>
          </p:cNvPr>
          <p:cNvGraphicFramePr>
            <a:graphicFrameLocks/>
          </p:cNvGraphicFramePr>
          <p:nvPr>
            <p:extLst>
              <p:ext uri="{D42A27DB-BD31-4B8C-83A1-F6EECF244321}">
                <p14:modId xmlns:p14="http://schemas.microsoft.com/office/powerpoint/2010/main" val="3936232985"/>
              </p:ext>
            </p:extLst>
          </p:nvPr>
        </p:nvGraphicFramePr>
        <p:xfrm>
          <a:off x="2829448" y="1842215"/>
          <a:ext cx="6480000" cy="450000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89EB060F-0390-2C35-A28B-C2647304F3FA}"/>
              </a:ext>
            </a:extLst>
          </p:cNvPr>
          <p:cNvSpPr txBox="1"/>
          <p:nvPr/>
        </p:nvSpPr>
        <p:spPr>
          <a:xfrm>
            <a:off x="7052553" y="6126771"/>
            <a:ext cx="2256895" cy="215444"/>
          </a:xfrm>
          <a:prstGeom prst="rect">
            <a:avLst/>
          </a:prstGeom>
          <a:noFill/>
        </p:spPr>
        <p:txBody>
          <a:bodyPr wrap="square" rtlCol="0">
            <a:spAutoFit/>
          </a:bodyPr>
          <a:lstStyle/>
          <a:p>
            <a:pPr algn="r"/>
            <a:r>
              <a:rPr lang="en-IE" sz="800" dirty="0">
                <a:latin typeface="Arial" panose="020B0604020202020204" pitchFamily="34" charset="0"/>
                <a:cs typeface="Arial" panose="020B0604020202020204" pitchFamily="34" charset="0"/>
              </a:rPr>
              <a:t>** Statistically significant difference at 0.1</a:t>
            </a:r>
          </a:p>
        </p:txBody>
      </p:sp>
      <p:grpSp>
        <p:nvGrpSpPr>
          <p:cNvPr id="5" name="Group 4">
            <a:extLst>
              <a:ext uri="{FF2B5EF4-FFF2-40B4-BE49-F238E27FC236}">
                <a16:creationId xmlns:a16="http://schemas.microsoft.com/office/drawing/2014/main" id="{47736C49-1069-446C-B58F-3649310CCE6D}"/>
              </a:ext>
            </a:extLst>
          </p:cNvPr>
          <p:cNvGrpSpPr/>
          <p:nvPr/>
        </p:nvGrpSpPr>
        <p:grpSpPr>
          <a:xfrm>
            <a:off x="4913194" y="5669540"/>
            <a:ext cx="1521169" cy="457231"/>
            <a:chOff x="7656394" y="5704764"/>
            <a:chExt cx="1521169" cy="457231"/>
          </a:xfrm>
        </p:grpSpPr>
        <p:sp>
          <p:nvSpPr>
            <p:cNvPr id="6" name="Oval 5">
              <a:extLst>
                <a:ext uri="{FF2B5EF4-FFF2-40B4-BE49-F238E27FC236}">
                  <a16:creationId xmlns:a16="http://schemas.microsoft.com/office/drawing/2014/main" id="{27C49BD3-0445-466C-92A1-DAA9DEBF8E1F}"/>
                </a:ext>
              </a:extLst>
            </p:cNvPr>
            <p:cNvSpPr/>
            <p:nvPr/>
          </p:nvSpPr>
          <p:spPr>
            <a:xfrm>
              <a:off x="7656394" y="5704764"/>
              <a:ext cx="409433" cy="45723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BB694E1-ED12-4B12-B5A0-9909AA016E17}"/>
                </a:ext>
              </a:extLst>
            </p:cNvPr>
            <p:cNvSpPr txBox="1"/>
            <p:nvPr/>
          </p:nvSpPr>
          <p:spPr>
            <a:xfrm>
              <a:off x="8023914" y="5790578"/>
              <a:ext cx="1153649" cy="369332"/>
            </a:xfrm>
            <a:prstGeom prst="rect">
              <a:avLst/>
            </a:prstGeom>
            <a:noFill/>
          </p:spPr>
          <p:txBody>
            <a:bodyPr wrap="none" rtlCol="0">
              <a:spAutoFit/>
            </a:bodyPr>
            <a:lstStyle/>
            <a:p>
              <a:r>
                <a:rPr lang="en-GB" dirty="0">
                  <a:solidFill>
                    <a:srgbClr val="FF0000"/>
                  </a:solidFill>
                </a:rPr>
                <a:t>Significant</a:t>
              </a:r>
            </a:p>
          </p:txBody>
        </p:sp>
      </p:grpSp>
    </p:spTree>
    <p:extLst>
      <p:ext uri="{BB962C8B-B14F-4D97-AF65-F5344CB8AC3E}">
        <p14:creationId xmlns:p14="http://schemas.microsoft.com/office/powerpoint/2010/main" val="2959368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62058-DE2B-8739-80ED-9ADD74FCBDF2}"/>
              </a:ext>
            </a:extLst>
          </p:cNvPr>
          <p:cNvSpPr>
            <a:spLocks noGrp="1"/>
          </p:cNvSpPr>
          <p:nvPr>
            <p:ph type="title"/>
          </p:nvPr>
        </p:nvSpPr>
        <p:spPr/>
        <p:txBody>
          <a:bodyPr/>
          <a:lstStyle/>
          <a:p>
            <a:r>
              <a:rPr lang="en-IE" dirty="0"/>
              <a:t>Maths ability, pre/post by SES, Exp only</a:t>
            </a:r>
          </a:p>
        </p:txBody>
      </p:sp>
      <p:graphicFrame>
        <p:nvGraphicFramePr>
          <p:cNvPr id="4" name="Chart 3">
            <a:extLst>
              <a:ext uri="{FF2B5EF4-FFF2-40B4-BE49-F238E27FC236}">
                <a16:creationId xmlns:a16="http://schemas.microsoft.com/office/drawing/2014/main" id="{EA1FF419-810C-49B2-9DA2-697194DFD973}"/>
              </a:ext>
            </a:extLst>
          </p:cNvPr>
          <p:cNvGraphicFramePr>
            <a:graphicFrameLocks/>
          </p:cNvGraphicFramePr>
          <p:nvPr>
            <p:extLst>
              <p:ext uri="{D42A27DB-BD31-4B8C-83A1-F6EECF244321}">
                <p14:modId xmlns:p14="http://schemas.microsoft.com/office/powerpoint/2010/main" val="2813221391"/>
              </p:ext>
            </p:extLst>
          </p:nvPr>
        </p:nvGraphicFramePr>
        <p:xfrm>
          <a:off x="2784231" y="1882408"/>
          <a:ext cx="6480000" cy="45000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E258E4DB-A9B1-FD16-7179-57E5471200F7}"/>
              </a:ext>
            </a:extLst>
          </p:cNvPr>
          <p:cNvSpPr txBox="1"/>
          <p:nvPr/>
        </p:nvSpPr>
        <p:spPr>
          <a:xfrm>
            <a:off x="6899031" y="6166964"/>
            <a:ext cx="2365200" cy="215444"/>
          </a:xfrm>
          <a:prstGeom prst="rect">
            <a:avLst/>
          </a:prstGeom>
          <a:noFill/>
        </p:spPr>
        <p:txBody>
          <a:bodyPr wrap="square" rtlCol="0">
            <a:spAutoFit/>
          </a:bodyPr>
          <a:lstStyle/>
          <a:p>
            <a:pPr algn="r"/>
            <a:r>
              <a:rPr lang="en-IE" sz="800" dirty="0">
                <a:latin typeface="Arial" panose="020B0604020202020204" pitchFamily="34" charset="0"/>
                <a:cs typeface="Arial" panose="020B0604020202020204" pitchFamily="34" charset="0"/>
              </a:rPr>
              <a:t>** Statistically significant difference at 0.1</a:t>
            </a:r>
          </a:p>
        </p:txBody>
      </p:sp>
      <p:grpSp>
        <p:nvGrpSpPr>
          <p:cNvPr id="6" name="Group 5">
            <a:extLst>
              <a:ext uri="{FF2B5EF4-FFF2-40B4-BE49-F238E27FC236}">
                <a16:creationId xmlns:a16="http://schemas.microsoft.com/office/drawing/2014/main" id="{3BE324D5-426E-444F-8018-8A8FC0EAA51C}"/>
              </a:ext>
            </a:extLst>
          </p:cNvPr>
          <p:cNvGrpSpPr/>
          <p:nvPr/>
        </p:nvGrpSpPr>
        <p:grpSpPr>
          <a:xfrm>
            <a:off x="7743062" y="5702679"/>
            <a:ext cx="1521169" cy="457231"/>
            <a:chOff x="7656394" y="5704764"/>
            <a:chExt cx="1521169" cy="457231"/>
          </a:xfrm>
        </p:grpSpPr>
        <p:sp>
          <p:nvSpPr>
            <p:cNvPr id="7" name="Oval 6">
              <a:extLst>
                <a:ext uri="{FF2B5EF4-FFF2-40B4-BE49-F238E27FC236}">
                  <a16:creationId xmlns:a16="http://schemas.microsoft.com/office/drawing/2014/main" id="{C1414130-05D1-4B1A-B1A5-8EA27B952F3B}"/>
                </a:ext>
              </a:extLst>
            </p:cNvPr>
            <p:cNvSpPr/>
            <p:nvPr/>
          </p:nvSpPr>
          <p:spPr>
            <a:xfrm>
              <a:off x="7656394" y="5704764"/>
              <a:ext cx="409433" cy="45723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AABE604B-55ED-46D7-BDBC-80FDCCDDECCE}"/>
                </a:ext>
              </a:extLst>
            </p:cNvPr>
            <p:cNvSpPr txBox="1"/>
            <p:nvPr/>
          </p:nvSpPr>
          <p:spPr>
            <a:xfrm>
              <a:off x="8023914" y="5790578"/>
              <a:ext cx="1153649" cy="369332"/>
            </a:xfrm>
            <a:prstGeom prst="rect">
              <a:avLst/>
            </a:prstGeom>
            <a:noFill/>
          </p:spPr>
          <p:txBody>
            <a:bodyPr wrap="none" rtlCol="0">
              <a:spAutoFit/>
            </a:bodyPr>
            <a:lstStyle/>
            <a:p>
              <a:r>
                <a:rPr lang="en-GB" dirty="0">
                  <a:solidFill>
                    <a:srgbClr val="FF0000"/>
                  </a:solidFill>
                </a:rPr>
                <a:t>Significant</a:t>
              </a:r>
            </a:p>
          </p:txBody>
        </p:sp>
      </p:grpSp>
    </p:spTree>
    <p:extLst>
      <p:ext uri="{BB962C8B-B14F-4D97-AF65-F5344CB8AC3E}">
        <p14:creationId xmlns:p14="http://schemas.microsoft.com/office/powerpoint/2010/main" val="4255283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CA7EBF-D1F8-455D-BCC2-BB2B96CFF710}"/>
              </a:ext>
            </a:extLst>
          </p:cNvPr>
          <p:cNvSpPr>
            <a:spLocks noGrp="1"/>
          </p:cNvSpPr>
          <p:nvPr>
            <p:ph type="title"/>
          </p:nvPr>
        </p:nvSpPr>
        <p:spPr/>
        <p:txBody>
          <a:bodyPr/>
          <a:lstStyle/>
          <a:p>
            <a:r>
              <a:rPr lang="en-GB" dirty="0"/>
              <a:t>Feedback from teachers</a:t>
            </a:r>
          </a:p>
        </p:txBody>
      </p:sp>
      <p:sp>
        <p:nvSpPr>
          <p:cNvPr id="4" name="Rectangle: Rounded Corners 3">
            <a:extLst>
              <a:ext uri="{FF2B5EF4-FFF2-40B4-BE49-F238E27FC236}">
                <a16:creationId xmlns:a16="http://schemas.microsoft.com/office/drawing/2014/main" id="{8A16EBCA-DDE9-4962-AE77-B5C9C641DCF0}"/>
              </a:ext>
            </a:extLst>
          </p:cNvPr>
          <p:cNvSpPr/>
          <p:nvPr/>
        </p:nvSpPr>
        <p:spPr>
          <a:xfrm>
            <a:off x="569168" y="1404258"/>
            <a:ext cx="5400000" cy="2160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HK" b="1" i="1" u="sng" dirty="0"/>
              <a:t>Initial Apprehensions and Overcoming Challenges</a:t>
            </a:r>
          </a:p>
          <a:p>
            <a:r>
              <a:rPr lang="en-HK" b="1" dirty="0"/>
              <a:t> </a:t>
            </a:r>
            <a:endParaRPr lang="en-GB" b="1" i="1" dirty="0"/>
          </a:p>
          <a:p>
            <a:r>
              <a:rPr lang="en-HK" dirty="0"/>
              <a:t> </a:t>
            </a:r>
            <a:r>
              <a:rPr lang="en-HK" i="1" dirty="0"/>
              <a:t>“In the beginning, I was up and not alone and I was thinking, I </a:t>
            </a:r>
            <a:r>
              <a:rPr lang="en-HK" i="1" dirty="0" err="1"/>
              <a:t>dunno</a:t>
            </a:r>
            <a:r>
              <a:rPr lang="en-HK" i="1" dirty="0"/>
              <a:t> where to go with it.”</a:t>
            </a:r>
          </a:p>
          <a:p>
            <a:endParaRPr lang="en-GB" dirty="0"/>
          </a:p>
          <a:p>
            <a:r>
              <a:rPr lang="en-HK" i="1" dirty="0"/>
              <a:t>“Once I got into it, I was like, God, I really love this. I wish I did tech graph when I was in school.”</a:t>
            </a:r>
            <a:endParaRPr lang="en-GB" dirty="0"/>
          </a:p>
        </p:txBody>
      </p:sp>
      <p:sp>
        <p:nvSpPr>
          <p:cNvPr id="5" name="Rectangle: Rounded Corners 4">
            <a:extLst>
              <a:ext uri="{FF2B5EF4-FFF2-40B4-BE49-F238E27FC236}">
                <a16:creationId xmlns:a16="http://schemas.microsoft.com/office/drawing/2014/main" id="{F4B2A2CB-8E2F-4690-A6DF-2F032EF02AF8}"/>
              </a:ext>
            </a:extLst>
          </p:cNvPr>
          <p:cNvSpPr/>
          <p:nvPr/>
        </p:nvSpPr>
        <p:spPr>
          <a:xfrm>
            <a:off x="6484776" y="1404257"/>
            <a:ext cx="5400000" cy="216000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r>
              <a:rPr lang="en-HK" b="1" i="1" u="sng" dirty="0"/>
              <a:t>PD programme</a:t>
            </a:r>
          </a:p>
          <a:p>
            <a:endParaRPr lang="en-HK" i="1" dirty="0"/>
          </a:p>
          <a:p>
            <a:r>
              <a:rPr lang="en-HK" i="1" dirty="0"/>
              <a:t>“I felt like a student for the three days doing it.”</a:t>
            </a:r>
          </a:p>
          <a:p>
            <a:endParaRPr lang="en-HK" i="1" dirty="0"/>
          </a:p>
          <a:p>
            <a:r>
              <a:rPr lang="en-HK" i="1" dirty="0"/>
              <a:t>“I did like the discussions... how one teacher looks at it and how another person looks at it.”</a:t>
            </a:r>
            <a:endParaRPr lang="en-GB" dirty="0"/>
          </a:p>
        </p:txBody>
      </p:sp>
      <p:sp>
        <p:nvSpPr>
          <p:cNvPr id="6" name="Rectangle: Rounded Corners 5">
            <a:extLst>
              <a:ext uri="{FF2B5EF4-FFF2-40B4-BE49-F238E27FC236}">
                <a16:creationId xmlns:a16="http://schemas.microsoft.com/office/drawing/2014/main" id="{7E7DF137-A612-4361-8B1E-AB6B713036CA}"/>
              </a:ext>
            </a:extLst>
          </p:cNvPr>
          <p:cNvSpPr/>
          <p:nvPr/>
        </p:nvSpPr>
        <p:spPr>
          <a:xfrm>
            <a:off x="569168" y="4066591"/>
            <a:ext cx="5400000" cy="2160000"/>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HK" b="1" i="1" u="sng" dirty="0"/>
              <a:t>Resources</a:t>
            </a:r>
          </a:p>
          <a:p>
            <a:endParaRPr lang="en-HK" i="1" dirty="0"/>
          </a:p>
          <a:p>
            <a:r>
              <a:rPr lang="en-HK" i="1" dirty="0"/>
              <a:t>“The amount of resources, you know, from videos to software, and the PowerPoints... there was a lot of support.”</a:t>
            </a:r>
            <a:endParaRPr lang="en-GB" dirty="0"/>
          </a:p>
          <a:p>
            <a:r>
              <a:rPr lang="en-HK" i="1" dirty="0"/>
              <a:t>“The props really kind of confirmed in my head that I was right.”</a:t>
            </a:r>
            <a:endParaRPr lang="en-GB" dirty="0"/>
          </a:p>
        </p:txBody>
      </p:sp>
      <p:sp>
        <p:nvSpPr>
          <p:cNvPr id="8" name="Rectangle: Rounded Corners 7">
            <a:extLst>
              <a:ext uri="{FF2B5EF4-FFF2-40B4-BE49-F238E27FC236}">
                <a16:creationId xmlns:a16="http://schemas.microsoft.com/office/drawing/2014/main" id="{C45C53F5-FF1C-4DF4-943E-A3C0B83025B3}"/>
              </a:ext>
            </a:extLst>
          </p:cNvPr>
          <p:cNvSpPr/>
          <p:nvPr/>
        </p:nvSpPr>
        <p:spPr>
          <a:xfrm>
            <a:off x="6484776" y="4066591"/>
            <a:ext cx="5400000" cy="2160000"/>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r>
              <a:rPr lang="en-HK" b="1" i="1" u="sng" dirty="0"/>
              <a:t>Surprising findings</a:t>
            </a:r>
            <a:endParaRPr lang="en-HK" i="1" dirty="0"/>
          </a:p>
          <a:p>
            <a:r>
              <a:rPr lang="en-HK" dirty="0"/>
              <a:t>S</a:t>
            </a:r>
            <a:r>
              <a:rPr lang="en-GB" dirty="0" err="1"/>
              <a:t>tudents</a:t>
            </a:r>
            <a:r>
              <a:rPr lang="en-GB" dirty="0"/>
              <a:t> from South Korea </a:t>
            </a:r>
            <a:r>
              <a:rPr lang="en-GB" i="1" dirty="0"/>
              <a:t>“were phenomenal at it, this is something they work on from primary school”</a:t>
            </a:r>
          </a:p>
          <a:p>
            <a:r>
              <a:rPr lang="en-GB" dirty="0"/>
              <a:t>“</a:t>
            </a:r>
            <a:r>
              <a:rPr lang="en-GB" i="1" dirty="0"/>
              <a:t>math test at the start turned a good few of my weaker students off</a:t>
            </a:r>
            <a:r>
              <a:rPr lang="en-GB" dirty="0"/>
              <a:t>”</a:t>
            </a:r>
          </a:p>
          <a:p>
            <a:r>
              <a:rPr lang="en-GB" i="1" dirty="0"/>
              <a:t>“.. a weak group and it was a lovely way of bringing it </a:t>
            </a:r>
            <a:r>
              <a:rPr lang="en-GB" dirty="0"/>
              <a:t>[maths]</a:t>
            </a:r>
            <a:r>
              <a:rPr lang="en-GB" i="1" dirty="0"/>
              <a:t> more hands-on, more practically for them”</a:t>
            </a:r>
          </a:p>
          <a:p>
            <a:endParaRPr lang="en-GB" dirty="0"/>
          </a:p>
        </p:txBody>
      </p:sp>
    </p:spTree>
    <p:extLst>
      <p:ext uri="{BB962C8B-B14F-4D97-AF65-F5344CB8AC3E}">
        <p14:creationId xmlns:p14="http://schemas.microsoft.com/office/powerpoint/2010/main" val="37394700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CC85D-2CAC-4F4F-8A29-854360ECF75F}"/>
              </a:ext>
            </a:extLst>
          </p:cNvPr>
          <p:cNvSpPr>
            <a:spLocks noGrp="1"/>
          </p:cNvSpPr>
          <p:nvPr>
            <p:ph type="title"/>
          </p:nvPr>
        </p:nvSpPr>
        <p:spPr/>
        <p:txBody>
          <a:bodyPr/>
          <a:lstStyle/>
          <a:p>
            <a:r>
              <a:rPr lang="en-GB" dirty="0"/>
              <a:t>What is the right answer?</a:t>
            </a:r>
          </a:p>
        </p:txBody>
      </p:sp>
      <p:pic>
        <p:nvPicPr>
          <p:cNvPr id="4" name="Content Placeholder 3">
            <a:extLst>
              <a:ext uri="{FF2B5EF4-FFF2-40B4-BE49-F238E27FC236}">
                <a16:creationId xmlns:a16="http://schemas.microsoft.com/office/drawing/2014/main" id="{AB0B9024-30B6-42A9-87EF-8BD46E7F0E39}"/>
              </a:ext>
            </a:extLst>
          </p:cNvPr>
          <p:cNvPicPr>
            <a:picLocks noGrp="1" noChangeAspect="1"/>
          </p:cNvPicPr>
          <p:nvPr>
            <p:ph idx="1"/>
          </p:nvPr>
        </p:nvPicPr>
        <p:blipFill>
          <a:blip r:embed="rId2"/>
          <a:stretch>
            <a:fillRect/>
          </a:stretch>
        </p:blipFill>
        <p:spPr>
          <a:xfrm>
            <a:off x="2165094" y="2248666"/>
            <a:ext cx="6989802" cy="3607237"/>
          </a:xfrm>
          <a:prstGeom prst="rect">
            <a:avLst/>
          </a:prstGeom>
        </p:spPr>
      </p:pic>
      <p:sp>
        <p:nvSpPr>
          <p:cNvPr id="5" name="Oval 4">
            <a:extLst>
              <a:ext uri="{FF2B5EF4-FFF2-40B4-BE49-F238E27FC236}">
                <a16:creationId xmlns:a16="http://schemas.microsoft.com/office/drawing/2014/main" id="{4206214B-049E-42F3-AF08-1661CDEE5D12}"/>
              </a:ext>
            </a:extLst>
          </p:cNvPr>
          <p:cNvSpPr/>
          <p:nvPr/>
        </p:nvSpPr>
        <p:spPr>
          <a:xfrm>
            <a:off x="3749040" y="4364182"/>
            <a:ext cx="1163782" cy="165423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8983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9621F-AC1B-4995-A00D-E61B43C847C3}"/>
              </a:ext>
            </a:extLst>
          </p:cNvPr>
          <p:cNvSpPr>
            <a:spLocks noGrp="1"/>
          </p:cNvSpPr>
          <p:nvPr>
            <p:ph type="title"/>
          </p:nvPr>
        </p:nvSpPr>
        <p:spPr/>
        <p:txBody>
          <a:bodyPr/>
          <a:lstStyle/>
          <a:p>
            <a:r>
              <a:rPr lang="en-GB" dirty="0"/>
              <a:t>Feedback from teachers</a:t>
            </a:r>
          </a:p>
        </p:txBody>
      </p:sp>
      <p:sp>
        <p:nvSpPr>
          <p:cNvPr id="3" name="Content Placeholder 2">
            <a:extLst>
              <a:ext uri="{FF2B5EF4-FFF2-40B4-BE49-F238E27FC236}">
                <a16:creationId xmlns:a16="http://schemas.microsoft.com/office/drawing/2014/main" id="{BAAB2293-0BF3-46D0-B5B9-CB749B8DA6C5}"/>
              </a:ext>
            </a:extLst>
          </p:cNvPr>
          <p:cNvSpPr>
            <a:spLocks noGrp="1"/>
          </p:cNvSpPr>
          <p:nvPr>
            <p:ph idx="1"/>
          </p:nvPr>
        </p:nvSpPr>
        <p:spPr>
          <a:xfrm>
            <a:off x="838200" y="1825625"/>
            <a:ext cx="7674735" cy="4351338"/>
          </a:xfrm>
        </p:spPr>
        <p:txBody>
          <a:bodyPr>
            <a:normAutofit fontScale="92500" lnSpcReduction="10000"/>
          </a:bodyPr>
          <a:lstStyle/>
          <a:p>
            <a:r>
              <a:rPr lang="en-GB" dirty="0"/>
              <a:t>Effective PD – workshops prepared teachers well</a:t>
            </a:r>
          </a:p>
          <a:p>
            <a:r>
              <a:rPr lang="en-GB" dirty="0"/>
              <a:t>Initial apprehension was replaced with confidence</a:t>
            </a:r>
          </a:p>
          <a:p>
            <a:r>
              <a:rPr lang="en-GB" dirty="0"/>
              <a:t>TY routine is variable – this is a challenge</a:t>
            </a:r>
          </a:p>
          <a:p>
            <a:r>
              <a:rPr lang="en-GB" dirty="0"/>
              <a:t>Students benefited, it exposed them to a different challenge; some weak students were excellent</a:t>
            </a:r>
          </a:p>
          <a:p>
            <a:r>
              <a:rPr lang="en-GB" dirty="0"/>
              <a:t>Many lessons learned about organising the delivery of each chapter, using manipulatives, software, managing the range in pace of learning</a:t>
            </a:r>
          </a:p>
          <a:p>
            <a:r>
              <a:rPr lang="en-GB" dirty="0"/>
              <a:t>Teacher spatial ability level was not found to be related to student gains in spatial ability, i.e. teachers should not worry about their own spatial ability</a:t>
            </a:r>
          </a:p>
          <a:p>
            <a:endParaRPr lang="en-GB" dirty="0"/>
          </a:p>
          <a:p>
            <a:endParaRPr lang="en-GB" dirty="0"/>
          </a:p>
        </p:txBody>
      </p:sp>
      <p:sp>
        <p:nvSpPr>
          <p:cNvPr id="4" name="Freeform 3">
            <a:extLst>
              <a:ext uri="{FF2B5EF4-FFF2-40B4-BE49-F238E27FC236}">
                <a16:creationId xmlns:a16="http://schemas.microsoft.com/office/drawing/2014/main" id="{15C15A12-97BD-4E87-9B32-39A58284AE1A}"/>
              </a:ext>
            </a:extLst>
          </p:cNvPr>
          <p:cNvSpPr/>
          <p:nvPr/>
        </p:nvSpPr>
        <p:spPr>
          <a:xfrm>
            <a:off x="8698352" y="1308834"/>
            <a:ext cx="2655448" cy="4720798"/>
          </a:xfrm>
          <a:custGeom>
            <a:avLst/>
            <a:gdLst/>
            <a:ahLst/>
            <a:cxnLst/>
            <a:rect l="l" t="t" r="r" b="b"/>
            <a:pathLst>
              <a:path w="842605" h="1497965">
                <a:moveTo>
                  <a:pt x="0" y="0"/>
                </a:moveTo>
                <a:lnTo>
                  <a:pt x="842605" y="0"/>
                </a:lnTo>
                <a:lnTo>
                  <a:pt x="842605" y="1497965"/>
                </a:lnTo>
                <a:lnTo>
                  <a:pt x="0" y="1497965"/>
                </a:lnTo>
                <a:lnTo>
                  <a:pt x="0" y="0"/>
                </a:lnTo>
                <a:close/>
              </a:path>
            </a:pathLst>
          </a:custGeom>
          <a:blipFill>
            <a:blip r:embed="rId2"/>
            <a:stretch>
              <a:fillRect/>
            </a:stretch>
          </a:blipFill>
        </p:spPr>
      </p:sp>
    </p:spTree>
    <p:extLst>
      <p:ext uri="{BB962C8B-B14F-4D97-AF65-F5344CB8AC3E}">
        <p14:creationId xmlns:p14="http://schemas.microsoft.com/office/powerpoint/2010/main" val="16091079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A88AB-67B5-4E2F-82BD-A5ADBB9B5ABE}"/>
              </a:ext>
            </a:extLst>
          </p:cNvPr>
          <p:cNvSpPr>
            <a:spLocks noGrp="1"/>
          </p:cNvSpPr>
          <p:nvPr>
            <p:ph type="title"/>
          </p:nvPr>
        </p:nvSpPr>
        <p:spPr/>
        <p:txBody>
          <a:bodyPr/>
          <a:lstStyle/>
          <a:p>
            <a:r>
              <a:rPr lang="en-GB" dirty="0"/>
              <a:t>Next steps</a:t>
            </a:r>
          </a:p>
        </p:txBody>
      </p:sp>
      <p:sp>
        <p:nvSpPr>
          <p:cNvPr id="3" name="Content Placeholder 2">
            <a:extLst>
              <a:ext uri="{FF2B5EF4-FFF2-40B4-BE49-F238E27FC236}">
                <a16:creationId xmlns:a16="http://schemas.microsoft.com/office/drawing/2014/main" id="{EAFD2D8B-D9F4-473E-A4C6-3867F0A336DC}"/>
              </a:ext>
            </a:extLst>
          </p:cNvPr>
          <p:cNvSpPr>
            <a:spLocks noGrp="1"/>
          </p:cNvSpPr>
          <p:nvPr>
            <p:ph idx="1"/>
          </p:nvPr>
        </p:nvSpPr>
        <p:spPr>
          <a:xfrm>
            <a:off x="838200" y="1825625"/>
            <a:ext cx="8065169" cy="4351338"/>
          </a:xfrm>
        </p:spPr>
        <p:txBody>
          <a:bodyPr>
            <a:normAutofit fontScale="92500" lnSpcReduction="10000"/>
          </a:bodyPr>
          <a:lstStyle/>
          <a:p>
            <a:r>
              <a:rPr lang="en-GB" dirty="0"/>
              <a:t>Offer teacher PD from Dec 2024 to Feb 2025</a:t>
            </a:r>
          </a:p>
          <a:p>
            <a:pPr lvl="1"/>
            <a:r>
              <a:rPr lang="en-GB" dirty="0"/>
              <a:t>A mix of synchronous and asynchronous online sessions and a 3 hour in person workshop</a:t>
            </a:r>
          </a:p>
          <a:p>
            <a:r>
              <a:rPr lang="en-GB" dirty="0"/>
              <a:t>Deliver to students from Feb to May 2025</a:t>
            </a:r>
          </a:p>
          <a:p>
            <a:r>
              <a:rPr lang="en-GB" dirty="0"/>
              <a:t>Offer teacher PD again Aug/Sep 2025</a:t>
            </a:r>
          </a:p>
          <a:p>
            <a:r>
              <a:rPr lang="en-GB" dirty="0"/>
              <a:t>More work needed to examine transfer to math ability</a:t>
            </a:r>
          </a:p>
          <a:p>
            <a:pPr lvl="1"/>
            <a:r>
              <a:rPr lang="en-GB" dirty="0"/>
              <a:t>Collect pre and post spatial and math data</a:t>
            </a:r>
          </a:p>
          <a:p>
            <a:r>
              <a:rPr lang="en-GB" dirty="0"/>
              <a:t>Examine impact on other STEM tasks, e.g. problem representation, graphing</a:t>
            </a:r>
          </a:p>
          <a:p>
            <a:r>
              <a:rPr lang="en-GB" dirty="0"/>
              <a:t>Longitudinal study of impact on STEM education and career choice</a:t>
            </a:r>
          </a:p>
        </p:txBody>
      </p:sp>
      <p:pic>
        <p:nvPicPr>
          <p:cNvPr id="8" name="Picture 7">
            <a:extLst>
              <a:ext uri="{FF2B5EF4-FFF2-40B4-BE49-F238E27FC236}">
                <a16:creationId xmlns:a16="http://schemas.microsoft.com/office/drawing/2014/main" id="{07C7E00D-04D1-43B2-ABC4-1630A5226168}"/>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l="15456" r="27875"/>
          <a:stretch/>
        </p:blipFill>
        <p:spPr>
          <a:xfrm>
            <a:off x="8903369" y="1931437"/>
            <a:ext cx="3125755" cy="3685593"/>
          </a:xfrm>
          <a:prstGeom prst="rect">
            <a:avLst/>
          </a:prstGeom>
        </p:spPr>
      </p:pic>
    </p:spTree>
    <p:extLst>
      <p:ext uri="{BB962C8B-B14F-4D97-AF65-F5344CB8AC3E}">
        <p14:creationId xmlns:p14="http://schemas.microsoft.com/office/powerpoint/2010/main" val="15377672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259713-F225-4245-900D-C9F47CD7201C}"/>
              </a:ext>
            </a:extLst>
          </p:cNvPr>
          <p:cNvSpPr>
            <a:spLocks noGrp="1"/>
          </p:cNvSpPr>
          <p:nvPr>
            <p:ph type="title"/>
          </p:nvPr>
        </p:nvSpPr>
        <p:spPr/>
        <p:txBody>
          <a:bodyPr/>
          <a:lstStyle/>
          <a:p>
            <a:r>
              <a:rPr lang="en-GB" dirty="0"/>
              <a:t>Alignment with TY programme statement</a:t>
            </a:r>
          </a:p>
        </p:txBody>
      </p:sp>
      <p:sp>
        <p:nvSpPr>
          <p:cNvPr id="3" name="Content Placeholder 2">
            <a:extLst>
              <a:ext uri="{FF2B5EF4-FFF2-40B4-BE49-F238E27FC236}">
                <a16:creationId xmlns:a16="http://schemas.microsoft.com/office/drawing/2014/main" id="{A8B92AD2-09B4-4708-9075-E4D42C379BC1}"/>
              </a:ext>
            </a:extLst>
          </p:cNvPr>
          <p:cNvSpPr>
            <a:spLocks noGrp="1"/>
          </p:cNvSpPr>
          <p:nvPr>
            <p:ph idx="1"/>
          </p:nvPr>
        </p:nvSpPr>
        <p:spPr>
          <a:xfrm>
            <a:off x="838201" y="1825625"/>
            <a:ext cx="6716136" cy="4351338"/>
          </a:xfrm>
        </p:spPr>
        <p:txBody>
          <a:bodyPr>
            <a:normAutofit fontScale="92500" lnSpcReduction="20000"/>
          </a:bodyPr>
          <a:lstStyle/>
          <a:p>
            <a:r>
              <a:rPr lang="en-GB" dirty="0"/>
              <a:t>Complement maths learning without adding more hours of direct maths instruction</a:t>
            </a:r>
          </a:p>
          <a:p>
            <a:r>
              <a:rPr lang="en-GB" dirty="0"/>
              <a:t>Career exploration – workbook activity on careers,</a:t>
            </a:r>
          </a:p>
          <a:p>
            <a:r>
              <a:rPr lang="en-GB" dirty="0"/>
              <a:t>Key competencies – should include spatial ability, in addition to numeracy and literacy, </a:t>
            </a:r>
          </a:p>
          <a:p>
            <a:r>
              <a:rPr lang="en-GB" dirty="0"/>
              <a:t>Develop key competencies irrespective of past – many teachers report emancipating effect of course on some students</a:t>
            </a:r>
          </a:p>
          <a:p>
            <a:r>
              <a:rPr lang="en-GB" dirty="0"/>
              <a:t>Enjoyable learning - course is active, practical, enjoyable and has a range of learning activities</a:t>
            </a:r>
          </a:p>
          <a:p>
            <a:r>
              <a:rPr lang="en-GB" dirty="0"/>
              <a:t>Sampling new subjects</a:t>
            </a:r>
          </a:p>
        </p:txBody>
      </p:sp>
      <p:pic>
        <p:nvPicPr>
          <p:cNvPr id="4" name="Picture 3">
            <a:extLst>
              <a:ext uri="{FF2B5EF4-FFF2-40B4-BE49-F238E27FC236}">
                <a16:creationId xmlns:a16="http://schemas.microsoft.com/office/drawing/2014/main" id="{4BF388C9-6F4E-4669-9B32-491A8AC3736A}"/>
              </a:ext>
            </a:extLst>
          </p:cNvPr>
          <p:cNvPicPr>
            <a:picLocks noChangeAspect="1"/>
          </p:cNvPicPr>
          <p:nvPr/>
        </p:nvPicPr>
        <p:blipFill rotWithShape="1">
          <a:blip r:embed="rId2"/>
          <a:srcRect l="4171" t="2120" r="4846" b="2623"/>
          <a:stretch/>
        </p:blipFill>
        <p:spPr>
          <a:xfrm>
            <a:off x="7554336" y="1997168"/>
            <a:ext cx="3799464" cy="3793433"/>
          </a:xfrm>
          <a:prstGeom prst="ellipse">
            <a:avLst/>
          </a:prstGeom>
        </p:spPr>
      </p:pic>
    </p:spTree>
    <p:extLst>
      <p:ext uri="{BB962C8B-B14F-4D97-AF65-F5344CB8AC3E}">
        <p14:creationId xmlns:p14="http://schemas.microsoft.com/office/powerpoint/2010/main" val="38499721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05AF8-3E1D-4152-B7D5-C8BE0141F32A}"/>
              </a:ext>
            </a:extLst>
          </p:cNvPr>
          <p:cNvSpPr>
            <a:spLocks noGrp="1"/>
          </p:cNvSpPr>
          <p:nvPr>
            <p:ph type="title"/>
          </p:nvPr>
        </p:nvSpPr>
        <p:spPr/>
        <p:txBody>
          <a:bodyPr/>
          <a:lstStyle/>
          <a:p>
            <a:r>
              <a:rPr lang="en-GB" dirty="0"/>
              <a:t>Conclusions</a:t>
            </a:r>
          </a:p>
        </p:txBody>
      </p:sp>
      <p:sp>
        <p:nvSpPr>
          <p:cNvPr id="3" name="Content Placeholder 2">
            <a:extLst>
              <a:ext uri="{FF2B5EF4-FFF2-40B4-BE49-F238E27FC236}">
                <a16:creationId xmlns:a16="http://schemas.microsoft.com/office/drawing/2014/main" id="{A7012BC4-4355-446B-AA08-C1865E624E6B}"/>
              </a:ext>
            </a:extLst>
          </p:cNvPr>
          <p:cNvSpPr>
            <a:spLocks noGrp="1"/>
          </p:cNvSpPr>
          <p:nvPr>
            <p:ph idx="1"/>
          </p:nvPr>
        </p:nvSpPr>
        <p:spPr>
          <a:xfrm>
            <a:off x="3348110" y="1825625"/>
            <a:ext cx="8005689" cy="4351338"/>
          </a:xfrm>
        </p:spPr>
        <p:txBody>
          <a:bodyPr>
            <a:normAutofit fontScale="92500" lnSpcReduction="20000"/>
          </a:bodyPr>
          <a:lstStyle/>
          <a:p>
            <a:r>
              <a:rPr lang="en-GB" dirty="0"/>
              <a:t>Gender differences in spatial skills were eliminated.</a:t>
            </a:r>
          </a:p>
          <a:p>
            <a:r>
              <a:rPr lang="en-GB" dirty="0"/>
              <a:t>SES differences in spatial skills were eliminated</a:t>
            </a:r>
          </a:p>
          <a:p>
            <a:r>
              <a:rPr lang="en-GB" dirty="0"/>
              <a:t>Maths scores in the Experimental Group increased</a:t>
            </a:r>
          </a:p>
          <a:p>
            <a:r>
              <a:rPr lang="en-GB" dirty="0"/>
              <a:t>Despite receiving more direct maths instruction, maths scores for students in the Control Group decreased slightly</a:t>
            </a:r>
          </a:p>
          <a:p>
            <a:r>
              <a:rPr lang="en-GB" dirty="0"/>
              <a:t>Teachers were enthusiastic about teaching the spatial modules</a:t>
            </a:r>
          </a:p>
          <a:p>
            <a:r>
              <a:rPr lang="en-GB" dirty="0"/>
              <a:t>Teacher confidence improved with practice </a:t>
            </a:r>
          </a:p>
          <a:p>
            <a:r>
              <a:rPr lang="en-GB" dirty="0"/>
              <a:t>Students improved regardless of teacher spatial ability level</a:t>
            </a:r>
          </a:p>
          <a:p>
            <a:r>
              <a:rPr lang="en-GB" dirty="0"/>
              <a:t>Can support goals of TY Programme Statement</a:t>
            </a:r>
          </a:p>
        </p:txBody>
      </p:sp>
      <p:sp>
        <p:nvSpPr>
          <p:cNvPr id="4" name="Freeform 7">
            <a:extLst>
              <a:ext uri="{FF2B5EF4-FFF2-40B4-BE49-F238E27FC236}">
                <a16:creationId xmlns:a16="http://schemas.microsoft.com/office/drawing/2014/main" id="{5C8AAE3D-AFBF-4224-9701-5ABB6835435A}"/>
              </a:ext>
            </a:extLst>
          </p:cNvPr>
          <p:cNvSpPr/>
          <p:nvPr/>
        </p:nvSpPr>
        <p:spPr>
          <a:xfrm>
            <a:off x="1051421" y="2004447"/>
            <a:ext cx="1836000" cy="1008000"/>
          </a:xfrm>
          <a:custGeom>
            <a:avLst/>
            <a:gdLst/>
            <a:ahLst/>
            <a:cxnLst/>
            <a:rect l="l" t="t" r="r" b="b"/>
            <a:pathLst>
              <a:path w="1836000" h="1008000">
                <a:moveTo>
                  <a:pt x="0" y="0"/>
                </a:moveTo>
                <a:lnTo>
                  <a:pt x="1836000" y="0"/>
                </a:lnTo>
                <a:lnTo>
                  <a:pt x="1836000" y="1008000"/>
                </a:lnTo>
                <a:lnTo>
                  <a:pt x="0" y="1008000"/>
                </a:lnTo>
                <a:lnTo>
                  <a:pt x="0" y="0"/>
                </a:lnTo>
                <a:close/>
              </a:path>
            </a:pathLst>
          </a:custGeom>
          <a:blipFill>
            <a:blip r:embed="rId2"/>
            <a:stretch>
              <a:fillRect t="-37311" b="-44830"/>
            </a:stretch>
          </a:blipFill>
        </p:spPr>
      </p:sp>
      <p:sp>
        <p:nvSpPr>
          <p:cNvPr id="5" name="Freeform 8">
            <a:extLst>
              <a:ext uri="{FF2B5EF4-FFF2-40B4-BE49-F238E27FC236}">
                <a16:creationId xmlns:a16="http://schemas.microsoft.com/office/drawing/2014/main" id="{52E58647-5282-4526-A821-3A578D76B68F}"/>
              </a:ext>
            </a:extLst>
          </p:cNvPr>
          <p:cNvSpPr/>
          <p:nvPr/>
        </p:nvSpPr>
        <p:spPr>
          <a:xfrm>
            <a:off x="1050801" y="3483087"/>
            <a:ext cx="1836620" cy="1008000"/>
          </a:xfrm>
          <a:custGeom>
            <a:avLst/>
            <a:gdLst/>
            <a:ahLst/>
            <a:cxnLst/>
            <a:rect l="l" t="t" r="r" b="b"/>
            <a:pathLst>
              <a:path w="1836620" h="1008000">
                <a:moveTo>
                  <a:pt x="0" y="0"/>
                </a:moveTo>
                <a:lnTo>
                  <a:pt x="1836620" y="0"/>
                </a:lnTo>
                <a:lnTo>
                  <a:pt x="1836620" y="1008000"/>
                </a:lnTo>
                <a:lnTo>
                  <a:pt x="0" y="1008000"/>
                </a:lnTo>
                <a:lnTo>
                  <a:pt x="0" y="0"/>
                </a:lnTo>
                <a:close/>
              </a:path>
            </a:pathLst>
          </a:custGeom>
          <a:blipFill>
            <a:blip r:embed="rId3"/>
            <a:stretch>
              <a:fillRect b="-9322"/>
            </a:stretch>
          </a:blipFill>
        </p:spPr>
      </p:sp>
      <p:sp>
        <p:nvSpPr>
          <p:cNvPr id="6" name="Freeform 9">
            <a:extLst>
              <a:ext uri="{FF2B5EF4-FFF2-40B4-BE49-F238E27FC236}">
                <a16:creationId xmlns:a16="http://schemas.microsoft.com/office/drawing/2014/main" id="{C293D024-1067-4F82-8049-2383BDE4BF7C}"/>
              </a:ext>
            </a:extLst>
          </p:cNvPr>
          <p:cNvSpPr/>
          <p:nvPr/>
        </p:nvSpPr>
        <p:spPr>
          <a:xfrm>
            <a:off x="1051421" y="4961726"/>
            <a:ext cx="1836620" cy="1008000"/>
          </a:xfrm>
          <a:custGeom>
            <a:avLst/>
            <a:gdLst/>
            <a:ahLst/>
            <a:cxnLst/>
            <a:rect l="l" t="t" r="r" b="b"/>
            <a:pathLst>
              <a:path w="1836620" h="1008000">
                <a:moveTo>
                  <a:pt x="0" y="0"/>
                </a:moveTo>
                <a:lnTo>
                  <a:pt x="1836620" y="0"/>
                </a:lnTo>
                <a:lnTo>
                  <a:pt x="1836620" y="1008000"/>
                </a:lnTo>
                <a:lnTo>
                  <a:pt x="0" y="1008000"/>
                </a:lnTo>
                <a:lnTo>
                  <a:pt x="0" y="0"/>
                </a:lnTo>
                <a:close/>
              </a:path>
            </a:pathLst>
          </a:custGeom>
          <a:blipFill>
            <a:blip r:embed="rId4"/>
            <a:stretch>
              <a:fillRect t="-2937" r="-437"/>
            </a:stretch>
          </a:blipFill>
        </p:spPr>
      </p:sp>
    </p:spTree>
    <p:extLst>
      <p:ext uri="{BB962C8B-B14F-4D97-AF65-F5344CB8AC3E}">
        <p14:creationId xmlns:p14="http://schemas.microsoft.com/office/powerpoint/2010/main" val="16942409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9F0921-1277-4D25-AEFC-D797769EA9E4}"/>
              </a:ext>
            </a:extLst>
          </p:cNvPr>
          <p:cNvSpPr>
            <a:spLocks noGrp="1"/>
          </p:cNvSpPr>
          <p:nvPr>
            <p:ph type="title"/>
          </p:nvPr>
        </p:nvSpPr>
        <p:spPr/>
        <p:txBody>
          <a:bodyPr/>
          <a:lstStyle/>
          <a:p>
            <a:r>
              <a:rPr lang="en-GB" dirty="0"/>
              <a:t>Acknowledgements</a:t>
            </a:r>
          </a:p>
        </p:txBody>
      </p:sp>
      <p:sp>
        <p:nvSpPr>
          <p:cNvPr id="3" name="Content Placeholder 2">
            <a:extLst>
              <a:ext uri="{FF2B5EF4-FFF2-40B4-BE49-F238E27FC236}">
                <a16:creationId xmlns:a16="http://schemas.microsoft.com/office/drawing/2014/main" id="{E657EAFC-1A9F-4BC9-B6B2-8CAEF2B25BC9}"/>
              </a:ext>
            </a:extLst>
          </p:cNvPr>
          <p:cNvSpPr>
            <a:spLocks noGrp="1"/>
          </p:cNvSpPr>
          <p:nvPr>
            <p:ph idx="1"/>
          </p:nvPr>
        </p:nvSpPr>
        <p:spPr>
          <a:xfrm>
            <a:off x="838200" y="1825625"/>
            <a:ext cx="7077222" cy="4351338"/>
          </a:xfrm>
        </p:spPr>
        <p:txBody>
          <a:bodyPr>
            <a:normAutofit fontScale="92500" lnSpcReduction="10000"/>
          </a:bodyPr>
          <a:lstStyle/>
          <a:p>
            <a:r>
              <a:rPr lang="en-GB" dirty="0" err="1"/>
              <a:t>Oide</a:t>
            </a:r>
            <a:r>
              <a:rPr lang="en-GB" dirty="0"/>
              <a:t> staff</a:t>
            </a:r>
          </a:p>
          <a:p>
            <a:r>
              <a:rPr lang="en-GB" dirty="0"/>
              <a:t>TY teachers</a:t>
            </a:r>
          </a:p>
          <a:p>
            <a:r>
              <a:rPr lang="en-GB" dirty="0"/>
              <a:t>TY students</a:t>
            </a:r>
          </a:p>
          <a:p>
            <a:r>
              <a:rPr lang="en-GB" dirty="0"/>
              <a:t>PhD students</a:t>
            </a:r>
          </a:p>
          <a:p>
            <a:r>
              <a:rPr lang="en-GB" dirty="0"/>
              <a:t>Research colleagues</a:t>
            </a:r>
          </a:p>
          <a:p>
            <a:endParaRPr lang="en-GB" dirty="0"/>
          </a:p>
          <a:p>
            <a:r>
              <a:rPr lang="en-GB" dirty="0"/>
              <a:t>Funded by </a:t>
            </a:r>
          </a:p>
          <a:p>
            <a:pPr lvl="1"/>
            <a:r>
              <a:rPr lang="en-GB" dirty="0"/>
              <a:t>European Union H2020 Marie </a:t>
            </a:r>
            <a:r>
              <a:rPr lang="en-GB" dirty="0" err="1"/>
              <a:t>Skłodowska</a:t>
            </a:r>
            <a:r>
              <a:rPr lang="en-GB" dirty="0"/>
              <a:t>-Curie grant agreement No 956124, </a:t>
            </a:r>
            <a:r>
              <a:rPr lang="en-GB" dirty="0" err="1"/>
              <a:t>SellSTEM</a:t>
            </a:r>
            <a:endParaRPr lang="en-GB" dirty="0"/>
          </a:p>
          <a:p>
            <a:pPr lvl="1"/>
            <a:r>
              <a:rPr lang="en-GB" dirty="0"/>
              <a:t>TUS postgraduate research scholarship scheme</a:t>
            </a:r>
          </a:p>
          <a:p>
            <a:pPr lvl="1"/>
            <a:r>
              <a:rPr lang="en-GB" dirty="0" err="1"/>
              <a:t>Oide</a:t>
            </a:r>
            <a:endParaRPr lang="en-GB" dirty="0"/>
          </a:p>
        </p:txBody>
      </p:sp>
      <p:pic>
        <p:nvPicPr>
          <p:cNvPr id="5" name="Picture 4">
            <a:extLst>
              <a:ext uri="{FF2B5EF4-FFF2-40B4-BE49-F238E27FC236}">
                <a16:creationId xmlns:a16="http://schemas.microsoft.com/office/drawing/2014/main" id="{6FDCB03A-B8CE-4BF1-985C-3DD8C86630F5}"/>
              </a:ext>
            </a:extLst>
          </p:cNvPr>
          <p:cNvPicPr>
            <a:picLocks noChangeAspect="1"/>
          </p:cNvPicPr>
          <p:nvPr/>
        </p:nvPicPr>
        <p:blipFill>
          <a:blip r:embed="rId2"/>
          <a:stretch>
            <a:fillRect/>
          </a:stretch>
        </p:blipFill>
        <p:spPr>
          <a:xfrm>
            <a:off x="8844996" y="1968758"/>
            <a:ext cx="2774917" cy="3699889"/>
          </a:xfrm>
          <a:prstGeom prst="rect">
            <a:avLst/>
          </a:prstGeom>
        </p:spPr>
      </p:pic>
    </p:spTree>
    <p:extLst>
      <p:ext uri="{BB962C8B-B14F-4D97-AF65-F5344CB8AC3E}">
        <p14:creationId xmlns:p14="http://schemas.microsoft.com/office/powerpoint/2010/main" val="6211594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9BDE47-B1FE-4F5D-A2D9-91DA368B7BA3}"/>
              </a:ext>
            </a:extLst>
          </p:cNvPr>
          <p:cNvSpPr>
            <a:spLocks noGrp="1"/>
          </p:cNvSpPr>
          <p:nvPr>
            <p:ph type="title"/>
          </p:nvPr>
        </p:nvSpPr>
        <p:spPr/>
        <p:txBody>
          <a:bodyPr/>
          <a:lstStyle/>
          <a:p>
            <a:r>
              <a:rPr lang="en-GB" dirty="0"/>
              <a:t>Flat patterns – page 90</a:t>
            </a:r>
          </a:p>
        </p:txBody>
      </p:sp>
      <p:sp>
        <p:nvSpPr>
          <p:cNvPr id="13" name="Rectangle 12">
            <a:extLst>
              <a:ext uri="{FF2B5EF4-FFF2-40B4-BE49-F238E27FC236}">
                <a16:creationId xmlns:a16="http://schemas.microsoft.com/office/drawing/2014/main" id="{B4F682B2-F655-4F3D-8910-9BDD71658012}"/>
              </a:ext>
            </a:extLst>
          </p:cNvPr>
          <p:cNvSpPr/>
          <p:nvPr/>
        </p:nvSpPr>
        <p:spPr>
          <a:xfrm>
            <a:off x="330619" y="4289114"/>
            <a:ext cx="9115174" cy="231482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400" dirty="0">
                <a:solidFill>
                  <a:schemeClr val="bg1"/>
                </a:solidFill>
              </a:rPr>
              <a:t>Software</a:t>
            </a:r>
          </a:p>
          <a:p>
            <a:endParaRPr lang="en-GB" sz="3200" dirty="0">
              <a:solidFill>
                <a:schemeClr val="bg1"/>
              </a:solidFill>
            </a:endParaRPr>
          </a:p>
          <a:p>
            <a:r>
              <a:rPr lang="en-US" sz="3200" u="sng" dirty="0">
                <a:solidFill>
                  <a:schemeClr val="bg1"/>
                </a:solidFill>
                <a:hlinkClick r:id="rId2">
                  <a:extLst>
                    <a:ext uri="{A12FA001-AC4F-418D-AE19-62706E023703}">
                      <ahyp:hlinkClr xmlns:ahyp="http://schemas.microsoft.com/office/drawing/2018/hyperlinkcolor" val="tx"/>
                    </a:ext>
                  </a:extLst>
                </a:hlinkClick>
              </a:rPr>
              <a:t>http://www.higheredservices.org/HES01/Module_6</a:t>
            </a:r>
            <a:endParaRPr lang="en-GB" sz="3200" dirty="0">
              <a:solidFill>
                <a:schemeClr val="bg1"/>
              </a:solidFill>
            </a:endParaRPr>
          </a:p>
        </p:txBody>
      </p:sp>
      <p:pic>
        <p:nvPicPr>
          <p:cNvPr id="12" name="Content Placeholder 11">
            <a:extLst>
              <a:ext uri="{FF2B5EF4-FFF2-40B4-BE49-F238E27FC236}">
                <a16:creationId xmlns:a16="http://schemas.microsoft.com/office/drawing/2014/main" id="{899733FF-5062-4E2F-AE6B-984A9DB9B360}"/>
              </a:ext>
            </a:extLst>
          </p:cNvPr>
          <p:cNvPicPr>
            <a:picLocks noGrp="1" noChangeAspect="1"/>
          </p:cNvPicPr>
          <p:nvPr>
            <p:ph sz="half" idx="2"/>
          </p:nvPr>
        </p:nvPicPr>
        <p:blipFill>
          <a:blip r:embed="rId3"/>
          <a:stretch>
            <a:fillRect/>
          </a:stretch>
        </p:blipFill>
        <p:spPr>
          <a:xfrm>
            <a:off x="9445793" y="4289114"/>
            <a:ext cx="2314826" cy="2314826"/>
          </a:xfrm>
        </p:spPr>
      </p:pic>
      <p:grpSp>
        <p:nvGrpSpPr>
          <p:cNvPr id="3" name="Group 2">
            <a:extLst>
              <a:ext uri="{FF2B5EF4-FFF2-40B4-BE49-F238E27FC236}">
                <a16:creationId xmlns:a16="http://schemas.microsoft.com/office/drawing/2014/main" id="{9ECBC75D-817A-4C7F-8A80-ADA2B1BACE23}"/>
              </a:ext>
            </a:extLst>
          </p:cNvPr>
          <p:cNvGrpSpPr/>
          <p:nvPr/>
        </p:nvGrpSpPr>
        <p:grpSpPr>
          <a:xfrm>
            <a:off x="330619" y="1708066"/>
            <a:ext cx="11412202" cy="2314826"/>
            <a:chOff x="330619" y="1708066"/>
            <a:chExt cx="11412202" cy="2314826"/>
          </a:xfrm>
        </p:grpSpPr>
        <p:sp>
          <p:nvSpPr>
            <p:cNvPr id="15" name="Rectangle 14">
              <a:extLst>
                <a:ext uri="{FF2B5EF4-FFF2-40B4-BE49-F238E27FC236}">
                  <a16:creationId xmlns:a16="http://schemas.microsoft.com/office/drawing/2014/main" id="{5CD89A11-F22E-4182-9256-5AD8100834DA}"/>
                </a:ext>
              </a:extLst>
            </p:cNvPr>
            <p:cNvSpPr/>
            <p:nvPr/>
          </p:nvSpPr>
          <p:spPr>
            <a:xfrm>
              <a:off x="2627647" y="1708066"/>
              <a:ext cx="9115174" cy="2314826"/>
            </a:xfrm>
            <a:prstGeom prst="rect">
              <a:avLst/>
            </a:prstGeom>
            <a:solidFill>
              <a:srgbClr val="0BB0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400" dirty="0">
                  <a:solidFill>
                    <a:schemeClr val="bg1"/>
                  </a:solidFill>
                </a:rPr>
                <a:t>Video</a:t>
              </a:r>
            </a:p>
            <a:p>
              <a:endParaRPr lang="en-GB" sz="3200" dirty="0">
                <a:solidFill>
                  <a:schemeClr val="bg1"/>
                </a:solidFill>
              </a:endParaRPr>
            </a:p>
            <a:p>
              <a:r>
                <a:rPr lang="en-US" sz="3200" u="sng" dirty="0">
                  <a:solidFill>
                    <a:schemeClr val="bg1"/>
                  </a:solidFill>
                </a:rPr>
                <a:t>https://tinyurl.com/3cvbba4t</a:t>
              </a:r>
              <a:endParaRPr lang="en-GB" sz="3200" dirty="0">
                <a:solidFill>
                  <a:schemeClr val="bg1"/>
                </a:solidFill>
              </a:endParaRPr>
            </a:p>
          </p:txBody>
        </p:sp>
        <p:pic>
          <p:nvPicPr>
            <p:cNvPr id="18" name="Picture 17">
              <a:extLst>
                <a:ext uri="{FF2B5EF4-FFF2-40B4-BE49-F238E27FC236}">
                  <a16:creationId xmlns:a16="http://schemas.microsoft.com/office/drawing/2014/main" id="{4653F883-9113-4E6A-9B03-0BD6563E0DB0}"/>
                </a:ext>
              </a:extLst>
            </p:cNvPr>
            <p:cNvPicPr>
              <a:picLocks noChangeAspect="1"/>
            </p:cNvPicPr>
            <p:nvPr/>
          </p:nvPicPr>
          <p:blipFill>
            <a:blip r:embed="rId4"/>
            <a:stretch>
              <a:fillRect/>
            </a:stretch>
          </p:blipFill>
          <p:spPr>
            <a:xfrm>
              <a:off x="330619" y="1716965"/>
              <a:ext cx="2297028" cy="2297028"/>
            </a:xfrm>
            <a:prstGeom prst="rect">
              <a:avLst/>
            </a:prstGeom>
          </p:spPr>
        </p:pic>
      </p:grpSp>
    </p:spTree>
    <p:extLst>
      <p:ext uri="{BB962C8B-B14F-4D97-AF65-F5344CB8AC3E}">
        <p14:creationId xmlns:p14="http://schemas.microsoft.com/office/powerpoint/2010/main" val="3837324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724D1-0E09-465D-B647-AAECD4E67325}"/>
              </a:ext>
            </a:extLst>
          </p:cNvPr>
          <p:cNvSpPr>
            <a:spLocks noGrp="1"/>
          </p:cNvSpPr>
          <p:nvPr>
            <p:ph type="title"/>
          </p:nvPr>
        </p:nvSpPr>
        <p:spPr/>
        <p:txBody>
          <a:bodyPr/>
          <a:lstStyle/>
          <a:p>
            <a:r>
              <a:rPr lang="en-GB" dirty="0"/>
              <a:t>Delivering a module</a:t>
            </a:r>
          </a:p>
        </p:txBody>
      </p:sp>
      <p:sp>
        <p:nvSpPr>
          <p:cNvPr id="3" name="Content Placeholder 2">
            <a:extLst>
              <a:ext uri="{FF2B5EF4-FFF2-40B4-BE49-F238E27FC236}">
                <a16:creationId xmlns:a16="http://schemas.microsoft.com/office/drawing/2014/main" id="{A25FA125-E32E-4342-B74D-4D4966D957ED}"/>
              </a:ext>
            </a:extLst>
          </p:cNvPr>
          <p:cNvSpPr>
            <a:spLocks noGrp="1"/>
          </p:cNvSpPr>
          <p:nvPr>
            <p:ph sz="half" idx="1"/>
          </p:nvPr>
        </p:nvSpPr>
        <p:spPr/>
        <p:txBody>
          <a:bodyPr>
            <a:normAutofit lnSpcReduction="10000"/>
          </a:bodyPr>
          <a:lstStyle/>
          <a:p>
            <a:r>
              <a:rPr lang="en-GB" dirty="0"/>
              <a:t>Introduction</a:t>
            </a:r>
          </a:p>
          <a:p>
            <a:pPr lvl="1"/>
            <a:r>
              <a:rPr lang="en-GB" dirty="0"/>
              <a:t>Presentation</a:t>
            </a:r>
          </a:p>
          <a:p>
            <a:pPr lvl="1"/>
            <a:r>
              <a:rPr lang="en-GB" dirty="0"/>
              <a:t>Video</a:t>
            </a:r>
          </a:p>
          <a:p>
            <a:pPr lvl="1"/>
            <a:r>
              <a:rPr lang="en-GB" dirty="0"/>
              <a:t>Software</a:t>
            </a:r>
          </a:p>
          <a:p>
            <a:r>
              <a:rPr lang="en-GB" dirty="0"/>
              <a:t>Move to workbook</a:t>
            </a:r>
          </a:p>
          <a:p>
            <a:pPr lvl="1"/>
            <a:r>
              <a:rPr lang="en-GB" dirty="0"/>
              <a:t>Work through the exercises</a:t>
            </a:r>
          </a:p>
          <a:p>
            <a:pPr lvl="1"/>
            <a:r>
              <a:rPr lang="en-GB" dirty="0"/>
              <a:t>Pencil</a:t>
            </a:r>
          </a:p>
          <a:p>
            <a:pPr lvl="1"/>
            <a:r>
              <a:rPr lang="en-GB" dirty="0"/>
              <a:t>Think, pair, share</a:t>
            </a:r>
          </a:p>
          <a:p>
            <a:pPr lvl="1"/>
            <a:r>
              <a:rPr lang="en-GB" dirty="0"/>
              <a:t>Homework</a:t>
            </a:r>
          </a:p>
          <a:p>
            <a:r>
              <a:rPr lang="en-GB" dirty="0"/>
              <a:t>Teacher guide has answers to all questions in workbook</a:t>
            </a:r>
          </a:p>
        </p:txBody>
      </p:sp>
      <p:grpSp>
        <p:nvGrpSpPr>
          <p:cNvPr id="6" name="Group 6">
            <a:extLst>
              <a:ext uri="{FF2B5EF4-FFF2-40B4-BE49-F238E27FC236}">
                <a16:creationId xmlns:a16="http://schemas.microsoft.com/office/drawing/2014/main" id="{AC228C06-E6EA-4ADB-8FD8-205DD96607FD}"/>
              </a:ext>
            </a:extLst>
          </p:cNvPr>
          <p:cNvGrpSpPr>
            <a:grpSpLocks noChangeAspect="1"/>
          </p:cNvGrpSpPr>
          <p:nvPr/>
        </p:nvGrpSpPr>
        <p:grpSpPr>
          <a:xfrm>
            <a:off x="9829318" y="3336865"/>
            <a:ext cx="2108259" cy="2526224"/>
            <a:chOff x="0" y="0"/>
            <a:chExt cx="3632200" cy="4352290"/>
          </a:xfrm>
        </p:grpSpPr>
        <p:sp>
          <p:nvSpPr>
            <p:cNvPr id="7" name="Freeform 7">
              <a:extLst>
                <a:ext uri="{FF2B5EF4-FFF2-40B4-BE49-F238E27FC236}">
                  <a16:creationId xmlns:a16="http://schemas.microsoft.com/office/drawing/2014/main" id="{5674AD9E-9404-4298-A40C-FAA4E3CF16E8}"/>
                </a:ext>
              </a:extLst>
            </p:cNvPr>
            <p:cNvSpPr/>
            <p:nvPr/>
          </p:nvSpPr>
          <p:spPr>
            <a:xfrm>
              <a:off x="15240" y="15240"/>
              <a:ext cx="3600450" cy="4320540"/>
            </a:xfrm>
            <a:custGeom>
              <a:avLst/>
              <a:gdLst/>
              <a:ahLst/>
              <a:cxnLst/>
              <a:rect l="l" t="t" r="r" b="b"/>
              <a:pathLst>
                <a:path w="3600450" h="4320540">
                  <a:moveTo>
                    <a:pt x="0" y="0"/>
                  </a:moveTo>
                  <a:lnTo>
                    <a:pt x="3600450" y="0"/>
                  </a:lnTo>
                  <a:lnTo>
                    <a:pt x="3600450" y="4320540"/>
                  </a:lnTo>
                  <a:lnTo>
                    <a:pt x="0" y="4320540"/>
                  </a:lnTo>
                  <a:close/>
                </a:path>
              </a:pathLst>
            </a:custGeom>
            <a:blipFill>
              <a:blip r:embed="rId2"/>
              <a:stretch>
                <a:fillRect t="-9684" b="-9684"/>
              </a:stretch>
            </a:blipFill>
          </p:spPr>
        </p:sp>
        <p:sp>
          <p:nvSpPr>
            <p:cNvPr id="8" name="Freeform 8">
              <a:extLst>
                <a:ext uri="{FF2B5EF4-FFF2-40B4-BE49-F238E27FC236}">
                  <a16:creationId xmlns:a16="http://schemas.microsoft.com/office/drawing/2014/main" id="{B638E8AB-DF2A-4B71-8E26-E308B6280169}"/>
                </a:ext>
              </a:extLst>
            </p:cNvPr>
            <p:cNvSpPr/>
            <p:nvPr/>
          </p:nvSpPr>
          <p:spPr>
            <a:xfrm>
              <a:off x="0" y="0"/>
              <a:ext cx="3632200" cy="4352290"/>
            </a:xfrm>
            <a:custGeom>
              <a:avLst/>
              <a:gdLst/>
              <a:ahLst/>
              <a:cxnLst/>
              <a:rect l="l" t="t" r="r" b="b"/>
              <a:pathLst>
                <a:path w="3632200" h="4352290">
                  <a:moveTo>
                    <a:pt x="3632200" y="4352290"/>
                  </a:moveTo>
                  <a:lnTo>
                    <a:pt x="0" y="4352290"/>
                  </a:lnTo>
                  <a:lnTo>
                    <a:pt x="0" y="0"/>
                  </a:lnTo>
                  <a:lnTo>
                    <a:pt x="3632200" y="0"/>
                  </a:lnTo>
                  <a:lnTo>
                    <a:pt x="3632200" y="4352290"/>
                  </a:lnTo>
                  <a:close/>
                  <a:moveTo>
                    <a:pt x="31750" y="4320540"/>
                  </a:moveTo>
                  <a:lnTo>
                    <a:pt x="3600450" y="4320540"/>
                  </a:lnTo>
                  <a:lnTo>
                    <a:pt x="3600450" y="31750"/>
                  </a:lnTo>
                  <a:lnTo>
                    <a:pt x="31750" y="31750"/>
                  </a:lnTo>
                  <a:lnTo>
                    <a:pt x="31750" y="4320540"/>
                  </a:lnTo>
                  <a:close/>
                </a:path>
              </a:pathLst>
            </a:custGeom>
            <a:solidFill>
              <a:srgbClr val="ABABAB"/>
            </a:solidFill>
          </p:spPr>
        </p:sp>
      </p:grpSp>
      <p:pic>
        <p:nvPicPr>
          <p:cNvPr id="10" name="Content Placeholder 9">
            <a:extLst>
              <a:ext uri="{FF2B5EF4-FFF2-40B4-BE49-F238E27FC236}">
                <a16:creationId xmlns:a16="http://schemas.microsoft.com/office/drawing/2014/main" id="{D9F2293E-76A5-4C68-8E04-AA333BDB9CDB}"/>
              </a:ext>
            </a:extLst>
          </p:cNvPr>
          <p:cNvPicPr>
            <a:picLocks noGrp="1" noChangeAspect="1"/>
          </p:cNvPicPr>
          <p:nvPr>
            <p:ph sz="half" idx="2"/>
          </p:nvPr>
        </p:nvPicPr>
        <p:blipFill>
          <a:blip r:embed="rId3">
            <a:extLst>
              <a:ext uri="{837473B0-CC2E-450A-ABE3-18F120FF3D39}">
                <a1611:picAttrSrcUrl xmlns:a1611="http://schemas.microsoft.com/office/drawing/2016/11/main" r:id="rId4"/>
              </a:ext>
            </a:extLst>
          </a:blip>
          <a:stretch>
            <a:fillRect/>
          </a:stretch>
        </p:blipFill>
        <p:spPr>
          <a:xfrm>
            <a:off x="7652224" y="4174521"/>
            <a:ext cx="2545311" cy="2318354"/>
          </a:xfrm>
        </p:spPr>
      </p:pic>
      <p:pic>
        <p:nvPicPr>
          <p:cNvPr id="14" name="Picture 13">
            <a:extLst>
              <a:ext uri="{FF2B5EF4-FFF2-40B4-BE49-F238E27FC236}">
                <a16:creationId xmlns:a16="http://schemas.microsoft.com/office/drawing/2014/main" id="{B1790169-2B7A-4A6B-98A0-C84F16574D0F}"/>
              </a:ext>
            </a:extLst>
          </p:cNvPr>
          <p:cNvPicPr>
            <a:picLocks noChangeAspect="1"/>
          </p:cNvPicPr>
          <p:nvPr/>
        </p:nvPicPr>
        <p:blipFill rotWithShape="1">
          <a:blip r:embed="rId5">
            <a:extLst>
              <a:ext uri="{837473B0-CC2E-450A-ABE3-18F120FF3D39}">
                <a1611:picAttrSrcUrl xmlns:a1611="http://schemas.microsoft.com/office/drawing/2016/11/main" r:id="rId6"/>
              </a:ext>
            </a:extLst>
          </a:blip>
          <a:srcRect t="53469" r="44107" b="17007"/>
          <a:stretch/>
        </p:blipFill>
        <p:spPr>
          <a:xfrm>
            <a:off x="7064791" y="591279"/>
            <a:ext cx="4572513" cy="2024742"/>
          </a:xfrm>
          <a:prstGeom prst="rect">
            <a:avLst/>
          </a:prstGeom>
        </p:spPr>
      </p:pic>
      <p:sp>
        <p:nvSpPr>
          <p:cNvPr id="15" name="TextBox 14">
            <a:extLst>
              <a:ext uri="{FF2B5EF4-FFF2-40B4-BE49-F238E27FC236}">
                <a16:creationId xmlns:a16="http://schemas.microsoft.com/office/drawing/2014/main" id="{C1DB4E12-5ECC-42FF-8709-0E0D08499211}"/>
              </a:ext>
            </a:extLst>
          </p:cNvPr>
          <p:cNvSpPr txBox="1"/>
          <p:nvPr/>
        </p:nvSpPr>
        <p:spPr>
          <a:xfrm>
            <a:off x="2005568" y="6858000"/>
            <a:ext cx="8180863" cy="230832"/>
          </a:xfrm>
          <a:prstGeom prst="rect">
            <a:avLst/>
          </a:prstGeom>
          <a:noFill/>
        </p:spPr>
        <p:txBody>
          <a:bodyPr wrap="square" rtlCol="0">
            <a:spAutoFit/>
          </a:bodyPr>
          <a:lstStyle/>
          <a:p>
            <a:r>
              <a:rPr lang="en-GB" sz="900">
                <a:hlinkClick r:id="rId6" tooltip="https://parentutor.co.uk/blog/snap-cubes-activities/"/>
              </a:rPr>
              <a:t>This Photo</a:t>
            </a:r>
            <a:r>
              <a:rPr lang="en-GB" sz="900"/>
              <a:t> by Unknown Author is licensed under </a:t>
            </a:r>
            <a:r>
              <a:rPr lang="en-GB" sz="900">
                <a:hlinkClick r:id="rId7" tooltip="https://creativecommons.org/licenses/by-nc-nd/3.0/"/>
              </a:rPr>
              <a:t>CC BY-NC-ND</a:t>
            </a:r>
            <a:endParaRPr lang="en-GB" sz="900"/>
          </a:p>
        </p:txBody>
      </p:sp>
      <p:pic>
        <p:nvPicPr>
          <p:cNvPr id="12" name="Picture 11">
            <a:extLst>
              <a:ext uri="{FF2B5EF4-FFF2-40B4-BE49-F238E27FC236}">
                <a16:creationId xmlns:a16="http://schemas.microsoft.com/office/drawing/2014/main" id="{BD19052E-FE64-41EC-9F13-13AE52581D68}"/>
              </a:ext>
            </a:extLst>
          </p:cNvPr>
          <p:cNvPicPr>
            <a:picLocks noChangeAspect="1"/>
          </p:cNvPicPr>
          <p:nvPr/>
        </p:nvPicPr>
        <p:blipFill>
          <a:blip r:embed="rId8">
            <a:extLst>
              <a:ext uri="{837473B0-CC2E-450A-ABE3-18F120FF3D39}">
                <a1611:picAttrSrcUrl xmlns:a1611="http://schemas.microsoft.com/office/drawing/2016/11/main" r:id="rId9"/>
              </a:ext>
            </a:extLst>
          </a:blip>
          <a:stretch>
            <a:fillRect/>
          </a:stretch>
        </p:blipFill>
        <p:spPr>
          <a:xfrm>
            <a:off x="6701205" y="2089113"/>
            <a:ext cx="3128113" cy="2085408"/>
          </a:xfrm>
          <a:prstGeom prst="rect">
            <a:avLst/>
          </a:prstGeom>
        </p:spPr>
      </p:pic>
    </p:spTree>
    <p:extLst>
      <p:ext uri="{BB962C8B-B14F-4D97-AF65-F5344CB8AC3E}">
        <p14:creationId xmlns:p14="http://schemas.microsoft.com/office/powerpoint/2010/main" val="16634955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697"/>
        <p:cNvGrpSpPr/>
        <p:nvPr/>
      </p:nvGrpSpPr>
      <p:grpSpPr>
        <a:xfrm>
          <a:off x="0" y="0"/>
          <a:ext cx="0" cy="0"/>
          <a:chOff x="0" y="0"/>
          <a:chExt cx="0" cy="0"/>
        </a:xfrm>
      </p:grpSpPr>
      <p:sp>
        <p:nvSpPr>
          <p:cNvPr id="2698" name="Google Shape;2698;p47"/>
          <p:cNvSpPr txBox="1">
            <a:spLocks noGrp="1"/>
          </p:cNvSpPr>
          <p:nvPr>
            <p:ph type="title"/>
          </p:nvPr>
        </p:nvSpPr>
        <p:spPr/>
        <p:txBody>
          <a:bodyPr/>
          <a:lstStyle/>
          <a:p>
            <a:r>
              <a:rPr lang="en-GB" dirty="0">
                <a:solidFill>
                  <a:schemeClr val="bg1"/>
                </a:solidFill>
              </a:rPr>
              <a:t>Learning Intentions</a:t>
            </a:r>
          </a:p>
        </p:txBody>
      </p:sp>
      <p:sp>
        <p:nvSpPr>
          <p:cNvPr id="2700" name="Google Shape;2700;p47"/>
          <p:cNvSpPr txBox="1">
            <a:spLocks noGrp="1"/>
          </p:cNvSpPr>
          <p:nvPr>
            <p:ph type="body" idx="1"/>
          </p:nvPr>
        </p:nvSpPr>
        <p:spPr/>
        <p:txBody>
          <a:bodyPr/>
          <a:lstStyle/>
          <a:p>
            <a:pPr lvl="0"/>
            <a:r>
              <a:rPr lang="en-GB" dirty="0"/>
              <a:t>Today, we are learning about flat patterns.</a:t>
            </a:r>
          </a:p>
          <a:p>
            <a:pPr lvl="0"/>
            <a:endParaRPr lang="en-GB" dirty="0"/>
          </a:p>
          <a:p>
            <a:pPr lvl="0"/>
            <a:r>
              <a:rPr lang="en-GB" dirty="0"/>
              <a:t>By the end of this module, I will be able to:</a:t>
            </a:r>
          </a:p>
          <a:p>
            <a:pPr lvl="1"/>
            <a:r>
              <a:rPr lang="en-GB" dirty="0"/>
              <a:t>Record, define and explain the keywords for this module.</a:t>
            </a:r>
          </a:p>
          <a:p>
            <a:pPr lvl="1"/>
            <a:r>
              <a:rPr lang="en-GB" dirty="0"/>
              <a:t>Identify a 3D object, given a flat pattern.</a:t>
            </a:r>
          </a:p>
          <a:p>
            <a:pPr lvl="1"/>
            <a:r>
              <a:rPr lang="en-GB" dirty="0"/>
              <a:t>Identify a flat pattern from a given orthographic projection.</a:t>
            </a:r>
          </a:p>
          <a:p>
            <a:pPr lvl="1"/>
            <a:r>
              <a:rPr lang="en-GB" dirty="0"/>
              <a:t>Identify a flat pattern from an isometric sketch.</a:t>
            </a:r>
          </a:p>
          <a:p>
            <a:pPr lvl="1"/>
            <a:r>
              <a:rPr lang="en-GB" dirty="0"/>
              <a:t>Visualise related 2D and 3D images and objects.</a:t>
            </a:r>
          </a:p>
          <a:p>
            <a:pPr lvl="0"/>
            <a:endParaRPr lang="en-GB" dirty="0"/>
          </a:p>
        </p:txBody>
      </p:sp>
      <p:sp>
        <p:nvSpPr>
          <p:cNvPr id="2699" name="Google Shape;2699;p47"/>
          <p:cNvSpPr txBox="1">
            <a:spLocks noGrp="1"/>
          </p:cNvSpPr>
          <p:nvPr>
            <p:ph type="sldNum" idx="4294967295"/>
          </p:nvPr>
        </p:nvSpPr>
        <p:spPr>
          <a:xfrm>
            <a:off x="0" y="6356350"/>
            <a:ext cx="793750" cy="365125"/>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GB"/>
              <a:t>27</a:t>
            </a:fld>
            <a:endParaRPr/>
          </a:p>
        </p:txBody>
      </p:sp>
    </p:spTree>
    <p:extLst>
      <p:ext uri="{BB962C8B-B14F-4D97-AF65-F5344CB8AC3E}">
        <p14:creationId xmlns:p14="http://schemas.microsoft.com/office/powerpoint/2010/main" val="14996308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705"/>
        <p:cNvGrpSpPr/>
        <p:nvPr/>
      </p:nvGrpSpPr>
      <p:grpSpPr>
        <a:xfrm>
          <a:off x="0" y="0"/>
          <a:ext cx="0" cy="0"/>
          <a:chOff x="0" y="0"/>
          <a:chExt cx="0" cy="0"/>
        </a:xfrm>
      </p:grpSpPr>
      <p:sp>
        <p:nvSpPr>
          <p:cNvPr id="2706" name="Google Shape;2706;p48"/>
          <p:cNvSpPr txBox="1">
            <a:spLocks noGrp="1"/>
          </p:cNvSpPr>
          <p:nvPr>
            <p:ph type="title"/>
          </p:nvPr>
        </p:nvSpPr>
        <p:spPr/>
        <p:txBody>
          <a:bodyPr/>
          <a:lstStyle/>
          <a:p>
            <a:r>
              <a:rPr lang="en-GB" dirty="0">
                <a:solidFill>
                  <a:schemeClr val="bg1"/>
                </a:solidFill>
              </a:rPr>
              <a:t>Success Criteria</a:t>
            </a:r>
          </a:p>
        </p:txBody>
      </p:sp>
      <p:sp>
        <p:nvSpPr>
          <p:cNvPr id="2708" name="Google Shape;2708;p48"/>
          <p:cNvSpPr txBox="1">
            <a:spLocks noGrp="1"/>
          </p:cNvSpPr>
          <p:nvPr>
            <p:ph type="body" idx="1"/>
          </p:nvPr>
        </p:nvSpPr>
        <p:spPr/>
        <p:txBody>
          <a:bodyPr>
            <a:normAutofit fontScale="62500" lnSpcReduction="20000"/>
          </a:bodyPr>
          <a:lstStyle/>
          <a:p>
            <a:pPr lvl="0"/>
            <a:r>
              <a:rPr lang="en-GB" dirty="0"/>
              <a:t>I have:</a:t>
            </a:r>
          </a:p>
          <a:p>
            <a:pPr lvl="0"/>
            <a:r>
              <a:rPr lang="en-GB" dirty="0"/>
              <a:t>Completed all the activities in my workbook.</a:t>
            </a:r>
          </a:p>
          <a:p>
            <a:pPr lvl="0"/>
            <a:r>
              <a:rPr lang="en-GB" dirty="0"/>
              <a:t>Used the software to investigate flat patterns.</a:t>
            </a:r>
          </a:p>
          <a:p>
            <a:pPr lvl="0"/>
            <a:r>
              <a:rPr lang="en-GB" dirty="0"/>
              <a:t>Created a 3D object using a flat pattern.</a:t>
            </a:r>
          </a:p>
          <a:p>
            <a:pPr lvl="0"/>
            <a:r>
              <a:rPr lang="en-GB" dirty="0"/>
              <a:t>Verified the solution for all the workbook activities by:</a:t>
            </a:r>
          </a:p>
          <a:p>
            <a:pPr lvl="1"/>
            <a:r>
              <a:rPr lang="en-GB" dirty="0"/>
              <a:t>Checking my answers with my partner.</a:t>
            </a:r>
          </a:p>
          <a:p>
            <a:pPr lvl="1"/>
            <a:r>
              <a:rPr lang="en-GB" dirty="0"/>
              <a:t>Checking my answers with my teacher.</a:t>
            </a:r>
          </a:p>
          <a:p>
            <a:pPr lvl="0"/>
            <a:endParaRPr lang="en-GB" dirty="0"/>
          </a:p>
          <a:p>
            <a:pPr lvl="0"/>
            <a:r>
              <a:rPr lang="en-GB" dirty="0"/>
              <a:t>I can:</a:t>
            </a:r>
          </a:p>
          <a:p>
            <a:pPr lvl="0"/>
            <a:r>
              <a:rPr lang="en-GB" dirty="0"/>
              <a:t>Explain the words: Flat pattern, Orthographic, Fold lines, Adjacent surfaces, Orientation, Net, Development.</a:t>
            </a:r>
          </a:p>
          <a:p>
            <a:pPr lvl="0"/>
            <a:r>
              <a:rPr lang="en-GB" dirty="0"/>
              <a:t>Identify the correct orientation of a flat pattern.</a:t>
            </a:r>
          </a:p>
          <a:p>
            <a:pPr lvl="0"/>
            <a:r>
              <a:rPr lang="en-GB" dirty="0"/>
              <a:t>Identify a 3D object from a flat pattern.</a:t>
            </a:r>
          </a:p>
          <a:p>
            <a:pPr lvl="0"/>
            <a:r>
              <a:rPr lang="en-GB" dirty="0"/>
              <a:t>Identify a flat pattern from a 3D object.</a:t>
            </a:r>
          </a:p>
          <a:p>
            <a:pPr lvl="0"/>
            <a:endParaRPr lang="en-GB" dirty="0"/>
          </a:p>
          <a:p>
            <a:pPr lvl="0"/>
            <a:endParaRPr lang="en-GB" dirty="0"/>
          </a:p>
        </p:txBody>
      </p:sp>
      <p:sp>
        <p:nvSpPr>
          <p:cNvPr id="2707" name="Google Shape;2707;p48"/>
          <p:cNvSpPr txBox="1">
            <a:spLocks noGrp="1"/>
          </p:cNvSpPr>
          <p:nvPr>
            <p:ph type="sldNum" idx="4294967295"/>
          </p:nvPr>
        </p:nvSpPr>
        <p:spPr>
          <a:xfrm>
            <a:off x="0" y="6356350"/>
            <a:ext cx="793750" cy="365125"/>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GB"/>
              <a:t>28</a:t>
            </a:fld>
            <a:endParaRPr/>
          </a:p>
        </p:txBody>
      </p:sp>
    </p:spTree>
    <p:extLst>
      <p:ext uri="{BB962C8B-B14F-4D97-AF65-F5344CB8AC3E}">
        <p14:creationId xmlns:p14="http://schemas.microsoft.com/office/powerpoint/2010/main" val="11610862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3B453-B8F8-469A-850E-41DFD3D38B45}"/>
              </a:ext>
            </a:extLst>
          </p:cNvPr>
          <p:cNvSpPr>
            <a:spLocks noGrp="1"/>
          </p:cNvSpPr>
          <p:nvPr>
            <p:ph type="title"/>
          </p:nvPr>
        </p:nvSpPr>
        <p:spPr/>
        <p:txBody>
          <a:bodyPr/>
          <a:lstStyle/>
          <a:p>
            <a:r>
              <a:rPr lang="en-GB" dirty="0"/>
              <a:t>Isometric drawings and coded plans – p49</a:t>
            </a:r>
          </a:p>
        </p:txBody>
      </p:sp>
      <p:sp>
        <p:nvSpPr>
          <p:cNvPr id="3" name="Content Placeholder 2">
            <a:extLst>
              <a:ext uri="{FF2B5EF4-FFF2-40B4-BE49-F238E27FC236}">
                <a16:creationId xmlns:a16="http://schemas.microsoft.com/office/drawing/2014/main" id="{9C4BC7F9-8CD3-4FB2-865E-4FBA1FD7CAB3}"/>
              </a:ext>
            </a:extLst>
          </p:cNvPr>
          <p:cNvSpPr>
            <a:spLocks noGrp="1"/>
          </p:cNvSpPr>
          <p:nvPr>
            <p:ph idx="1"/>
          </p:nvPr>
        </p:nvSpPr>
        <p:spPr>
          <a:xfrm>
            <a:off x="838200" y="1825625"/>
            <a:ext cx="6292425" cy="4351338"/>
          </a:xfrm>
        </p:spPr>
        <p:txBody>
          <a:bodyPr/>
          <a:lstStyle/>
          <a:p>
            <a:pPr marL="0" lvl="0" indent="0">
              <a:spcBef>
                <a:spcPts val="400"/>
              </a:spcBef>
              <a:buNone/>
            </a:pPr>
            <a:r>
              <a:rPr lang="en-GB" dirty="0"/>
              <a:t>Using the Code grid can you:</a:t>
            </a:r>
          </a:p>
          <a:p>
            <a:pPr marL="0" lvl="0" indent="0">
              <a:spcBef>
                <a:spcPts val="400"/>
              </a:spcBef>
              <a:buNone/>
            </a:pPr>
            <a:endParaRPr lang="en-GB" dirty="0"/>
          </a:p>
          <a:p>
            <a:pPr marL="0" lvl="0" indent="0">
              <a:spcBef>
                <a:spcPts val="400"/>
              </a:spcBef>
              <a:buNone/>
            </a:pPr>
            <a:r>
              <a:rPr lang="en-GB" dirty="0"/>
              <a:t>Build it?</a:t>
            </a:r>
          </a:p>
          <a:p>
            <a:pPr marL="0" lvl="0" indent="0">
              <a:spcBef>
                <a:spcPts val="400"/>
              </a:spcBef>
              <a:buNone/>
            </a:pPr>
            <a:r>
              <a:rPr lang="en-GB" dirty="0"/>
              <a:t>Draw if from viewpoint X?</a:t>
            </a:r>
          </a:p>
          <a:p>
            <a:pPr marL="0" lvl="0" indent="0">
              <a:spcBef>
                <a:spcPts val="400"/>
              </a:spcBef>
              <a:buNone/>
            </a:pPr>
            <a:endParaRPr lang="en-GB" dirty="0"/>
          </a:p>
          <a:p>
            <a:pPr marL="0" lvl="0" indent="0">
              <a:spcBef>
                <a:spcPts val="400"/>
              </a:spcBef>
              <a:buNone/>
            </a:pPr>
            <a:r>
              <a:rPr lang="en-GB" dirty="0"/>
              <a:t>Extension:</a:t>
            </a:r>
          </a:p>
          <a:p>
            <a:pPr marL="0" lvl="0" indent="0">
              <a:spcBef>
                <a:spcPts val="400"/>
              </a:spcBef>
              <a:buNone/>
            </a:pPr>
            <a:r>
              <a:rPr lang="en-GB" dirty="0"/>
              <a:t>Can you draw the shape from viewpoints W, Z and Y?</a:t>
            </a:r>
          </a:p>
        </p:txBody>
      </p:sp>
      <p:pic>
        <p:nvPicPr>
          <p:cNvPr id="4" name="Google Shape;2848;p63">
            <a:extLst>
              <a:ext uri="{FF2B5EF4-FFF2-40B4-BE49-F238E27FC236}">
                <a16:creationId xmlns:a16="http://schemas.microsoft.com/office/drawing/2014/main" id="{65DD5030-C0BB-458E-BD43-DA1480B63097}"/>
              </a:ext>
            </a:extLst>
          </p:cNvPr>
          <p:cNvPicPr preferRelativeResize="0"/>
          <p:nvPr/>
        </p:nvPicPr>
        <p:blipFill>
          <a:blip r:embed="rId2">
            <a:alphaModFix/>
          </a:blip>
          <a:stretch>
            <a:fillRect/>
          </a:stretch>
        </p:blipFill>
        <p:spPr>
          <a:xfrm>
            <a:off x="7130625" y="1926882"/>
            <a:ext cx="3216550" cy="3457350"/>
          </a:xfrm>
          <a:prstGeom prst="rect">
            <a:avLst/>
          </a:prstGeom>
          <a:noFill/>
          <a:ln>
            <a:noFill/>
          </a:ln>
        </p:spPr>
      </p:pic>
    </p:spTree>
    <p:extLst>
      <p:ext uri="{BB962C8B-B14F-4D97-AF65-F5344CB8AC3E}">
        <p14:creationId xmlns:p14="http://schemas.microsoft.com/office/powerpoint/2010/main" val="32067908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E2408B-36D5-4FB9-A2D3-AD9E463E728E}"/>
              </a:ext>
            </a:extLst>
          </p:cNvPr>
          <p:cNvSpPr>
            <a:spLocks noGrp="1"/>
          </p:cNvSpPr>
          <p:nvPr>
            <p:ph type="title"/>
          </p:nvPr>
        </p:nvSpPr>
        <p:spPr/>
        <p:txBody>
          <a:bodyPr/>
          <a:lstStyle/>
          <a:p>
            <a:r>
              <a:rPr lang="en-GB" dirty="0"/>
              <a:t>When is spatial ability needed?</a:t>
            </a:r>
          </a:p>
        </p:txBody>
      </p:sp>
      <p:sp>
        <p:nvSpPr>
          <p:cNvPr id="3" name="Content Placeholder 2">
            <a:extLst>
              <a:ext uri="{FF2B5EF4-FFF2-40B4-BE49-F238E27FC236}">
                <a16:creationId xmlns:a16="http://schemas.microsoft.com/office/drawing/2014/main" id="{BE2B92EE-BA35-42E0-BF8C-C49EB8BC4014}"/>
              </a:ext>
            </a:extLst>
          </p:cNvPr>
          <p:cNvSpPr>
            <a:spLocks noGrp="1"/>
          </p:cNvSpPr>
          <p:nvPr>
            <p:ph idx="1"/>
          </p:nvPr>
        </p:nvSpPr>
        <p:spPr/>
        <p:txBody>
          <a:bodyPr/>
          <a:lstStyle/>
          <a:p>
            <a:endParaRPr lang="en-GB" dirty="0"/>
          </a:p>
        </p:txBody>
      </p:sp>
      <p:pic>
        <p:nvPicPr>
          <p:cNvPr id="5" name="Picture 4">
            <a:extLst>
              <a:ext uri="{FF2B5EF4-FFF2-40B4-BE49-F238E27FC236}">
                <a16:creationId xmlns:a16="http://schemas.microsoft.com/office/drawing/2014/main" id="{C40ACBFF-66FB-434B-9C33-E0B85DC318F5}"/>
              </a:ext>
            </a:extLst>
          </p:cNvPr>
          <p:cNvPicPr>
            <a:picLocks noChangeAspect="1"/>
          </p:cNvPicPr>
          <p:nvPr/>
        </p:nvPicPr>
        <p:blipFill>
          <a:blip r:embed="rId2"/>
          <a:stretch>
            <a:fillRect/>
          </a:stretch>
        </p:blipFill>
        <p:spPr>
          <a:xfrm>
            <a:off x="175831" y="1480995"/>
            <a:ext cx="3634722" cy="2381759"/>
          </a:xfrm>
          <a:prstGeom prst="rect">
            <a:avLst/>
          </a:prstGeom>
        </p:spPr>
      </p:pic>
      <p:pic>
        <p:nvPicPr>
          <p:cNvPr id="6" name="Picture 5">
            <a:extLst>
              <a:ext uri="{FF2B5EF4-FFF2-40B4-BE49-F238E27FC236}">
                <a16:creationId xmlns:a16="http://schemas.microsoft.com/office/drawing/2014/main" id="{90946F74-0737-454A-9344-FF2479E61738}"/>
              </a:ext>
            </a:extLst>
          </p:cNvPr>
          <p:cNvPicPr>
            <a:picLocks noChangeAspect="1"/>
          </p:cNvPicPr>
          <p:nvPr/>
        </p:nvPicPr>
        <p:blipFill>
          <a:blip r:embed="rId3"/>
          <a:stretch>
            <a:fillRect/>
          </a:stretch>
        </p:blipFill>
        <p:spPr>
          <a:xfrm>
            <a:off x="1200242" y="2806812"/>
            <a:ext cx="2610311" cy="2381758"/>
          </a:xfrm>
          <a:prstGeom prst="rect">
            <a:avLst/>
          </a:prstGeom>
        </p:spPr>
      </p:pic>
      <p:pic>
        <p:nvPicPr>
          <p:cNvPr id="7" name="Google Shape;167;p11">
            <a:extLst>
              <a:ext uri="{FF2B5EF4-FFF2-40B4-BE49-F238E27FC236}">
                <a16:creationId xmlns:a16="http://schemas.microsoft.com/office/drawing/2014/main" id="{D8CCDE18-DD9B-4EE0-A6EA-7EAFCB8B4B63}"/>
              </a:ext>
            </a:extLst>
          </p:cNvPr>
          <p:cNvPicPr preferRelativeResize="0"/>
          <p:nvPr/>
        </p:nvPicPr>
        <p:blipFill rotWithShape="1">
          <a:blip r:embed="rId4">
            <a:alphaModFix/>
          </a:blip>
          <a:srcRect/>
          <a:stretch/>
        </p:blipFill>
        <p:spPr>
          <a:xfrm>
            <a:off x="5032117" y="1484792"/>
            <a:ext cx="3142567" cy="2264133"/>
          </a:xfrm>
          <a:prstGeom prst="rect">
            <a:avLst/>
          </a:prstGeom>
          <a:noFill/>
          <a:ln>
            <a:noFill/>
          </a:ln>
        </p:spPr>
      </p:pic>
      <p:pic>
        <p:nvPicPr>
          <p:cNvPr id="8" name="Google Shape;168;p11">
            <a:extLst>
              <a:ext uri="{FF2B5EF4-FFF2-40B4-BE49-F238E27FC236}">
                <a16:creationId xmlns:a16="http://schemas.microsoft.com/office/drawing/2014/main" id="{4165A3EA-2B1D-49AE-962B-7CA0FAFF0269}"/>
              </a:ext>
            </a:extLst>
          </p:cNvPr>
          <p:cNvPicPr preferRelativeResize="0"/>
          <p:nvPr/>
        </p:nvPicPr>
        <p:blipFill rotWithShape="1">
          <a:blip r:embed="rId5">
            <a:alphaModFix/>
          </a:blip>
          <a:srcRect/>
          <a:stretch/>
        </p:blipFill>
        <p:spPr>
          <a:xfrm>
            <a:off x="7191922" y="2241246"/>
            <a:ext cx="1667197" cy="2523622"/>
          </a:xfrm>
          <a:prstGeom prst="rect">
            <a:avLst/>
          </a:prstGeom>
          <a:noFill/>
          <a:ln>
            <a:noFill/>
          </a:ln>
        </p:spPr>
      </p:pic>
      <p:pic>
        <p:nvPicPr>
          <p:cNvPr id="9" name="Google Shape;169;p11">
            <a:extLst>
              <a:ext uri="{FF2B5EF4-FFF2-40B4-BE49-F238E27FC236}">
                <a16:creationId xmlns:a16="http://schemas.microsoft.com/office/drawing/2014/main" id="{A22EE288-9079-4A20-B844-13E0104D42A4}"/>
              </a:ext>
            </a:extLst>
          </p:cNvPr>
          <p:cNvPicPr preferRelativeResize="0"/>
          <p:nvPr/>
        </p:nvPicPr>
        <p:blipFill rotWithShape="1">
          <a:blip r:embed="rId6">
            <a:alphaModFix/>
          </a:blip>
          <a:srcRect/>
          <a:stretch/>
        </p:blipFill>
        <p:spPr>
          <a:xfrm>
            <a:off x="7935496" y="3347890"/>
            <a:ext cx="2693069" cy="1720474"/>
          </a:xfrm>
          <a:prstGeom prst="rect">
            <a:avLst/>
          </a:prstGeom>
          <a:noFill/>
          <a:ln>
            <a:noFill/>
          </a:ln>
        </p:spPr>
      </p:pic>
      <p:pic>
        <p:nvPicPr>
          <p:cNvPr id="1026" name="Picture 2" descr="Scot 'threatens to blow up Glasgow IKEA' in flat-pack wardrobe nightmare |  The Scottish Sun">
            <a:extLst>
              <a:ext uri="{FF2B5EF4-FFF2-40B4-BE49-F238E27FC236}">
                <a16:creationId xmlns:a16="http://schemas.microsoft.com/office/drawing/2014/main" id="{DC02FBC5-EBD3-4BBA-9010-62AB0D1AEBB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79864" y="3819517"/>
            <a:ext cx="3522892" cy="2344925"/>
          </a:xfrm>
          <a:prstGeom prst="rect">
            <a:avLst/>
          </a:prstGeom>
          <a:noFill/>
          <a:extLst>
            <a:ext uri="{909E8E84-426E-40DD-AFC4-6F175D3DCCD1}">
              <a14:hiddenFill xmlns:a14="http://schemas.microsoft.com/office/drawing/2010/main">
                <a:solidFill>
                  <a:srgbClr val="FFFFFF"/>
                </a:solidFill>
              </a14:hiddenFill>
            </a:ext>
          </a:extLst>
        </p:spPr>
      </p:pic>
      <p:pic>
        <p:nvPicPr>
          <p:cNvPr id="11" name="Google Shape;177;p12">
            <a:extLst>
              <a:ext uri="{FF2B5EF4-FFF2-40B4-BE49-F238E27FC236}">
                <a16:creationId xmlns:a16="http://schemas.microsoft.com/office/drawing/2014/main" id="{C91835B9-FEAE-490E-85A6-17F59798B4C3}"/>
              </a:ext>
            </a:extLst>
          </p:cNvPr>
          <p:cNvPicPr preferRelativeResize="0"/>
          <p:nvPr/>
        </p:nvPicPr>
        <p:blipFill rotWithShape="1">
          <a:blip r:embed="rId8">
            <a:alphaModFix/>
          </a:blip>
          <a:srcRect/>
          <a:stretch/>
        </p:blipFill>
        <p:spPr>
          <a:xfrm>
            <a:off x="8284393" y="4249146"/>
            <a:ext cx="3809974" cy="1933320"/>
          </a:xfrm>
          <a:prstGeom prst="rect">
            <a:avLst/>
          </a:prstGeom>
          <a:noFill/>
          <a:ln>
            <a:noFill/>
          </a:ln>
        </p:spPr>
      </p:pic>
      <p:pic>
        <p:nvPicPr>
          <p:cNvPr id="4" name="Picture 2" descr="What is Computer Code? - extra ...">
            <a:extLst>
              <a:ext uri="{FF2B5EF4-FFF2-40B4-BE49-F238E27FC236}">
                <a16:creationId xmlns:a16="http://schemas.microsoft.com/office/drawing/2014/main" id="{8FEFCA18-6058-43A5-8943-9A5D9353233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204189" y="5135832"/>
            <a:ext cx="2857500"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9781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9BDE47-B1FE-4F5D-A2D9-91DA368B7BA3}"/>
              </a:ext>
            </a:extLst>
          </p:cNvPr>
          <p:cNvSpPr>
            <a:spLocks noGrp="1"/>
          </p:cNvSpPr>
          <p:nvPr>
            <p:ph type="title"/>
          </p:nvPr>
        </p:nvSpPr>
        <p:spPr/>
        <p:txBody>
          <a:bodyPr/>
          <a:lstStyle/>
          <a:p>
            <a:r>
              <a:rPr lang="en-GB" dirty="0"/>
              <a:t>Isometric drawings and coded plans</a:t>
            </a:r>
          </a:p>
        </p:txBody>
      </p:sp>
      <p:sp>
        <p:nvSpPr>
          <p:cNvPr id="15" name="Rectangle 14">
            <a:extLst>
              <a:ext uri="{FF2B5EF4-FFF2-40B4-BE49-F238E27FC236}">
                <a16:creationId xmlns:a16="http://schemas.microsoft.com/office/drawing/2014/main" id="{5CD89A11-F22E-4182-9256-5AD8100834DA}"/>
              </a:ext>
            </a:extLst>
          </p:cNvPr>
          <p:cNvSpPr/>
          <p:nvPr/>
        </p:nvSpPr>
        <p:spPr>
          <a:xfrm>
            <a:off x="2627647" y="1708066"/>
            <a:ext cx="9115174" cy="2314826"/>
          </a:xfrm>
          <a:prstGeom prst="rect">
            <a:avLst/>
          </a:prstGeom>
          <a:solidFill>
            <a:srgbClr val="0BB0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400" dirty="0">
                <a:solidFill>
                  <a:schemeClr val="bg1"/>
                </a:solidFill>
              </a:rPr>
              <a:t>Video</a:t>
            </a:r>
          </a:p>
          <a:p>
            <a:endParaRPr lang="en-US" sz="3200" u="sng" dirty="0">
              <a:solidFill>
                <a:schemeClr val="bg1"/>
              </a:solidFill>
            </a:endParaRPr>
          </a:p>
          <a:p>
            <a:r>
              <a:rPr lang="en-GB" sz="3200" dirty="0">
                <a:solidFill>
                  <a:schemeClr val="bg1"/>
                </a:solidFill>
              </a:rPr>
              <a:t>https://tinyurl.com/y5xc99um</a:t>
            </a:r>
          </a:p>
        </p:txBody>
      </p:sp>
      <p:grpSp>
        <p:nvGrpSpPr>
          <p:cNvPr id="3" name="Group 2">
            <a:extLst>
              <a:ext uri="{FF2B5EF4-FFF2-40B4-BE49-F238E27FC236}">
                <a16:creationId xmlns:a16="http://schemas.microsoft.com/office/drawing/2014/main" id="{4AC28E27-8525-41C0-AAF0-E33FC143875F}"/>
              </a:ext>
            </a:extLst>
          </p:cNvPr>
          <p:cNvGrpSpPr/>
          <p:nvPr/>
        </p:nvGrpSpPr>
        <p:grpSpPr>
          <a:xfrm>
            <a:off x="312821" y="4326437"/>
            <a:ext cx="11430000" cy="2314826"/>
            <a:chOff x="312821" y="4326437"/>
            <a:chExt cx="11430000" cy="2314826"/>
          </a:xfrm>
        </p:grpSpPr>
        <p:sp>
          <p:nvSpPr>
            <p:cNvPr id="13" name="Rectangle 12">
              <a:extLst>
                <a:ext uri="{FF2B5EF4-FFF2-40B4-BE49-F238E27FC236}">
                  <a16:creationId xmlns:a16="http://schemas.microsoft.com/office/drawing/2014/main" id="{B4F682B2-F655-4F3D-8910-9BDD71658012}"/>
                </a:ext>
              </a:extLst>
            </p:cNvPr>
            <p:cNvSpPr/>
            <p:nvPr/>
          </p:nvSpPr>
          <p:spPr>
            <a:xfrm>
              <a:off x="312821" y="4326437"/>
              <a:ext cx="9115174" cy="2314826"/>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400" dirty="0">
                  <a:solidFill>
                    <a:schemeClr val="bg1"/>
                  </a:solidFill>
                </a:rPr>
                <a:t>Software</a:t>
              </a:r>
            </a:p>
            <a:p>
              <a:endParaRPr lang="en-US" dirty="0">
                <a:hlinkClick r:id="rId2">
                  <a:extLst>
                    <a:ext uri="{A12FA001-AC4F-418D-AE19-62706E023703}">
                      <ahyp:hlinkClr xmlns:ahyp="http://schemas.microsoft.com/office/drawing/2018/hyperlinkcolor" val="tx"/>
                    </a:ext>
                  </a:extLst>
                </a:hlinkClick>
              </a:endParaRPr>
            </a:p>
            <a:p>
              <a:r>
                <a:rPr lang="en-US" sz="3200" dirty="0">
                  <a:solidFill>
                    <a:schemeClr val="bg1"/>
                  </a:solidFill>
                  <a:hlinkClick r:id="rId2">
                    <a:extLst>
                      <a:ext uri="{A12FA001-AC4F-418D-AE19-62706E023703}">
                        <ahyp:hlinkClr xmlns:ahyp="http://schemas.microsoft.com/office/drawing/2018/hyperlinkcolor" val="tx"/>
                      </a:ext>
                    </a:extLst>
                  </a:hlinkClick>
                </a:rPr>
                <a:t>http://www.higheredservices.org/HES01/Module_3</a:t>
              </a:r>
              <a:endParaRPr lang="en-GB" sz="3200" dirty="0">
                <a:solidFill>
                  <a:schemeClr val="bg1"/>
                </a:solidFill>
              </a:endParaRPr>
            </a:p>
          </p:txBody>
        </p:sp>
        <p:pic>
          <p:nvPicPr>
            <p:cNvPr id="6" name="Picture 5">
              <a:extLst>
                <a:ext uri="{FF2B5EF4-FFF2-40B4-BE49-F238E27FC236}">
                  <a16:creationId xmlns:a16="http://schemas.microsoft.com/office/drawing/2014/main" id="{5D02A4AA-B1A1-433B-B29C-77CB8423FD88}"/>
                </a:ext>
              </a:extLst>
            </p:cNvPr>
            <p:cNvPicPr>
              <a:picLocks noChangeAspect="1"/>
            </p:cNvPicPr>
            <p:nvPr/>
          </p:nvPicPr>
          <p:blipFill>
            <a:blip r:embed="rId3"/>
            <a:stretch>
              <a:fillRect/>
            </a:stretch>
          </p:blipFill>
          <p:spPr>
            <a:xfrm>
              <a:off x="9430502" y="4328944"/>
              <a:ext cx="2312319" cy="2312319"/>
            </a:xfrm>
            <a:prstGeom prst="rect">
              <a:avLst/>
            </a:prstGeom>
          </p:spPr>
        </p:pic>
      </p:grpSp>
      <p:pic>
        <p:nvPicPr>
          <p:cNvPr id="8" name="Picture 7">
            <a:extLst>
              <a:ext uri="{FF2B5EF4-FFF2-40B4-BE49-F238E27FC236}">
                <a16:creationId xmlns:a16="http://schemas.microsoft.com/office/drawing/2014/main" id="{BDE216EB-4982-49FC-8B87-62D64B255CB3}"/>
              </a:ext>
            </a:extLst>
          </p:cNvPr>
          <p:cNvPicPr>
            <a:picLocks noChangeAspect="1"/>
          </p:cNvPicPr>
          <p:nvPr/>
        </p:nvPicPr>
        <p:blipFill>
          <a:blip r:embed="rId4"/>
          <a:stretch>
            <a:fillRect/>
          </a:stretch>
        </p:blipFill>
        <p:spPr>
          <a:xfrm>
            <a:off x="312821" y="1708066"/>
            <a:ext cx="2314826" cy="2314826"/>
          </a:xfrm>
          <a:prstGeom prst="rect">
            <a:avLst/>
          </a:prstGeom>
        </p:spPr>
      </p:pic>
    </p:spTree>
    <p:extLst>
      <p:ext uri="{BB962C8B-B14F-4D97-AF65-F5344CB8AC3E}">
        <p14:creationId xmlns:p14="http://schemas.microsoft.com/office/powerpoint/2010/main" val="18141563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A01D61-05EB-411F-83E7-9FADD6DE60A4}"/>
              </a:ext>
            </a:extLst>
          </p:cNvPr>
          <p:cNvSpPr>
            <a:spLocks noGrp="1"/>
          </p:cNvSpPr>
          <p:nvPr>
            <p:ph type="title"/>
          </p:nvPr>
        </p:nvSpPr>
        <p:spPr/>
        <p:txBody>
          <a:bodyPr/>
          <a:lstStyle/>
          <a:p>
            <a:r>
              <a:rPr lang="en-GB" dirty="0"/>
              <a:t>Supplementary material</a:t>
            </a:r>
          </a:p>
        </p:txBody>
      </p:sp>
      <p:sp>
        <p:nvSpPr>
          <p:cNvPr id="3" name="Content Placeholder 2">
            <a:extLst>
              <a:ext uri="{FF2B5EF4-FFF2-40B4-BE49-F238E27FC236}">
                <a16:creationId xmlns:a16="http://schemas.microsoft.com/office/drawing/2014/main" id="{63082129-A2EF-4086-8935-058C95DB0763}"/>
              </a:ext>
            </a:extLst>
          </p:cNvPr>
          <p:cNvSpPr>
            <a:spLocks noGrp="1"/>
          </p:cNvSpPr>
          <p:nvPr>
            <p:ph sz="half" idx="1"/>
          </p:nvPr>
        </p:nvSpPr>
        <p:spPr/>
        <p:txBody>
          <a:bodyPr/>
          <a:lstStyle/>
          <a:p>
            <a:endParaRPr lang="en-GB"/>
          </a:p>
        </p:txBody>
      </p:sp>
      <p:sp>
        <p:nvSpPr>
          <p:cNvPr id="4" name="Content Placeholder 3">
            <a:extLst>
              <a:ext uri="{FF2B5EF4-FFF2-40B4-BE49-F238E27FC236}">
                <a16:creationId xmlns:a16="http://schemas.microsoft.com/office/drawing/2014/main" id="{9DD1C3B6-C49F-4312-BD5D-5CC462802278}"/>
              </a:ext>
            </a:extLst>
          </p:cNvPr>
          <p:cNvSpPr>
            <a:spLocks noGrp="1"/>
          </p:cNvSpPr>
          <p:nvPr>
            <p:ph sz="half" idx="2"/>
          </p:nvPr>
        </p:nvSpPr>
        <p:spPr/>
        <p:txBody>
          <a:bodyPr/>
          <a:lstStyle/>
          <a:p>
            <a:endParaRPr lang="en-GB"/>
          </a:p>
        </p:txBody>
      </p:sp>
    </p:spTree>
    <p:extLst>
      <p:ext uri="{BB962C8B-B14F-4D97-AF65-F5344CB8AC3E}">
        <p14:creationId xmlns:p14="http://schemas.microsoft.com/office/powerpoint/2010/main" val="4238331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D4DA4-5A0D-447B-88B8-C77C58BC4058}"/>
              </a:ext>
            </a:extLst>
          </p:cNvPr>
          <p:cNvSpPr>
            <a:spLocks noGrp="1"/>
          </p:cNvSpPr>
          <p:nvPr>
            <p:ph type="title"/>
          </p:nvPr>
        </p:nvSpPr>
        <p:spPr/>
        <p:txBody>
          <a:bodyPr/>
          <a:lstStyle/>
          <a:p>
            <a:endParaRPr lang="en-GB"/>
          </a:p>
        </p:txBody>
      </p:sp>
      <p:sp>
        <p:nvSpPr>
          <p:cNvPr id="3" name="Text Placeholder 2">
            <a:extLst>
              <a:ext uri="{FF2B5EF4-FFF2-40B4-BE49-F238E27FC236}">
                <a16:creationId xmlns:a16="http://schemas.microsoft.com/office/drawing/2014/main" id="{4EE972B5-857B-4E0D-B3DC-4E0726E10509}"/>
              </a:ext>
            </a:extLst>
          </p:cNvPr>
          <p:cNvSpPr>
            <a:spLocks noGrp="1"/>
          </p:cNvSpPr>
          <p:nvPr>
            <p:ph type="body" idx="1"/>
          </p:nvPr>
        </p:nvSpPr>
        <p:spPr/>
        <p:txBody>
          <a:bodyPr/>
          <a:lstStyle/>
          <a:p>
            <a:endParaRPr lang="en-GB" dirty="0"/>
          </a:p>
        </p:txBody>
      </p:sp>
      <p:sp>
        <p:nvSpPr>
          <p:cNvPr id="4" name="Google Shape;2787;p57">
            <a:extLst>
              <a:ext uri="{FF2B5EF4-FFF2-40B4-BE49-F238E27FC236}">
                <a16:creationId xmlns:a16="http://schemas.microsoft.com/office/drawing/2014/main" id="{A40E3071-C852-4A46-9628-71FE5D567A05}"/>
              </a:ext>
            </a:extLst>
          </p:cNvPr>
          <p:cNvSpPr txBox="1">
            <a:spLocks/>
          </p:cNvSpPr>
          <p:nvPr/>
        </p:nvSpPr>
        <p:spPr>
          <a:xfrm>
            <a:off x="653500" y="728091"/>
            <a:ext cx="9578226" cy="793200"/>
          </a:xfrm>
          <a:prstGeom prst="rect">
            <a:avLst/>
          </a:prstGeom>
          <a:noFill/>
          <a:ln>
            <a:noFill/>
          </a:ln>
        </p:spPr>
        <p:txBody>
          <a:bodyPr spcFirstLastPara="1" vert="horz" wrap="square" lIns="0" tIns="0" rIns="0" bIns="0" rtlCol="0" anchor="b" anchorCtr="0">
            <a:noAutofit/>
          </a:bodyPr>
          <a:lstStyle>
            <a:lvl1pPr lvl="0" algn="l" defTabSz="914400" rtl="0" eaLnBrk="1" latinLnBrk="0" hangingPunct="1">
              <a:lnSpc>
                <a:spcPct val="90000"/>
              </a:lnSpc>
              <a:spcBef>
                <a:spcPts val="0"/>
              </a:spcBef>
              <a:spcAft>
                <a:spcPts val="0"/>
              </a:spcAft>
              <a:buClr>
                <a:srgbClr val="0E85AA"/>
              </a:buClr>
              <a:buSzPts val="1800"/>
              <a:buNone/>
              <a:defRPr sz="5333" kern="1200">
                <a:solidFill>
                  <a:schemeClr val="bg2"/>
                </a:solidFill>
                <a:latin typeface="Bree"/>
                <a:ea typeface="+mj-ea"/>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lang="en-GB"/>
          </a:p>
          <a:p>
            <a:r>
              <a:rPr lang="en-GB" sz="4800"/>
              <a:t>Isometric Axes and Sketch of cube</a:t>
            </a:r>
            <a:endParaRPr lang="en-GB" sz="4800" dirty="0"/>
          </a:p>
        </p:txBody>
      </p:sp>
      <p:pic>
        <p:nvPicPr>
          <p:cNvPr id="5" name="Google Shape;2783;p57">
            <a:extLst>
              <a:ext uri="{FF2B5EF4-FFF2-40B4-BE49-F238E27FC236}">
                <a16:creationId xmlns:a16="http://schemas.microsoft.com/office/drawing/2014/main" id="{2E60179A-7E7E-4832-911E-AA60F560FD8F}"/>
              </a:ext>
            </a:extLst>
          </p:cNvPr>
          <p:cNvPicPr preferRelativeResize="0"/>
          <p:nvPr/>
        </p:nvPicPr>
        <p:blipFill rotWithShape="1">
          <a:blip r:embed="rId2">
            <a:alphaModFix/>
          </a:blip>
          <a:srcRect/>
          <a:stretch/>
        </p:blipFill>
        <p:spPr>
          <a:xfrm>
            <a:off x="4711015" y="2200729"/>
            <a:ext cx="3107106" cy="3122324"/>
          </a:xfrm>
          <a:prstGeom prst="rect">
            <a:avLst/>
          </a:prstGeom>
          <a:noFill/>
          <a:ln>
            <a:noFill/>
          </a:ln>
        </p:spPr>
      </p:pic>
      <p:pic>
        <p:nvPicPr>
          <p:cNvPr id="6" name="Google Shape;2784;p57">
            <a:extLst>
              <a:ext uri="{FF2B5EF4-FFF2-40B4-BE49-F238E27FC236}">
                <a16:creationId xmlns:a16="http://schemas.microsoft.com/office/drawing/2014/main" id="{E26186ED-4556-489F-B93C-2208553D3D74}"/>
              </a:ext>
            </a:extLst>
          </p:cNvPr>
          <p:cNvPicPr preferRelativeResize="0"/>
          <p:nvPr/>
        </p:nvPicPr>
        <p:blipFill rotWithShape="1">
          <a:blip r:embed="rId3">
            <a:alphaModFix/>
          </a:blip>
          <a:srcRect/>
          <a:stretch/>
        </p:blipFill>
        <p:spPr>
          <a:xfrm>
            <a:off x="8029125" y="2200729"/>
            <a:ext cx="3615500" cy="3122324"/>
          </a:xfrm>
          <a:prstGeom prst="rect">
            <a:avLst/>
          </a:prstGeom>
          <a:noFill/>
          <a:ln>
            <a:noFill/>
          </a:ln>
        </p:spPr>
      </p:pic>
      <p:pic>
        <p:nvPicPr>
          <p:cNvPr id="7" name="Google Shape;2786;p57">
            <a:extLst>
              <a:ext uri="{FF2B5EF4-FFF2-40B4-BE49-F238E27FC236}">
                <a16:creationId xmlns:a16="http://schemas.microsoft.com/office/drawing/2014/main" id="{44D9973E-E828-4CF2-B9F0-781A2065DD88}"/>
              </a:ext>
            </a:extLst>
          </p:cNvPr>
          <p:cNvPicPr preferRelativeResize="0"/>
          <p:nvPr/>
        </p:nvPicPr>
        <p:blipFill>
          <a:blip r:embed="rId4">
            <a:alphaModFix/>
          </a:blip>
          <a:stretch>
            <a:fillRect/>
          </a:stretch>
        </p:blipFill>
        <p:spPr>
          <a:xfrm>
            <a:off x="514050" y="2200729"/>
            <a:ext cx="3985960" cy="3122324"/>
          </a:xfrm>
          <a:prstGeom prst="rect">
            <a:avLst/>
          </a:prstGeom>
          <a:noFill/>
          <a:ln>
            <a:noFill/>
          </a:ln>
        </p:spPr>
      </p:pic>
    </p:spTree>
    <p:extLst>
      <p:ext uri="{BB962C8B-B14F-4D97-AF65-F5344CB8AC3E}">
        <p14:creationId xmlns:p14="http://schemas.microsoft.com/office/powerpoint/2010/main" val="3225621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286075-C081-4BC0-992A-1ECE06464677}"/>
              </a:ext>
            </a:extLst>
          </p:cNvPr>
          <p:cNvSpPr>
            <a:spLocks noGrp="1"/>
          </p:cNvSpPr>
          <p:nvPr>
            <p:ph type="title"/>
          </p:nvPr>
        </p:nvSpPr>
        <p:spPr/>
        <p:txBody>
          <a:bodyPr/>
          <a:lstStyle/>
          <a:p>
            <a:r>
              <a:rPr lang="en-GB" dirty="0"/>
              <a:t>Isometric Axes</a:t>
            </a:r>
          </a:p>
        </p:txBody>
      </p:sp>
      <p:sp>
        <p:nvSpPr>
          <p:cNvPr id="3" name="Text Placeholder 2">
            <a:extLst>
              <a:ext uri="{FF2B5EF4-FFF2-40B4-BE49-F238E27FC236}">
                <a16:creationId xmlns:a16="http://schemas.microsoft.com/office/drawing/2014/main" id="{C5288591-3C6C-4BDD-BF12-FC05DEC11817}"/>
              </a:ext>
            </a:extLst>
          </p:cNvPr>
          <p:cNvSpPr>
            <a:spLocks noGrp="1"/>
          </p:cNvSpPr>
          <p:nvPr>
            <p:ph type="body" idx="1"/>
          </p:nvPr>
        </p:nvSpPr>
        <p:spPr/>
        <p:txBody>
          <a:bodyPr/>
          <a:lstStyle/>
          <a:p>
            <a:r>
              <a:rPr lang="en-GB" dirty="0"/>
              <a:t>Isometric grid paper or dot paper is a useful tool for constructing isometric drawings.  </a:t>
            </a:r>
          </a:p>
          <a:p>
            <a:endParaRPr lang="en-GB" dirty="0"/>
          </a:p>
        </p:txBody>
      </p:sp>
      <p:pic>
        <p:nvPicPr>
          <p:cNvPr id="8" name="Google Shape;2795;p58">
            <a:extLst>
              <a:ext uri="{FF2B5EF4-FFF2-40B4-BE49-F238E27FC236}">
                <a16:creationId xmlns:a16="http://schemas.microsoft.com/office/drawing/2014/main" id="{AC9172C3-D8EE-4631-868D-4FC0C28C90CE}"/>
              </a:ext>
            </a:extLst>
          </p:cNvPr>
          <p:cNvPicPr preferRelativeResize="0"/>
          <p:nvPr/>
        </p:nvPicPr>
        <p:blipFill rotWithShape="1">
          <a:blip r:embed="rId2">
            <a:alphaModFix/>
          </a:blip>
          <a:srcRect/>
          <a:stretch/>
        </p:blipFill>
        <p:spPr>
          <a:xfrm>
            <a:off x="2073502" y="2983826"/>
            <a:ext cx="7777164" cy="3209925"/>
          </a:xfrm>
          <a:prstGeom prst="rect">
            <a:avLst/>
          </a:prstGeom>
          <a:noFill/>
          <a:ln>
            <a:noFill/>
          </a:ln>
        </p:spPr>
      </p:pic>
    </p:spTree>
    <p:extLst>
      <p:ext uri="{BB962C8B-B14F-4D97-AF65-F5344CB8AC3E}">
        <p14:creationId xmlns:p14="http://schemas.microsoft.com/office/powerpoint/2010/main" val="39171640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A8D86D-E0A4-4CA5-A882-04CD06B9290D}"/>
              </a:ext>
            </a:extLst>
          </p:cNvPr>
          <p:cNvSpPr>
            <a:spLocks noGrp="1"/>
          </p:cNvSpPr>
          <p:nvPr>
            <p:ph type="title"/>
          </p:nvPr>
        </p:nvSpPr>
        <p:spPr/>
        <p:txBody>
          <a:bodyPr/>
          <a:lstStyle/>
          <a:p>
            <a:r>
              <a:rPr lang="en-GB" dirty="0"/>
              <a:t>Coded Plans</a:t>
            </a:r>
          </a:p>
        </p:txBody>
      </p:sp>
      <p:sp>
        <p:nvSpPr>
          <p:cNvPr id="3" name="Text Placeholder 2">
            <a:extLst>
              <a:ext uri="{FF2B5EF4-FFF2-40B4-BE49-F238E27FC236}">
                <a16:creationId xmlns:a16="http://schemas.microsoft.com/office/drawing/2014/main" id="{5ED9A4C7-684E-4B0D-AA05-533376533836}"/>
              </a:ext>
            </a:extLst>
          </p:cNvPr>
          <p:cNvSpPr>
            <a:spLocks noGrp="1"/>
          </p:cNvSpPr>
          <p:nvPr>
            <p:ph type="body" idx="1"/>
          </p:nvPr>
        </p:nvSpPr>
        <p:spPr/>
        <p:txBody>
          <a:bodyPr/>
          <a:lstStyle/>
          <a:p>
            <a:pPr marL="457200" lvl="0" indent="-355600">
              <a:spcBef>
                <a:spcPts val="400"/>
              </a:spcBef>
              <a:buSzPts val="2000"/>
              <a:buChar char="●"/>
            </a:pPr>
            <a:r>
              <a:rPr lang="en-GB" sz="2800" dirty="0"/>
              <a:t>Pictorial sketches can be made from coded plans.</a:t>
            </a:r>
          </a:p>
          <a:p>
            <a:pPr marL="457200" lvl="0" indent="-355600">
              <a:spcBef>
                <a:spcPts val="0"/>
              </a:spcBef>
              <a:buSzPts val="2000"/>
              <a:buChar char="●"/>
            </a:pPr>
            <a:r>
              <a:rPr lang="en-GB" sz="2800" dirty="0"/>
              <a:t>Coded plans define the shape of a building made of blocks.</a:t>
            </a:r>
          </a:p>
          <a:p>
            <a:pPr marL="457200" lvl="0" indent="-355600">
              <a:spcBef>
                <a:spcPts val="0"/>
              </a:spcBef>
              <a:buSzPts val="2000"/>
              <a:buChar char="●"/>
            </a:pPr>
            <a:r>
              <a:rPr lang="en-GB" sz="2800" dirty="0"/>
              <a:t>We can isometric sketch from any viewpoint, in this case C</a:t>
            </a:r>
          </a:p>
          <a:p>
            <a:endParaRPr lang="en-GB" dirty="0"/>
          </a:p>
        </p:txBody>
      </p:sp>
      <p:pic>
        <p:nvPicPr>
          <p:cNvPr id="4" name="Google Shape;2806;p59">
            <a:extLst>
              <a:ext uri="{FF2B5EF4-FFF2-40B4-BE49-F238E27FC236}">
                <a16:creationId xmlns:a16="http://schemas.microsoft.com/office/drawing/2014/main" id="{FE9C175E-8150-499A-99C6-F49017501092}"/>
              </a:ext>
            </a:extLst>
          </p:cNvPr>
          <p:cNvPicPr preferRelativeResize="0"/>
          <p:nvPr/>
        </p:nvPicPr>
        <p:blipFill>
          <a:blip r:embed="rId2">
            <a:alphaModFix/>
          </a:blip>
          <a:stretch>
            <a:fillRect/>
          </a:stretch>
        </p:blipFill>
        <p:spPr>
          <a:xfrm>
            <a:off x="4374781" y="3329405"/>
            <a:ext cx="3387425" cy="3071846"/>
          </a:xfrm>
          <a:prstGeom prst="rect">
            <a:avLst/>
          </a:prstGeom>
          <a:noFill/>
          <a:ln>
            <a:noFill/>
          </a:ln>
        </p:spPr>
      </p:pic>
      <p:pic>
        <p:nvPicPr>
          <p:cNvPr id="5" name="Google Shape;2807;p59">
            <a:extLst>
              <a:ext uri="{FF2B5EF4-FFF2-40B4-BE49-F238E27FC236}">
                <a16:creationId xmlns:a16="http://schemas.microsoft.com/office/drawing/2014/main" id="{6BB7A886-3C80-453F-8150-69C25036B38D}"/>
              </a:ext>
            </a:extLst>
          </p:cNvPr>
          <p:cNvPicPr preferRelativeResize="0"/>
          <p:nvPr/>
        </p:nvPicPr>
        <p:blipFill>
          <a:blip r:embed="rId3">
            <a:alphaModFix/>
          </a:blip>
          <a:stretch>
            <a:fillRect/>
          </a:stretch>
        </p:blipFill>
        <p:spPr>
          <a:xfrm>
            <a:off x="8126950" y="3329404"/>
            <a:ext cx="3203000" cy="3071846"/>
          </a:xfrm>
          <a:prstGeom prst="rect">
            <a:avLst/>
          </a:prstGeom>
          <a:noFill/>
          <a:ln>
            <a:noFill/>
          </a:ln>
        </p:spPr>
      </p:pic>
      <p:pic>
        <p:nvPicPr>
          <p:cNvPr id="6" name="Google Shape;2808;p59">
            <a:extLst>
              <a:ext uri="{FF2B5EF4-FFF2-40B4-BE49-F238E27FC236}">
                <a16:creationId xmlns:a16="http://schemas.microsoft.com/office/drawing/2014/main" id="{16BB9979-91FE-48BB-9C39-3EF0FA513984}"/>
              </a:ext>
            </a:extLst>
          </p:cNvPr>
          <p:cNvPicPr preferRelativeResize="0"/>
          <p:nvPr/>
        </p:nvPicPr>
        <p:blipFill>
          <a:blip r:embed="rId4">
            <a:alphaModFix/>
          </a:blip>
          <a:stretch>
            <a:fillRect/>
          </a:stretch>
        </p:blipFill>
        <p:spPr>
          <a:xfrm>
            <a:off x="829135" y="3329405"/>
            <a:ext cx="3180901" cy="3071846"/>
          </a:xfrm>
          <a:prstGeom prst="rect">
            <a:avLst/>
          </a:prstGeom>
          <a:noFill/>
          <a:ln>
            <a:noFill/>
          </a:ln>
        </p:spPr>
      </p:pic>
    </p:spTree>
    <p:extLst>
      <p:ext uri="{BB962C8B-B14F-4D97-AF65-F5344CB8AC3E}">
        <p14:creationId xmlns:p14="http://schemas.microsoft.com/office/powerpoint/2010/main" val="2248284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83866-16E0-4518-9CD2-688AAE375F1C}"/>
              </a:ext>
            </a:extLst>
          </p:cNvPr>
          <p:cNvSpPr>
            <a:spLocks noGrp="1"/>
          </p:cNvSpPr>
          <p:nvPr>
            <p:ph type="title"/>
          </p:nvPr>
        </p:nvSpPr>
        <p:spPr/>
        <p:txBody>
          <a:bodyPr/>
          <a:lstStyle/>
          <a:p>
            <a:r>
              <a:rPr lang="en-GB" sz="5400" dirty="0"/>
              <a:t>Links - Making Isometric Drawings</a:t>
            </a:r>
            <a:endParaRPr lang="en-GB" dirty="0"/>
          </a:p>
        </p:txBody>
      </p:sp>
      <p:sp>
        <p:nvSpPr>
          <p:cNvPr id="3" name="Text Placeholder 2">
            <a:extLst>
              <a:ext uri="{FF2B5EF4-FFF2-40B4-BE49-F238E27FC236}">
                <a16:creationId xmlns:a16="http://schemas.microsoft.com/office/drawing/2014/main" id="{B108A77B-9CF9-4655-8894-65EE0A383BF5}"/>
              </a:ext>
            </a:extLst>
          </p:cNvPr>
          <p:cNvSpPr>
            <a:spLocks noGrp="1"/>
          </p:cNvSpPr>
          <p:nvPr>
            <p:ph type="body" idx="1"/>
          </p:nvPr>
        </p:nvSpPr>
        <p:spPr/>
        <p:txBody>
          <a:bodyPr/>
          <a:lstStyle/>
          <a:p>
            <a:endParaRPr lang="en-GB" dirty="0"/>
          </a:p>
        </p:txBody>
      </p:sp>
      <p:pic>
        <p:nvPicPr>
          <p:cNvPr id="4" name="Google Shape;2819;p60">
            <a:extLst>
              <a:ext uri="{FF2B5EF4-FFF2-40B4-BE49-F238E27FC236}">
                <a16:creationId xmlns:a16="http://schemas.microsoft.com/office/drawing/2014/main" id="{E6D61B75-C520-42A3-8C86-8C45DA56BB8E}"/>
              </a:ext>
            </a:extLst>
          </p:cNvPr>
          <p:cNvPicPr preferRelativeResize="0"/>
          <p:nvPr/>
        </p:nvPicPr>
        <p:blipFill>
          <a:blip r:embed="rId2">
            <a:alphaModFix/>
          </a:blip>
          <a:stretch>
            <a:fillRect/>
          </a:stretch>
        </p:blipFill>
        <p:spPr>
          <a:xfrm>
            <a:off x="838199" y="1690688"/>
            <a:ext cx="6862723" cy="3681001"/>
          </a:xfrm>
          <a:prstGeom prst="rect">
            <a:avLst/>
          </a:prstGeom>
          <a:noFill/>
          <a:ln>
            <a:noFill/>
          </a:ln>
        </p:spPr>
      </p:pic>
    </p:spTree>
    <p:extLst>
      <p:ext uri="{BB962C8B-B14F-4D97-AF65-F5344CB8AC3E}">
        <p14:creationId xmlns:p14="http://schemas.microsoft.com/office/powerpoint/2010/main" val="9704168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3BDBE-9433-466B-862D-4212569ACABD}"/>
              </a:ext>
            </a:extLst>
          </p:cNvPr>
          <p:cNvSpPr>
            <a:spLocks noGrp="1"/>
          </p:cNvSpPr>
          <p:nvPr>
            <p:ph type="title"/>
          </p:nvPr>
        </p:nvSpPr>
        <p:spPr/>
        <p:txBody>
          <a:bodyPr/>
          <a:lstStyle/>
          <a:p>
            <a:r>
              <a:rPr lang="en-GB" sz="5400" dirty="0"/>
              <a:t>Different Viewpoints</a:t>
            </a:r>
            <a:endParaRPr lang="en-GB" dirty="0"/>
          </a:p>
        </p:txBody>
      </p:sp>
      <p:sp>
        <p:nvSpPr>
          <p:cNvPr id="3" name="Text Placeholder 2">
            <a:extLst>
              <a:ext uri="{FF2B5EF4-FFF2-40B4-BE49-F238E27FC236}">
                <a16:creationId xmlns:a16="http://schemas.microsoft.com/office/drawing/2014/main" id="{95994C8B-1807-4976-A783-8322EE432073}"/>
              </a:ext>
            </a:extLst>
          </p:cNvPr>
          <p:cNvSpPr>
            <a:spLocks noGrp="1"/>
          </p:cNvSpPr>
          <p:nvPr>
            <p:ph type="body" idx="1"/>
          </p:nvPr>
        </p:nvSpPr>
        <p:spPr/>
        <p:txBody>
          <a:bodyPr/>
          <a:lstStyle/>
          <a:p>
            <a:r>
              <a:rPr lang="en-GB" dirty="0"/>
              <a:t>The object will appear differently depending on the corner you are viewing it from</a:t>
            </a:r>
          </a:p>
          <a:p>
            <a:endParaRPr lang="en-GB" dirty="0"/>
          </a:p>
        </p:txBody>
      </p:sp>
      <p:pic>
        <p:nvPicPr>
          <p:cNvPr id="6" name="Picture 5">
            <a:extLst>
              <a:ext uri="{FF2B5EF4-FFF2-40B4-BE49-F238E27FC236}">
                <a16:creationId xmlns:a16="http://schemas.microsoft.com/office/drawing/2014/main" id="{A78AE9A8-E6C8-4BF8-823B-A8F3D2746D2B}"/>
              </a:ext>
            </a:extLst>
          </p:cNvPr>
          <p:cNvPicPr>
            <a:picLocks noChangeAspect="1"/>
          </p:cNvPicPr>
          <p:nvPr/>
        </p:nvPicPr>
        <p:blipFill>
          <a:blip r:embed="rId2"/>
          <a:stretch>
            <a:fillRect/>
          </a:stretch>
        </p:blipFill>
        <p:spPr>
          <a:xfrm>
            <a:off x="1423553" y="3000376"/>
            <a:ext cx="8766286" cy="2238486"/>
          </a:xfrm>
          <a:prstGeom prst="rect">
            <a:avLst/>
          </a:prstGeom>
        </p:spPr>
      </p:pic>
    </p:spTree>
    <p:extLst>
      <p:ext uri="{BB962C8B-B14F-4D97-AF65-F5344CB8AC3E}">
        <p14:creationId xmlns:p14="http://schemas.microsoft.com/office/powerpoint/2010/main" val="230434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836"/>
        <p:cNvGrpSpPr/>
        <p:nvPr/>
      </p:nvGrpSpPr>
      <p:grpSpPr>
        <a:xfrm>
          <a:off x="0" y="0"/>
          <a:ext cx="0" cy="0"/>
          <a:chOff x="0" y="0"/>
          <a:chExt cx="0" cy="0"/>
        </a:xfrm>
      </p:grpSpPr>
      <p:sp>
        <p:nvSpPr>
          <p:cNvPr id="2837" name="Google Shape;2837;p62"/>
          <p:cNvSpPr txBox="1">
            <a:spLocks noGrp="1"/>
          </p:cNvSpPr>
          <p:nvPr>
            <p:ph type="title"/>
          </p:nvPr>
        </p:nvSpPr>
        <p:spPr>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GB"/>
              <a:t>Multiple perspectives</a:t>
            </a:r>
            <a:endParaRPr/>
          </a:p>
        </p:txBody>
      </p:sp>
      <p:sp>
        <p:nvSpPr>
          <p:cNvPr id="2838" name="Google Shape;2838;p62"/>
          <p:cNvSpPr txBox="1">
            <a:spLocks noGrp="1"/>
          </p:cNvSpPr>
          <p:nvPr>
            <p:ph type="sldNum" sz="quarter" idx="12"/>
          </p:nvPr>
        </p:nvSpPr>
        <p:spPr>
          <a:xfrm>
            <a:off x="0" y="6356350"/>
            <a:ext cx="793750" cy="365125"/>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GB"/>
              <a:t>37</a:t>
            </a:fld>
            <a:endParaRPr/>
          </a:p>
        </p:txBody>
      </p:sp>
      <p:pic>
        <p:nvPicPr>
          <p:cNvPr id="2839" name="Google Shape;2839;p62"/>
          <p:cNvPicPr preferRelativeResize="0"/>
          <p:nvPr/>
        </p:nvPicPr>
        <p:blipFill>
          <a:blip r:embed="rId3">
            <a:alphaModFix/>
          </a:blip>
          <a:stretch>
            <a:fillRect/>
          </a:stretch>
        </p:blipFill>
        <p:spPr>
          <a:xfrm>
            <a:off x="2438724" y="2371875"/>
            <a:ext cx="6734874" cy="3480450"/>
          </a:xfrm>
          <a:prstGeom prst="rect">
            <a:avLst/>
          </a:prstGeom>
          <a:noFill/>
          <a:ln>
            <a:noFill/>
          </a:ln>
        </p:spPr>
      </p:pic>
    </p:spTree>
    <p:extLst>
      <p:ext uri="{BB962C8B-B14F-4D97-AF65-F5344CB8AC3E}">
        <p14:creationId xmlns:p14="http://schemas.microsoft.com/office/powerpoint/2010/main" val="41452112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855"/>
        <p:cNvGrpSpPr/>
        <p:nvPr/>
      </p:nvGrpSpPr>
      <p:grpSpPr>
        <a:xfrm>
          <a:off x="0" y="0"/>
          <a:ext cx="0" cy="0"/>
          <a:chOff x="0" y="0"/>
          <a:chExt cx="0" cy="0"/>
        </a:xfrm>
      </p:grpSpPr>
      <p:sp>
        <p:nvSpPr>
          <p:cNvPr id="2856" name="Google Shape;2856;p64"/>
          <p:cNvSpPr txBox="1">
            <a:spLocks noGrp="1"/>
          </p:cNvSpPr>
          <p:nvPr>
            <p:ph type="title"/>
          </p:nvPr>
        </p:nvSpPr>
        <p:spPr>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GB"/>
              <a:t>Viewpoint from X</a:t>
            </a:r>
            <a:endParaRPr/>
          </a:p>
        </p:txBody>
      </p:sp>
      <p:sp>
        <p:nvSpPr>
          <p:cNvPr id="2857" name="Google Shape;2857;p64"/>
          <p:cNvSpPr txBox="1">
            <a:spLocks noGrp="1"/>
          </p:cNvSpPr>
          <p:nvPr>
            <p:ph type="sldNum" sz="quarter" idx="12"/>
          </p:nvPr>
        </p:nvSpPr>
        <p:spPr>
          <a:xfrm>
            <a:off x="0" y="6356350"/>
            <a:ext cx="793750" cy="365125"/>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GB"/>
              <a:t>38</a:t>
            </a:fld>
            <a:endParaRPr/>
          </a:p>
        </p:txBody>
      </p:sp>
      <p:pic>
        <p:nvPicPr>
          <p:cNvPr id="2858" name="Google Shape;2858;p64"/>
          <p:cNvPicPr preferRelativeResize="0"/>
          <p:nvPr/>
        </p:nvPicPr>
        <p:blipFill>
          <a:blip r:embed="rId3">
            <a:alphaModFix/>
          </a:blip>
          <a:stretch>
            <a:fillRect/>
          </a:stretch>
        </p:blipFill>
        <p:spPr>
          <a:xfrm>
            <a:off x="1025100" y="2263950"/>
            <a:ext cx="3535050" cy="3415900"/>
          </a:xfrm>
          <a:prstGeom prst="rect">
            <a:avLst/>
          </a:prstGeom>
          <a:noFill/>
          <a:ln>
            <a:noFill/>
          </a:ln>
        </p:spPr>
      </p:pic>
      <p:sp>
        <p:nvSpPr>
          <p:cNvPr id="2859" name="Google Shape;2859;p64"/>
          <p:cNvSpPr txBox="1"/>
          <p:nvPr/>
        </p:nvSpPr>
        <p:spPr>
          <a:xfrm>
            <a:off x="6635100" y="2942250"/>
            <a:ext cx="4526400" cy="3385512"/>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800" dirty="0">
                <a:solidFill>
                  <a:schemeClr val="dk2"/>
                </a:solidFill>
                <a:latin typeface="Calibri"/>
                <a:ea typeface="Calibri"/>
                <a:cs typeface="Calibri"/>
                <a:sym typeface="Calibri"/>
              </a:rPr>
              <a:t>Further Extension:</a:t>
            </a:r>
            <a:endParaRPr lang="en-US" sz="2800" dirty="0">
              <a:solidFill>
                <a:schemeClr val="dk2"/>
              </a:solidFill>
              <a:latin typeface="Calibri"/>
              <a:ea typeface="Calibri"/>
              <a:cs typeface="Calibri"/>
            </a:endParaRPr>
          </a:p>
          <a:p>
            <a:pPr marL="0" lvl="0" indent="0" algn="l" rtl="0">
              <a:spcBef>
                <a:spcPts val="0"/>
              </a:spcBef>
              <a:spcAft>
                <a:spcPts val="0"/>
              </a:spcAft>
              <a:buNone/>
            </a:pPr>
            <a:endParaRPr sz="2800" dirty="0">
              <a:solidFill>
                <a:schemeClr val="dk2"/>
              </a:solidFill>
              <a:latin typeface="Calibri"/>
              <a:ea typeface="Calibri"/>
              <a:cs typeface="Calibri"/>
            </a:endParaRPr>
          </a:p>
          <a:p>
            <a:r>
              <a:rPr lang="en-GB" sz="2800" dirty="0">
                <a:solidFill>
                  <a:schemeClr val="dk2"/>
                </a:solidFill>
                <a:latin typeface="Calibri"/>
                <a:ea typeface="Calibri"/>
                <a:cs typeface="Calibri"/>
                <a:sym typeface="Calibri"/>
              </a:rPr>
              <a:t>Build a 3D shape with the cubes and give it to someone else to create the  isometric drawing.</a:t>
            </a:r>
            <a:endParaRPr sz="2800" dirty="0">
              <a:solidFill>
                <a:schemeClr val="dk2"/>
              </a:solidFill>
              <a:latin typeface="Calibri"/>
              <a:ea typeface="Calibri"/>
              <a:cs typeface="Calibri"/>
              <a:sym typeface="Calibri"/>
            </a:endParaRPr>
          </a:p>
          <a:p>
            <a:pPr marL="0" lvl="0" indent="0" algn="l" rtl="0">
              <a:spcBef>
                <a:spcPts val="0"/>
              </a:spcBef>
              <a:spcAft>
                <a:spcPts val="0"/>
              </a:spcAft>
              <a:buNone/>
            </a:pPr>
            <a:endParaRPr sz="2000">
              <a:solidFill>
                <a:schemeClr val="dk2"/>
              </a:solidFill>
              <a:latin typeface="Calibri"/>
              <a:ea typeface="Calibri"/>
              <a:cs typeface="Calibri"/>
              <a:sym typeface="Calibri"/>
            </a:endParaRPr>
          </a:p>
          <a:p>
            <a:pPr marL="0" lvl="0" indent="0" algn="l" rtl="0">
              <a:spcBef>
                <a:spcPts val="0"/>
              </a:spcBef>
              <a:spcAft>
                <a:spcPts val="0"/>
              </a:spcAft>
              <a:buNone/>
            </a:pPr>
            <a:endParaRPr sz="2000">
              <a:solidFill>
                <a:schemeClr val="dk2"/>
              </a:solidFill>
              <a:latin typeface="Calibri"/>
              <a:ea typeface="Calibri"/>
              <a:cs typeface="Calibri"/>
              <a:sym typeface="Calibri"/>
            </a:endParaRPr>
          </a:p>
        </p:txBody>
      </p:sp>
    </p:spTree>
    <p:extLst>
      <p:ext uri="{BB962C8B-B14F-4D97-AF65-F5344CB8AC3E}">
        <p14:creationId xmlns:p14="http://schemas.microsoft.com/office/powerpoint/2010/main" val="31706799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712"/>
        <p:cNvGrpSpPr/>
        <p:nvPr/>
      </p:nvGrpSpPr>
      <p:grpSpPr>
        <a:xfrm>
          <a:off x="0" y="0"/>
          <a:ext cx="0" cy="0"/>
          <a:chOff x="0" y="0"/>
          <a:chExt cx="0" cy="0"/>
        </a:xfrm>
      </p:grpSpPr>
      <p:sp>
        <p:nvSpPr>
          <p:cNvPr id="2713" name="Google Shape;2713;p49"/>
          <p:cNvSpPr txBox="1">
            <a:spLocks noGrp="1"/>
          </p:cNvSpPr>
          <p:nvPr>
            <p:ph type="title"/>
          </p:nvPr>
        </p:nvSpPr>
        <p:spPr/>
        <p:txBody>
          <a:bodyPr>
            <a:normAutofit/>
          </a:bodyPr>
          <a:lstStyle/>
          <a:p>
            <a:pPr lvl="0"/>
            <a:r>
              <a:rPr lang="en-GB" dirty="0">
                <a:solidFill>
                  <a:schemeClr val="bg1"/>
                </a:solidFill>
              </a:rPr>
              <a:t>Flat Patterns Introduction</a:t>
            </a:r>
          </a:p>
        </p:txBody>
      </p:sp>
      <p:sp>
        <p:nvSpPr>
          <p:cNvPr id="2714" name="Google Shape;2714;p49"/>
          <p:cNvSpPr txBox="1">
            <a:spLocks noGrp="1"/>
          </p:cNvSpPr>
          <p:nvPr>
            <p:ph type="body" idx="1"/>
          </p:nvPr>
        </p:nvSpPr>
        <p:spPr>
          <a:xfrm>
            <a:off x="651051" y="1490724"/>
            <a:ext cx="10515600" cy="4351339"/>
          </a:xfrm>
        </p:spPr>
        <p:txBody>
          <a:bodyPr/>
          <a:lstStyle/>
          <a:p>
            <a:pPr lvl="0"/>
            <a:r>
              <a:rPr lang="en-GB" dirty="0"/>
              <a:t>2D flat patterns can be folded to make a 3D object.</a:t>
            </a:r>
          </a:p>
          <a:p>
            <a:pPr lvl="0"/>
            <a:r>
              <a:rPr lang="en-GB" dirty="0">
                <a:sym typeface="Calibri"/>
              </a:rPr>
              <a:t>The solid lines on a flat pattern are fold lines</a:t>
            </a:r>
            <a:r>
              <a:rPr lang="en-GB" dirty="0"/>
              <a:t>.</a:t>
            </a:r>
            <a:endParaRPr lang="en-GB" dirty="0">
              <a:sym typeface="Calibri"/>
            </a:endParaRPr>
          </a:p>
        </p:txBody>
      </p:sp>
      <p:sp>
        <p:nvSpPr>
          <p:cNvPr id="2716" name="Google Shape;2716;p49"/>
          <p:cNvSpPr txBox="1">
            <a:spLocks noGrp="1"/>
          </p:cNvSpPr>
          <p:nvPr>
            <p:ph type="sldNum" idx="4294967295"/>
          </p:nvPr>
        </p:nvSpPr>
        <p:spPr>
          <a:xfrm>
            <a:off x="0" y="6356350"/>
            <a:ext cx="793750" cy="365125"/>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GB"/>
              <a:t>39</a:t>
            </a:fld>
            <a:endParaRPr/>
          </a:p>
        </p:txBody>
      </p:sp>
      <p:pic>
        <p:nvPicPr>
          <p:cNvPr id="2715" name="Google Shape;2715;p49" descr="flatpatterns_figure2.jpg"/>
          <p:cNvPicPr preferRelativeResize="0"/>
          <p:nvPr/>
        </p:nvPicPr>
        <p:blipFill rotWithShape="1">
          <a:blip r:embed="rId3">
            <a:alphaModFix/>
          </a:blip>
          <a:srcRect/>
          <a:stretch/>
        </p:blipFill>
        <p:spPr>
          <a:xfrm>
            <a:off x="6283150" y="2622775"/>
            <a:ext cx="5624751" cy="3497676"/>
          </a:xfrm>
          <a:prstGeom prst="rect">
            <a:avLst/>
          </a:prstGeom>
          <a:noFill/>
          <a:ln>
            <a:noFill/>
          </a:ln>
        </p:spPr>
      </p:pic>
      <p:pic>
        <p:nvPicPr>
          <p:cNvPr id="2717" name="Google Shape;2717;p49" descr="flatpatterns_figure1.jpg"/>
          <p:cNvPicPr preferRelativeResize="0"/>
          <p:nvPr/>
        </p:nvPicPr>
        <p:blipFill rotWithShape="1">
          <a:blip r:embed="rId4">
            <a:alphaModFix/>
          </a:blip>
          <a:srcRect/>
          <a:stretch/>
        </p:blipFill>
        <p:spPr>
          <a:xfrm>
            <a:off x="651051" y="3752757"/>
            <a:ext cx="5204999" cy="2346450"/>
          </a:xfrm>
          <a:prstGeom prst="rect">
            <a:avLst/>
          </a:prstGeom>
          <a:noFill/>
          <a:ln>
            <a:noFill/>
          </a:ln>
        </p:spPr>
      </p:pic>
    </p:spTree>
    <p:extLst>
      <p:ext uri="{BB962C8B-B14F-4D97-AF65-F5344CB8AC3E}">
        <p14:creationId xmlns:p14="http://schemas.microsoft.com/office/powerpoint/2010/main" val="3544244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14">
                                            <p:txEl>
                                              <p:pRg st="0" end="0"/>
                                            </p:txEl>
                                          </p:spTgt>
                                        </p:tgtEl>
                                        <p:attrNameLst>
                                          <p:attrName>style.visibility</p:attrName>
                                        </p:attrNameLst>
                                      </p:cBhvr>
                                      <p:to>
                                        <p:strVal val="visible"/>
                                      </p:to>
                                    </p:set>
                                    <p:animEffect transition="in" filter="fade">
                                      <p:cBhvr>
                                        <p:cTn id="7" dur="1000"/>
                                        <p:tgtEl>
                                          <p:spTgt spid="271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714">
                                            <p:txEl>
                                              <p:pRg st="1" end="1"/>
                                            </p:txEl>
                                          </p:spTgt>
                                        </p:tgtEl>
                                        <p:attrNameLst>
                                          <p:attrName>style.visibility</p:attrName>
                                        </p:attrNameLst>
                                      </p:cBhvr>
                                      <p:to>
                                        <p:strVal val="visible"/>
                                      </p:to>
                                    </p:set>
                                    <p:animEffect transition="in" filter="fade">
                                      <p:cBhvr>
                                        <p:cTn id="12" dur="1000"/>
                                        <p:tgtEl>
                                          <p:spTgt spid="271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715"/>
                                        </p:tgtEl>
                                        <p:attrNameLst>
                                          <p:attrName>style.visibility</p:attrName>
                                        </p:attrNameLst>
                                      </p:cBhvr>
                                      <p:to>
                                        <p:strVal val="visible"/>
                                      </p:to>
                                    </p:set>
                                    <p:animEffect transition="in" filter="fade">
                                      <p:cBhvr>
                                        <p:cTn id="17" dur="1000"/>
                                        <p:tgtEl>
                                          <p:spTgt spid="27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58E38-585B-4116-A32F-F1B21CDBC9AE}"/>
              </a:ext>
            </a:extLst>
          </p:cNvPr>
          <p:cNvSpPr>
            <a:spLocks noGrp="1"/>
          </p:cNvSpPr>
          <p:nvPr>
            <p:ph type="title"/>
          </p:nvPr>
        </p:nvSpPr>
        <p:spPr/>
        <p:txBody>
          <a:bodyPr/>
          <a:lstStyle/>
          <a:p>
            <a:r>
              <a:rPr lang="en-GB" dirty="0"/>
              <a:t>Spatial ability and STEM</a:t>
            </a:r>
          </a:p>
        </p:txBody>
      </p:sp>
      <p:sp>
        <p:nvSpPr>
          <p:cNvPr id="3" name="Content Placeholder 2">
            <a:extLst>
              <a:ext uri="{FF2B5EF4-FFF2-40B4-BE49-F238E27FC236}">
                <a16:creationId xmlns:a16="http://schemas.microsoft.com/office/drawing/2014/main" id="{056895F2-96A1-40AD-92CF-415818C034C1}"/>
              </a:ext>
            </a:extLst>
          </p:cNvPr>
          <p:cNvSpPr>
            <a:spLocks noGrp="1"/>
          </p:cNvSpPr>
          <p:nvPr>
            <p:ph idx="1"/>
          </p:nvPr>
        </p:nvSpPr>
        <p:spPr>
          <a:xfrm>
            <a:off x="838200" y="1825625"/>
            <a:ext cx="6032500" cy="4351338"/>
          </a:xfrm>
        </p:spPr>
        <p:txBody>
          <a:bodyPr/>
          <a:lstStyle/>
          <a:p>
            <a:r>
              <a:rPr lang="en-GB" dirty="0"/>
              <a:t>Longitudinal study, ‘Project Talent’</a:t>
            </a:r>
          </a:p>
          <a:p>
            <a:r>
              <a:rPr lang="en-GB" dirty="0"/>
              <a:t>Sample size = 400,000</a:t>
            </a:r>
          </a:p>
          <a:p>
            <a:r>
              <a:rPr lang="en-GB" dirty="0"/>
              <a:t>50k boys and girls in grades 9 through 12</a:t>
            </a:r>
          </a:p>
          <a:p>
            <a:r>
              <a:rPr lang="en-GB" dirty="0"/>
              <a:t>STEM careers filled by those with highest spatial ability</a:t>
            </a:r>
          </a:p>
          <a:p>
            <a:r>
              <a:rPr lang="en-GB" dirty="0"/>
              <a:t>Same disciplines have largest gender imbalance</a:t>
            </a:r>
          </a:p>
          <a:p>
            <a:endParaRPr lang="en-GB" dirty="0"/>
          </a:p>
          <a:p>
            <a:endParaRPr lang="en-GB" dirty="0"/>
          </a:p>
        </p:txBody>
      </p:sp>
      <p:pic>
        <p:nvPicPr>
          <p:cNvPr id="4" name="Google Shape;160;p10">
            <a:extLst>
              <a:ext uri="{FF2B5EF4-FFF2-40B4-BE49-F238E27FC236}">
                <a16:creationId xmlns:a16="http://schemas.microsoft.com/office/drawing/2014/main" id="{DA7DE3EC-199E-4000-A34A-FBE4B8558632}"/>
              </a:ext>
            </a:extLst>
          </p:cNvPr>
          <p:cNvPicPr preferRelativeResize="0"/>
          <p:nvPr/>
        </p:nvPicPr>
        <p:blipFill rotWithShape="1">
          <a:blip r:embed="rId2">
            <a:alphaModFix/>
          </a:blip>
          <a:srcRect/>
          <a:stretch/>
        </p:blipFill>
        <p:spPr>
          <a:xfrm>
            <a:off x="6870700" y="1825625"/>
            <a:ext cx="5062265" cy="3363068"/>
          </a:xfrm>
          <a:prstGeom prst="rect">
            <a:avLst/>
          </a:prstGeom>
          <a:noFill/>
          <a:ln>
            <a:noFill/>
          </a:ln>
        </p:spPr>
      </p:pic>
    </p:spTree>
    <p:extLst>
      <p:ext uri="{BB962C8B-B14F-4D97-AF65-F5344CB8AC3E}">
        <p14:creationId xmlns:p14="http://schemas.microsoft.com/office/powerpoint/2010/main" val="2502566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757"/>
        <p:cNvGrpSpPr/>
        <p:nvPr/>
      </p:nvGrpSpPr>
      <p:grpSpPr>
        <a:xfrm>
          <a:off x="0" y="0"/>
          <a:ext cx="0" cy="0"/>
          <a:chOff x="0" y="0"/>
          <a:chExt cx="0" cy="0"/>
        </a:xfrm>
      </p:grpSpPr>
      <p:sp>
        <p:nvSpPr>
          <p:cNvPr id="2758" name="Google Shape;2758;p54"/>
          <p:cNvSpPr txBox="1">
            <a:spLocks noGrp="1"/>
          </p:cNvSpPr>
          <p:nvPr>
            <p:ph type="title"/>
          </p:nvPr>
        </p:nvSpPr>
        <p:spPr>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GB"/>
              <a:t>Learning Intentions</a:t>
            </a:r>
            <a:endParaRPr/>
          </a:p>
        </p:txBody>
      </p:sp>
      <p:sp>
        <p:nvSpPr>
          <p:cNvPr id="2760" name="Google Shape;2760;p54"/>
          <p:cNvSpPr txBox="1">
            <a:spLocks noGrp="1"/>
          </p:cNvSpPr>
          <p:nvPr>
            <p:ph type="body" idx="1"/>
          </p:nvPr>
        </p:nvSpPr>
        <p:spPr>
          <a:xfrm>
            <a:off x="536570" y="1970025"/>
            <a:ext cx="10010400" cy="3696300"/>
          </a:xfrm>
          <a:prstGeom prst="rect">
            <a:avLst/>
          </a:prstGeom>
        </p:spPr>
        <p:txBody>
          <a:bodyPr spcFirstLastPara="1" wrap="square" lIns="0" tIns="0" rIns="0" bIns="0" anchor="t" anchorCtr="0">
            <a:noAutofit/>
          </a:bodyPr>
          <a:lstStyle/>
          <a:p>
            <a:pPr marL="0" lvl="0" indent="0" algn="l" rtl="0">
              <a:lnSpc>
                <a:spcPct val="115000"/>
              </a:lnSpc>
              <a:spcBef>
                <a:spcPts val="400"/>
              </a:spcBef>
              <a:spcAft>
                <a:spcPts val="0"/>
              </a:spcAft>
              <a:buNone/>
            </a:pPr>
            <a:r>
              <a:rPr lang="en-GB" sz="2650" dirty="0">
                <a:solidFill>
                  <a:schemeClr val="bg2"/>
                </a:solidFill>
              </a:rPr>
              <a:t>Today, we are learning about isometric sketching.</a:t>
            </a:r>
            <a:endParaRPr lang="en-US" sz="2650" dirty="0">
              <a:solidFill>
                <a:schemeClr val="bg2"/>
              </a:solidFill>
            </a:endParaRPr>
          </a:p>
          <a:p>
            <a:pPr marL="0" lvl="0" indent="0" algn="l" rtl="0">
              <a:lnSpc>
                <a:spcPct val="115000"/>
              </a:lnSpc>
              <a:spcBef>
                <a:spcPts val="400"/>
              </a:spcBef>
              <a:spcAft>
                <a:spcPts val="0"/>
              </a:spcAft>
              <a:buNone/>
            </a:pPr>
            <a:endParaRPr sz="2650" dirty="0">
              <a:solidFill>
                <a:schemeClr val="bg2"/>
              </a:solidFill>
            </a:endParaRPr>
          </a:p>
          <a:p>
            <a:pPr marL="0" lvl="0" indent="0" algn="l" rtl="0">
              <a:lnSpc>
                <a:spcPct val="115000"/>
              </a:lnSpc>
              <a:spcBef>
                <a:spcPts val="400"/>
              </a:spcBef>
              <a:spcAft>
                <a:spcPts val="0"/>
              </a:spcAft>
              <a:buNone/>
            </a:pPr>
            <a:r>
              <a:rPr lang="en-GB" sz="2650" dirty="0">
                <a:solidFill>
                  <a:schemeClr val="bg2"/>
                </a:solidFill>
              </a:rPr>
              <a:t>By the end of the lesson, I will be able to:</a:t>
            </a:r>
            <a:endParaRPr sz="2650" dirty="0">
              <a:solidFill>
                <a:schemeClr val="bg2"/>
              </a:solidFill>
            </a:endParaRPr>
          </a:p>
          <a:p>
            <a:pPr marL="457200" lvl="0" indent="-355600" algn="l" rtl="0">
              <a:lnSpc>
                <a:spcPct val="100000"/>
              </a:lnSpc>
              <a:spcBef>
                <a:spcPts val="400"/>
              </a:spcBef>
              <a:spcAft>
                <a:spcPts val="0"/>
              </a:spcAft>
              <a:buSzPts val="2000"/>
              <a:buChar char="●"/>
            </a:pPr>
            <a:r>
              <a:rPr lang="en-GB" sz="2650" dirty="0">
                <a:solidFill>
                  <a:schemeClr val="bg2"/>
                </a:solidFill>
              </a:rPr>
              <a:t>Record, define and explain the keywords for this module.</a:t>
            </a:r>
            <a:endParaRPr sz="2650" dirty="0">
              <a:solidFill>
                <a:schemeClr val="bg2"/>
              </a:solidFill>
            </a:endParaRPr>
          </a:p>
          <a:p>
            <a:pPr marL="457200" lvl="0" indent="-355600" algn="l" rtl="0">
              <a:lnSpc>
                <a:spcPct val="100000"/>
              </a:lnSpc>
              <a:spcBef>
                <a:spcPts val="0"/>
              </a:spcBef>
              <a:spcAft>
                <a:spcPts val="0"/>
              </a:spcAft>
              <a:buSzPts val="2000"/>
              <a:buChar char="●"/>
            </a:pPr>
            <a:r>
              <a:rPr lang="en-GB" sz="2650" dirty="0">
                <a:solidFill>
                  <a:schemeClr val="bg2"/>
                </a:solidFill>
              </a:rPr>
              <a:t>Recognise isometric drawings</a:t>
            </a:r>
            <a:endParaRPr sz="2650" dirty="0">
              <a:solidFill>
                <a:schemeClr val="bg2"/>
              </a:solidFill>
            </a:endParaRPr>
          </a:p>
          <a:p>
            <a:pPr marL="457200" lvl="0" indent="-355600" algn="l" rtl="0">
              <a:lnSpc>
                <a:spcPct val="100000"/>
              </a:lnSpc>
              <a:spcBef>
                <a:spcPts val="0"/>
              </a:spcBef>
              <a:spcAft>
                <a:spcPts val="0"/>
              </a:spcAft>
              <a:buSzPts val="2000"/>
              <a:buChar char="●"/>
            </a:pPr>
            <a:r>
              <a:rPr lang="en-GB" sz="2650" dirty="0">
                <a:solidFill>
                  <a:schemeClr val="bg2"/>
                </a:solidFill>
              </a:rPr>
              <a:t>Visualise the isometric drawing of an object</a:t>
            </a:r>
            <a:endParaRPr sz="2650" dirty="0">
              <a:solidFill>
                <a:schemeClr val="bg2"/>
              </a:solidFill>
            </a:endParaRPr>
          </a:p>
          <a:p>
            <a:pPr marL="457200" lvl="0" indent="-355600" algn="l" rtl="0">
              <a:lnSpc>
                <a:spcPct val="100000"/>
              </a:lnSpc>
              <a:spcBef>
                <a:spcPts val="0"/>
              </a:spcBef>
              <a:spcAft>
                <a:spcPts val="0"/>
              </a:spcAft>
              <a:buSzPts val="2000"/>
              <a:buChar char="●"/>
            </a:pPr>
            <a:r>
              <a:rPr lang="en-GB" sz="2650" dirty="0">
                <a:solidFill>
                  <a:schemeClr val="bg2"/>
                </a:solidFill>
              </a:rPr>
              <a:t>Understand that objects can look different from different perspectives</a:t>
            </a:r>
            <a:endParaRPr sz="2650" dirty="0">
              <a:solidFill>
                <a:schemeClr val="bg2"/>
              </a:solidFill>
            </a:endParaRPr>
          </a:p>
          <a:p>
            <a:pPr marL="457200" lvl="0" indent="-355600" algn="l" rtl="0">
              <a:lnSpc>
                <a:spcPct val="100000"/>
              </a:lnSpc>
              <a:spcBef>
                <a:spcPts val="0"/>
              </a:spcBef>
              <a:spcAft>
                <a:spcPts val="0"/>
              </a:spcAft>
              <a:buSzPts val="2000"/>
              <a:buChar char="●"/>
            </a:pPr>
            <a:r>
              <a:rPr lang="en-GB" sz="2650" dirty="0">
                <a:solidFill>
                  <a:schemeClr val="bg2"/>
                </a:solidFill>
              </a:rPr>
              <a:t>Create an isometric sketch</a:t>
            </a:r>
            <a:endParaRPr sz="2650" dirty="0">
              <a:solidFill>
                <a:schemeClr val="bg2"/>
              </a:solidFill>
            </a:endParaRPr>
          </a:p>
          <a:p>
            <a:pPr marL="0" lvl="0" indent="0" algn="l" rtl="0">
              <a:lnSpc>
                <a:spcPct val="115000"/>
              </a:lnSpc>
              <a:spcBef>
                <a:spcPts val="400"/>
              </a:spcBef>
              <a:spcAft>
                <a:spcPts val="0"/>
              </a:spcAft>
              <a:buNone/>
            </a:pPr>
            <a:endParaRPr/>
          </a:p>
          <a:p>
            <a:pPr marL="0" lvl="0" indent="0" algn="l" rtl="0">
              <a:lnSpc>
                <a:spcPct val="115000"/>
              </a:lnSpc>
              <a:spcBef>
                <a:spcPts val="400"/>
              </a:spcBef>
              <a:spcAft>
                <a:spcPts val="0"/>
              </a:spcAft>
              <a:buNone/>
            </a:pPr>
            <a:endParaRPr/>
          </a:p>
          <a:p>
            <a:pPr marL="0" lvl="0" indent="0" algn="l" rtl="0">
              <a:lnSpc>
                <a:spcPct val="115000"/>
              </a:lnSpc>
              <a:spcBef>
                <a:spcPts val="400"/>
              </a:spcBef>
              <a:spcAft>
                <a:spcPts val="0"/>
              </a:spcAft>
              <a:buNone/>
            </a:pPr>
            <a:endParaRPr/>
          </a:p>
          <a:p>
            <a:pPr marL="0" lvl="0" indent="0" algn="l" rtl="0">
              <a:lnSpc>
                <a:spcPct val="115000"/>
              </a:lnSpc>
              <a:spcBef>
                <a:spcPts val="400"/>
              </a:spcBef>
              <a:spcAft>
                <a:spcPts val="0"/>
              </a:spcAft>
              <a:buNone/>
            </a:pPr>
            <a:endParaRPr/>
          </a:p>
          <a:p>
            <a:pPr marL="0" lvl="0" indent="0" algn="l" rtl="0">
              <a:lnSpc>
                <a:spcPct val="115000"/>
              </a:lnSpc>
              <a:spcBef>
                <a:spcPts val="400"/>
              </a:spcBef>
              <a:spcAft>
                <a:spcPts val="400"/>
              </a:spcAft>
              <a:buNone/>
            </a:pPr>
            <a:endParaRPr/>
          </a:p>
        </p:txBody>
      </p:sp>
      <p:sp>
        <p:nvSpPr>
          <p:cNvPr id="2759" name="Google Shape;2759;p54"/>
          <p:cNvSpPr txBox="1">
            <a:spLocks noGrp="1"/>
          </p:cNvSpPr>
          <p:nvPr>
            <p:ph type="sldNum" idx="4294967295"/>
          </p:nvPr>
        </p:nvSpPr>
        <p:spPr>
          <a:xfrm>
            <a:off x="0" y="6356350"/>
            <a:ext cx="793750" cy="365125"/>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GB"/>
              <a:t>40</a:t>
            </a:fld>
            <a:endParaRPr/>
          </a:p>
        </p:txBody>
      </p:sp>
    </p:spTree>
    <p:extLst>
      <p:ext uri="{BB962C8B-B14F-4D97-AF65-F5344CB8AC3E}">
        <p14:creationId xmlns:p14="http://schemas.microsoft.com/office/powerpoint/2010/main" val="35407660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765"/>
        <p:cNvGrpSpPr/>
        <p:nvPr/>
      </p:nvGrpSpPr>
      <p:grpSpPr>
        <a:xfrm>
          <a:off x="0" y="0"/>
          <a:ext cx="0" cy="0"/>
          <a:chOff x="0" y="0"/>
          <a:chExt cx="0" cy="0"/>
        </a:xfrm>
      </p:grpSpPr>
      <p:sp>
        <p:nvSpPr>
          <p:cNvPr id="2766" name="Google Shape;2766;p55"/>
          <p:cNvSpPr txBox="1">
            <a:spLocks noGrp="1"/>
          </p:cNvSpPr>
          <p:nvPr>
            <p:ph type="title"/>
          </p:nvPr>
        </p:nvSpPr>
        <p:spPr>
          <a:prstGeom prst="rect">
            <a:avLst/>
          </a:prstGeom>
        </p:spPr>
        <p:txBody>
          <a:bodyPr spcFirstLastPara="1" wrap="square" lIns="0" tIns="0" rIns="0" bIns="0" anchor="b" anchorCtr="0">
            <a:noAutofit/>
          </a:bodyPr>
          <a:lstStyle/>
          <a:p>
            <a:pPr marL="0" lvl="0" indent="0" algn="l" rtl="0">
              <a:spcBef>
                <a:spcPts val="0"/>
              </a:spcBef>
              <a:spcAft>
                <a:spcPts val="0"/>
              </a:spcAft>
              <a:buNone/>
            </a:pPr>
            <a:r>
              <a:rPr lang="en-GB"/>
              <a:t>Success Criteria</a:t>
            </a:r>
            <a:endParaRPr/>
          </a:p>
        </p:txBody>
      </p:sp>
      <p:sp>
        <p:nvSpPr>
          <p:cNvPr id="2768" name="Google Shape;2768;p55"/>
          <p:cNvSpPr txBox="1">
            <a:spLocks noGrp="1"/>
          </p:cNvSpPr>
          <p:nvPr>
            <p:ph type="body" idx="1"/>
          </p:nvPr>
        </p:nvSpPr>
        <p:spPr>
          <a:xfrm>
            <a:off x="547456" y="1806739"/>
            <a:ext cx="10010400" cy="3696300"/>
          </a:xfrm>
          <a:prstGeom prst="rect">
            <a:avLst/>
          </a:prstGeom>
        </p:spPr>
        <p:txBody>
          <a:bodyPr spcFirstLastPara="1" wrap="square" lIns="0" tIns="0" rIns="0" bIns="0" anchor="t" anchorCtr="0">
            <a:noAutofit/>
          </a:bodyPr>
          <a:lstStyle/>
          <a:p>
            <a:pPr marL="0" lvl="0" indent="0" algn="l" rtl="0">
              <a:spcBef>
                <a:spcPts val="400"/>
              </a:spcBef>
              <a:spcAft>
                <a:spcPts val="0"/>
              </a:spcAft>
              <a:buNone/>
            </a:pPr>
            <a:r>
              <a:rPr lang="en-GB" sz="2000" dirty="0">
                <a:solidFill>
                  <a:schemeClr val="bg2"/>
                </a:solidFill>
              </a:rPr>
              <a:t>I have</a:t>
            </a:r>
            <a:endParaRPr lang="en-GB" sz="2650" dirty="0">
              <a:solidFill>
                <a:schemeClr val="bg2"/>
              </a:solidFill>
            </a:endParaRPr>
          </a:p>
          <a:p>
            <a:pPr marL="457200" lvl="0" indent="-355600" algn="l" rtl="0">
              <a:spcBef>
                <a:spcPts val="400"/>
              </a:spcBef>
              <a:spcAft>
                <a:spcPts val="0"/>
              </a:spcAft>
              <a:buSzPts val="2000"/>
              <a:buChar char="●"/>
            </a:pPr>
            <a:r>
              <a:rPr lang="en-GB" sz="2000" dirty="0">
                <a:solidFill>
                  <a:schemeClr val="bg2"/>
                </a:solidFill>
              </a:rPr>
              <a:t>Completed all the activities in my workbook</a:t>
            </a:r>
            <a:endParaRPr sz="2000" dirty="0">
              <a:solidFill>
                <a:schemeClr val="bg2"/>
              </a:solidFill>
            </a:endParaRPr>
          </a:p>
          <a:p>
            <a:pPr marL="457200" lvl="0" indent="-355600" algn="l" rtl="0">
              <a:spcBef>
                <a:spcPts val="0"/>
              </a:spcBef>
              <a:spcAft>
                <a:spcPts val="0"/>
              </a:spcAft>
              <a:buSzPts val="2000"/>
              <a:buChar char="●"/>
            </a:pPr>
            <a:r>
              <a:rPr lang="en-GB" sz="2000" dirty="0">
                <a:solidFill>
                  <a:schemeClr val="bg2"/>
                </a:solidFill>
              </a:rPr>
              <a:t>Used the software to identify isometric sketches and coded plans.</a:t>
            </a:r>
            <a:endParaRPr sz="2000" dirty="0">
              <a:solidFill>
                <a:schemeClr val="bg2"/>
              </a:solidFill>
            </a:endParaRPr>
          </a:p>
          <a:p>
            <a:pPr marL="457200" lvl="0" indent="-355600" algn="l" rtl="0">
              <a:spcBef>
                <a:spcPts val="0"/>
              </a:spcBef>
              <a:spcAft>
                <a:spcPts val="0"/>
              </a:spcAft>
              <a:buSzPts val="2000"/>
              <a:buChar char="●"/>
            </a:pPr>
            <a:r>
              <a:rPr lang="en-GB" sz="2000" dirty="0">
                <a:solidFill>
                  <a:schemeClr val="bg2"/>
                </a:solidFill>
              </a:rPr>
              <a:t>Used the snap cubes to identify isometric sketches.</a:t>
            </a:r>
            <a:endParaRPr sz="2000" dirty="0">
              <a:solidFill>
                <a:schemeClr val="bg2"/>
              </a:solidFill>
            </a:endParaRPr>
          </a:p>
          <a:p>
            <a:pPr marL="457200" indent="-355600">
              <a:spcBef>
                <a:spcPts val="0"/>
              </a:spcBef>
              <a:buSzPts val="2000"/>
              <a:buChar char="●"/>
            </a:pPr>
            <a:r>
              <a:rPr lang="en-GB" sz="2000" dirty="0">
                <a:solidFill>
                  <a:schemeClr val="bg2"/>
                </a:solidFill>
              </a:rPr>
              <a:t>Verified the solution for the activity  by</a:t>
            </a:r>
            <a:endParaRPr sz="2000" dirty="0">
              <a:solidFill>
                <a:schemeClr val="bg2"/>
              </a:solidFill>
            </a:endParaRPr>
          </a:p>
          <a:p>
            <a:pPr marL="914400" lvl="1" indent="-342900" algn="l" rtl="0">
              <a:spcBef>
                <a:spcPts val="0"/>
              </a:spcBef>
              <a:spcAft>
                <a:spcPts val="0"/>
              </a:spcAft>
              <a:buSzPts val="1800"/>
              <a:buChar char="○"/>
            </a:pPr>
            <a:r>
              <a:rPr lang="en-GB" sz="2000" dirty="0">
                <a:solidFill>
                  <a:schemeClr val="bg2"/>
                </a:solidFill>
              </a:rPr>
              <a:t>Checking my answers with my partner</a:t>
            </a:r>
            <a:endParaRPr sz="2000" dirty="0">
              <a:solidFill>
                <a:schemeClr val="bg2"/>
              </a:solidFill>
            </a:endParaRPr>
          </a:p>
          <a:p>
            <a:pPr marL="914400" lvl="1" indent="-342900" algn="l" rtl="0">
              <a:spcBef>
                <a:spcPts val="0"/>
              </a:spcBef>
              <a:spcAft>
                <a:spcPts val="0"/>
              </a:spcAft>
              <a:buSzPts val="1800"/>
              <a:buChar char="○"/>
            </a:pPr>
            <a:r>
              <a:rPr lang="en-GB" sz="2000" dirty="0">
                <a:solidFill>
                  <a:schemeClr val="bg2"/>
                </a:solidFill>
              </a:rPr>
              <a:t>Checking my answers with my teacher.</a:t>
            </a:r>
            <a:endParaRPr sz="2000" dirty="0">
              <a:solidFill>
                <a:schemeClr val="bg2"/>
              </a:solidFill>
            </a:endParaRPr>
          </a:p>
          <a:p>
            <a:pPr marL="0" lvl="0" indent="0" algn="l" rtl="0">
              <a:spcBef>
                <a:spcPts val="400"/>
              </a:spcBef>
              <a:spcAft>
                <a:spcPts val="0"/>
              </a:spcAft>
              <a:buNone/>
            </a:pPr>
            <a:endParaRPr sz="2000" dirty="0">
              <a:solidFill>
                <a:schemeClr val="bg2"/>
              </a:solidFill>
            </a:endParaRPr>
          </a:p>
          <a:p>
            <a:pPr marL="0" lvl="0" indent="0" algn="l" rtl="0">
              <a:spcBef>
                <a:spcPts val="400"/>
              </a:spcBef>
              <a:spcAft>
                <a:spcPts val="0"/>
              </a:spcAft>
              <a:buNone/>
            </a:pPr>
            <a:r>
              <a:rPr lang="en-GB" sz="2000" dirty="0">
                <a:solidFill>
                  <a:schemeClr val="bg2"/>
                </a:solidFill>
              </a:rPr>
              <a:t>I can</a:t>
            </a:r>
            <a:endParaRPr sz="2000" dirty="0">
              <a:solidFill>
                <a:schemeClr val="bg2"/>
              </a:solidFill>
            </a:endParaRPr>
          </a:p>
          <a:p>
            <a:pPr marL="457200" lvl="0" indent="-355600" algn="l" rtl="0">
              <a:spcBef>
                <a:spcPts val="400"/>
              </a:spcBef>
              <a:spcAft>
                <a:spcPts val="0"/>
              </a:spcAft>
              <a:buSzPts val="2000"/>
              <a:buChar char="●"/>
            </a:pPr>
            <a:r>
              <a:rPr lang="en-GB" sz="2000" dirty="0">
                <a:solidFill>
                  <a:schemeClr val="bg2"/>
                </a:solidFill>
              </a:rPr>
              <a:t>Explain the words: Isometric, Coded plan, Flat surface, Viewpoint</a:t>
            </a:r>
            <a:endParaRPr sz="2000" dirty="0">
              <a:solidFill>
                <a:schemeClr val="bg2"/>
              </a:solidFill>
            </a:endParaRPr>
          </a:p>
          <a:p>
            <a:pPr marL="457200" lvl="0" indent="-355600" algn="l" rtl="0">
              <a:spcBef>
                <a:spcPts val="0"/>
              </a:spcBef>
              <a:spcAft>
                <a:spcPts val="0"/>
              </a:spcAft>
              <a:buSzPts val="2000"/>
              <a:buChar char="●"/>
            </a:pPr>
            <a:r>
              <a:rPr lang="en-GB" sz="2000" dirty="0">
                <a:solidFill>
                  <a:schemeClr val="bg2"/>
                </a:solidFill>
              </a:rPr>
              <a:t>Identify examples of isometric drawings and coded plans.</a:t>
            </a:r>
            <a:endParaRPr sz="2000" dirty="0">
              <a:solidFill>
                <a:schemeClr val="bg2"/>
              </a:solidFill>
            </a:endParaRPr>
          </a:p>
          <a:p>
            <a:pPr marL="457200" lvl="0" indent="-355600" algn="l" rtl="0">
              <a:lnSpc>
                <a:spcPct val="115000"/>
              </a:lnSpc>
              <a:spcBef>
                <a:spcPts val="0"/>
              </a:spcBef>
              <a:spcAft>
                <a:spcPts val="0"/>
              </a:spcAft>
              <a:buSzPts val="2000"/>
              <a:buChar char="●"/>
            </a:pPr>
            <a:r>
              <a:rPr lang="en-GB" sz="2000" dirty="0">
                <a:solidFill>
                  <a:schemeClr val="bg2"/>
                </a:solidFill>
              </a:rPr>
              <a:t>Count the number of blocks in an isometric drawing.</a:t>
            </a:r>
            <a:endParaRPr sz="2000" dirty="0">
              <a:solidFill>
                <a:schemeClr val="bg2"/>
              </a:solidFill>
            </a:endParaRPr>
          </a:p>
          <a:p>
            <a:pPr marL="457200" lvl="0" indent="-355600" algn="l" rtl="0">
              <a:spcBef>
                <a:spcPts val="0"/>
              </a:spcBef>
              <a:spcAft>
                <a:spcPts val="0"/>
              </a:spcAft>
              <a:buSzPts val="2000"/>
              <a:buChar char="●"/>
            </a:pPr>
            <a:r>
              <a:rPr lang="en-GB" sz="2000" dirty="0">
                <a:solidFill>
                  <a:schemeClr val="bg2"/>
                </a:solidFill>
              </a:rPr>
              <a:t>Visualise an isometric sketch from a drawing.</a:t>
            </a:r>
            <a:endParaRPr sz="2000" dirty="0">
              <a:solidFill>
                <a:schemeClr val="bg2"/>
              </a:solidFill>
            </a:endParaRPr>
          </a:p>
          <a:p>
            <a:pPr marL="457200" lvl="0" indent="-355600" algn="l" rtl="0">
              <a:spcBef>
                <a:spcPts val="0"/>
              </a:spcBef>
              <a:spcAft>
                <a:spcPts val="0"/>
              </a:spcAft>
              <a:buSzPts val="2000"/>
              <a:buChar char="●"/>
            </a:pPr>
            <a:r>
              <a:rPr lang="en-GB" sz="2000" dirty="0">
                <a:solidFill>
                  <a:schemeClr val="bg2"/>
                </a:solidFill>
              </a:rPr>
              <a:t>Draw an isometric sketch.</a:t>
            </a:r>
            <a:endParaRPr sz="2000" dirty="0">
              <a:solidFill>
                <a:schemeClr val="bg2"/>
              </a:solidFill>
            </a:endParaRPr>
          </a:p>
          <a:p>
            <a:pPr marL="0" lvl="0" indent="0" algn="l" rtl="0">
              <a:spcBef>
                <a:spcPts val="400"/>
              </a:spcBef>
              <a:spcAft>
                <a:spcPts val="0"/>
              </a:spcAft>
              <a:buNone/>
            </a:pPr>
            <a:endParaRPr/>
          </a:p>
          <a:p>
            <a:pPr marL="0" lvl="0" indent="0" algn="l" rtl="0">
              <a:spcBef>
                <a:spcPts val="400"/>
              </a:spcBef>
              <a:spcAft>
                <a:spcPts val="400"/>
              </a:spcAft>
              <a:buNone/>
            </a:pPr>
            <a:endParaRPr/>
          </a:p>
        </p:txBody>
      </p:sp>
      <p:sp>
        <p:nvSpPr>
          <p:cNvPr id="2767" name="Google Shape;2767;p55"/>
          <p:cNvSpPr txBox="1">
            <a:spLocks noGrp="1"/>
          </p:cNvSpPr>
          <p:nvPr>
            <p:ph type="sldNum" idx="4294967295"/>
          </p:nvPr>
        </p:nvSpPr>
        <p:spPr>
          <a:xfrm>
            <a:off x="0" y="6356350"/>
            <a:ext cx="793750" cy="365125"/>
          </a:xfrm>
          <a:prstGeom prst="rect">
            <a:avLst/>
          </a:prstGeom>
        </p:spPr>
        <p:txBody>
          <a:bodyPr spcFirstLastPara="1" wrap="square" lIns="91425" tIns="45700" rIns="91425" bIns="4570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GB"/>
              <a:t>41</a:t>
            </a:fld>
            <a:endParaRPr/>
          </a:p>
        </p:txBody>
      </p:sp>
    </p:spTree>
    <p:extLst>
      <p:ext uri="{BB962C8B-B14F-4D97-AF65-F5344CB8AC3E}">
        <p14:creationId xmlns:p14="http://schemas.microsoft.com/office/powerpoint/2010/main" val="22422576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A63A64-72C9-4678-9800-92F6F7ECEBFF}"/>
              </a:ext>
            </a:extLst>
          </p:cNvPr>
          <p:cNvSpPr>
            <a:spLocks noGrp="1"/>
          </p:cNvSpPr>
          <p:nvPr>
            <p:ph type="title"/>
          </p:nvPr>
        </p:nvSpPr>
        <p:spPr/>
        <p:txBody>
          <a:bodyPr/>
          <a:lstStyle/>
          <a:p>
            <a:r>
              <a:rPr lang="en-GB" dirty="0"/>
              <a:t>Data from Ireland</a:t>
            </a:r>
          </a:p>
        </p:txBody>
      </p:sp>
      <p:graphicFrame>
        <p:nvGraphicFramePr>
          <p:cNvPr id="7" name="Table 5">
            <a:extLst>
              <a:ext uri="{FF2B5EF4-FFF2-40B4-BE49-F238E27FC236}">
                <a16:creationId xmlns:a16="http://schemas.microsoft.com/office/drawing/2014/main" id="{F8F8F948-F5E9-4013-8CC8-A0E066105FBC}"/>
              </a:ext>
            </a:extLst>
          </p:cNvPr>
          <p:cNvGraphicFramePr>
            <a:graphicFrameLocks noGrp="1"/>
          </p:cNvGraphicFramePr>
          <p:nvPr>
            <p:ph idx="1"/>
            <p:extLst>
              <p:ext uri="{D42A27DB-BD31-4B8C-83A1-F6EECF244321}">
                <p14:modId xmlns:p14="http://schemas.microsoft.com/office/powerpoint/2010/main" val="4231560584"/>
              </p:ext>
            </p:extLst>
          </p:nvPr>
        </p:nvGraphicFramePr>
        <p:xfrm>
          <a:off x="8364415" y="1687513"/>
          <a:ext cx="3392800" cy="4170679"/>
        </p:xfrm>
        <a:graphic>
          <a:graphicData uri="http://schemas.openxmlformats.org/drawingml/2006/table">
            <a:tbl>
              <a:tblPr/>
              <a:tblGrid>
                <a:gridCol w="1089012">
                  <a:extLst>
                    <a:ext uri="{9D8B030D-6E8A-4147-A177-3AD203B41FA5}">
                      <a16:colId xmlns:a16="http://schemas.microsoft.com/office/drawing/2014/main" val="20000"/>
                    </a:ext>
                  </a:extLst>
                </a:gridCol>
                <a:gridCol w="1261725">
                  <a:extLst>
                    <a:ext uri="{9D8B030D-6E8A-4147-A177-3AD203B41FA5}">
                      <a16:colId xmlns:a16="http://schemas.microsoft.com/office/drawing/2014/main" val="20001"/>
                    </a:ext>
                  </a:extLst>
                </a:gridCol>
                <a:gridCol w="1042063">
                  <a:extLst>
                    <a:ext uri="{9D8B030D-6E8A-4147-A177-3AD203B41FA5}">
                      <a16:colId xmlns:a16="http://schemas.microsoft.com/office/drawing/2014/main" val="20002"/>
                    </a:ext>
                  </a:extLst>
                </a:gridCol>
              </a:tblGrid>
              <a:tr h="764221">
                <a:tc>
                  <a:txBody>
                    <a:bodyPr/>
                    <a:lstStyle/>
                    <a:p>
                      <a:pPr algn="ctr">
                        <a:lnSpc>
                          <a:spcPts val="1399"/>
                        </a:lnSpc>
                        <a:defRPr/>
                      </a:pPr>
                      <a:r>
                        <a:rPr lang="en-US" sz="999">
                          <a:solidFill>
                            <a:srgbClr val="000000"/>
                          </a:solidFill>
                          <a:latin typeface="Poppins Bold Bold"/>
                        </a:rPr>
                        <a:t>PISA Math sub scale</a:t>
                      </a:r>
                      <a:endParaRPr lang="en-US" sz="1100"/>
                    </a:p>
                  </a:txBody>
                  <a:tcPr marL="0" marR="0" marT="0" marB="0" anchor="ctr">
                    <a:lnL w="19050" cap="flat" cmpd="sng" algn="ctr">
                      <a:solidFill>
                        <a:srgbClr val="ABABAB"/>
                      </a:solidFill>
                      <a:prstDash val="solid"/>
                      <a:round/>
                      <a:headEnd type="none" w="med" len="med"/>
                      <a:tailEnd type="none" w="med" len="med"/>
                    </a:lnL>
                    <a:lnR w="19050" cap="flat" cmpd="sng" algn="ctr">
                      <a:solidFill>
                        <a:srgbClr val="ABABAB"/>
                      </a:solidFill>
                      <a:prstDash val="solid"/>
                      <a:round/>
                      <a:headEnd type="none" w="med" len="med"/>
                      <a:tailEnd type="none" w="med" len="med"/>
                    </a:lnR>
                    <a:lnT w="19050" cap="flat" cmpd="sng" algn="ctr">
                      <a:solidFill>
                        <a:srgbClr val="ABABAB"/>
                      </a:solidFill>
                      <a:prstDash val="solid"/>
                      <a:round/>
                      <a:headEnd type="none" w="med" len="med"/>
                      <a:tailEnd type="none" w="med" len="med"/>
                    </a:lnT>
                    <a:lnB w="19050" cap="flat" cmpd="sng" algn="ctr">
                      <a:solidFill>
                        <a:srgbClr val="ABABAB"/>
                      </a:solidFill>
                      <a:prstDash val="solid"/>
                      <a:round/>
                      <a:headEnd type="none" w="med" len="med"/>
                      <a:tailEnd type="none" w="med" len="med"/>
                    </a:lnB>
                    <a:solidFill>
                      <a:srgbClr val="CEE1FF"/>
                    </a:solidFill>
                  </a:tcPr>
                </a:tc>
                <a:tc>
                  <a:txBody>
                    <a:bodyPr/>
                    <a:lstStyle/>
                    <a:p>
                      <a:pPr algn="ctr">
                        <a:lnSpc>
                          <a:spcPts val="1399"/>
                        </a:lnSpc>
                        <a:defRPr/>
                      </a:pPr>
                      <a:r>
                        <a:rPr lang="en-US" sz="999" dirty="0">
                          <a:solidFill>
                            <a:srgbClr val="000000"/>
                          </a:solidFill>
                          <a:latin typeface="Poppins Bold Bold"/>
                        </a:rPr>
                        <a:t> Ranking of Ireland </a:t>
                      </a:r>
                      <a:endParaRPr lang="en-US" sz="1100" dirty="0"/>
                    </a:p>
                  </a:txBody>
                  <a:tcPr marL="0" marR="0" marT="0" marB="0" anchor="ctr">
                    <a:lnL w="19050" cap="flat" cmpd="sng" algn="ctr">
                      <a:solidFill>
                        <a:srgbClr val="ABABAB"/>
                      </a:solidFill>
                      <a:prstDash val="solid"/>
                      <a:round/>
                      <a:headEnd type="none" w="med" len="med"/>
                      <a:tailEnd type="none" w="med" len="med"/>
                    </a:lnL>
                    <a:lnR w="19050" cap="flat" cmpd="sng" algn="ctr">
                      <a:solidFill>
                        <a:srgbClr val="ABABAB"/>
                      </a:solidFill>
                      <a:prstDash val="solid"/>
                      <a:round/>
                      <a:headEnd type="none" w="med" len="med"/>
                      <a:tailEnd type="none" w="med" len="med"/>
                    </a:lnR>
                    <a:lnT w="19050" cap="flat" cmpd="sng" algn="ctr">
                      <a:solidFill>
                        <a:srgbClr val="ABABAB"/>
                      </a:solidFill>
                      <a:prstDash val="solid"/>
                      <a:round/>
                      <a:headEnd type="none" w="med" len="med"/>
                      <a:tailEnd type="none" w="med" len="med"/>
                    </a:lnT>
                    <a:lnB w="19050" cap="flat" cmpd="sng" algn="ctr">
                      <a:solidFill>
                        <a:srgbClr val="ABABAB"/>
                      </a:solidFill>
                      <a:prstDash val="solid"/>
                      <a:round/>
                      <a:headEnd type="none" w="med" len="med"/>
                      <a:tailEnd type="none" w="med" len="med"/>
                    </a:lnB>
                    <a:solidFill>
                      <a:srgbClr val="CEE1FF"/>
                    </a:solidFill>
                  </a:tcPr>
                </a:tc>
                <a:tc>
                  <a:txBody>
                    <a:bodyPr/>
                    <a:lstStyle/>
                    <a:p>
                      <a:pPr algn="ctr">
                        <a:lnSpc>
                          <a:spcPts val="1399"/>
                        </a:lnSpc>
                        <a:defRPr/>
                      </a:pPr>
                      <a:r>
                        <a:rPr lang="en-US" sz="999">
                          <a:solidFill>
                            <a:srgbClr val="000000"/>
                          </a:solidFill>
                          <a:latin typeface="Poppins Bold Bold"/>
                        </a:rPr>
                        <a:t>  Mean score of Ireland</a:t>
                      </a:r>
                      <a:endParaRPr lang="en-US" sz="1100"/>
                    </a:p>
                  </a:txBody>
                  <a:tcPr marL="0" marR="0" marT="0" marB="0" anchor="ctr">
                    <a:lnL w="19050" cap="flat" cmpd="sng" algn="ctr">
                      <a:solidFill>
                        <a:srgbClr val="ABABAB"/>
                      </a:solidFill>
                      <a:prstDash val="solid"/>
                      <a:round/>
                      <a:headEnd type="none" w="med" len="med"/>
                      <a:tailEnd type="none" w="med" len="med"/>
                    </a:lnL>
                    <a:lnR w="19050" cap="flat" cmpd="sng" algn="ctr">
                      <a:solidFill>
                        <a:srgbClr val="ABABAB"/>
                      </a:solidFill>
                      <a:prstDash val="solid"/>
                      <a:round/>
                      <a:headEnd type="none" w="med" len="med"/>
                      <a:tailEnd type="none" w="med" len="med"/>
                    </a:lnR>
                    <a:lnT w="19050" cap="flat" cmpd="sng" algn="ctr">
                      <a:solidFill>
                        <a:srgbClr val="ABABAB"/>
                      </a:solidFill>
                      <a:prstDash val="solid"/>
                      <a:round/>
                      <a:headEnd type="none" w="med" len="med"/>
                      <a:tailEnd type="none" w="med" len="med"/>
                    </a:lnT>
                    <a:lnB w="19050" cap="flat" cmpd="sng" algn="ctr">
                      <a:solidFill>
                        <a:srgbClr val="ABABAB"/>
                      </a:solidFill>
                      <a:prstDash val="solid"/>
                      <a:round/>
                      <a:headEnd type="none" w="med" len="med"/>
                      <a:tailEnd type="none" w="med" len="med"/>
                    </a:lnB>
                    <a:solidFill>
                      <a:srgbClr val="CEE1FF"/>
                    </a:solidFill>
                  </a:tcPr>
                </a:tc>
                <a:extLst>
                  <a:ext uri="{0D108BD9-81ED-4DB2-BD59-A6C34878D82A}">
                    <a16:rowId xmlns:a16="http://schemas.microsoft.com/office/drawing/2014/main" val="10000"/>
                  </a:ext>
                </a:extLst>
              </a:tr>
              <a:tr h="937733">
                <a:tc>
                  <a:txBody>
                    <a:bodyPr/>
                    <a:lstStyle/>
                    <a:p>
                      <a:pPr algn="ctr">
                        <a:lnSpc>
                          <a:spcPts val="1399"/>
                        </a:lnSpc>
                        <a:defRPr/>
                      </a:pPr>
                      <a:endParaRPr lang="en-US" sz="1100"/>
                    </a:p>
                    <a:p>
                      <a:pPr algn="ctr">
                        <a:lnSpc>
                          <a:spcPts val="1399"/>
                        </a:lnSpc>
                      </a:pPr>
                      <a:r>
                        <a:rPr lang="en-US" sz="999">
                          <a:solidFill>
                            <a:srgbClr val="000000"/>
                          </a:solidFill>
                          <a:latin typeface="Poppins Bold"/>
                        </a:rPr>
                        <a:t>  Change and relationships subscale</a:t>
                      </a:r>
                    </a:p>
                    <a:p>
                      <a:pPr algn="ctr">
                        <a:lnSpc>
                          <a:spcPts val="1399"/>
                        </a:lnSpc>
                      </a:pPr>
                      <a:r>
                        <a:rPr lang="en-US" sz="999">
                          <a:solidFill>
                            <a:srgbClr val="000000"/>
                          </a:solidFill>
                          <a:latin typeface="Poppins Bold"/>
                        </a:rPr>
                        <a:t>  </a:t>
                      </a:r>
                    </a:p>
                  </a:txBody>
                  <a:tcPr marL="0" marR="0" marT="0" marB="0" anchor="ctr">
                    <a:lnL w="19050" cap="flat" cmpd="sng" algn="ctr">
                      <a:solidFill>
                        <a:srgbClr val="ABABAB"/>
                      </a:solidFill>
                      <a:prstDash val="solid"/>
                      <a:round/>
                      <a:headEnd type="none" w="med" len="med"/>
                      <a:tailEnd type="none" w="med" len="med"/>
                    </a:lnL>
                    <a:lnR w="19050" cap="flat" cmpd="sng" algn="ctr">
                      <a:solidFill>
                        <a:srgbClr val="ABABAB"/>
                      </a:solidFill>
                      <a:prstDash val="solid"/>
                      <a:round/>
                      <a:headEnd type="none" w="med" len="med"/>
                      <a:tailEnd type="none" w="med" len="med"/>
                    </a:lnR>
                    <a:lnT w="19050" cap="flat" cmpd="sng" algn="ctr">
                      <a:solidFill>
                        <a:srgbClr val="ABABAB"/>
                      </a:solidFill>
                      <a:prstDash val="solid"/>
                      <a:round/>
                      <a:headEnd type="none" w="med" len="med"/>
                      <a:tailEnd type="none" w="med" len="med"/>
                    </a:lnT>
                    <a:lnB w="19050" cap="flat" cmpd="sng" algn="ctr">
                      <a:solidFill>
                        <a:srgbClr val="ABABAB"/>
                      </a:solidFill>
                      <a:prstDash val="solid"/>
                      <a:round/>
                      <a:headEnd type="none" w="med" len="med"/>
                      <a:tailEnd type="none" w="med" len="med"/>
                    </a:lnB>
                  </a:tcPr>
                </a:tc>
                <a:tc>
                  <a:txBody>
                    <a:bodyPr/>
                    <a:lstStyle/>
                    <a:p>
                      <a:pPr algn="ctr">
                        <a:lnSpc>
                          <a:spcPts val="1399"/>
                        </a:lnSpc>
                        <a:defRPr/>
                      </a:pPr>
                      <a:endParaRPr lang="en-US" sz="1100"/>
                    </a:p>
                    <a:p>
                      <a:pPr algn="ctr">
                        <a:lnSpc>
                          <a:spcPts val="1399"/>
                        </a:lnSpc>
                      </a:pPr>
                      <a:r>
                        <a:rPr lang="en-US" sz="999">
                          <a:solidFill>
                            <a:srgbClr val="000000"/>
                          </a:solidFill>
                          <a:latin typeface="Poppins Bold"/>
                        </a:rPr>
                        <a:t>  20</a:t>
                      </a:r>
                    </a:p>
                    <a:p>
                      <a:pPr algn="ctr">
                        <a:lnSpc>
                          <a:spcPts val="1399"/>
                        </a:lnSpc>
                      </a:pPr>
                      <a:r>
                        <a:rPr lang="en-US" sz="999">
                          <a:solidFill>
                            <a:srgbClr val="000000"/>
                          </a:solidFill>
                          <a:latin typeface="Poppins Bold"/>
                        </a:rPr>
                        <a:t>  </a:t>
                      </a:r>
                    </a:p>
                  </a:txBody>
                  <a:tcPr marL="0" marR="0" marT="0" marB="0" anchor="ctr">
                    <a:lnL w="19050" cap="flat" cmpd="sng" algn="ctr">
                      <a:solidFill>
                        <a:srgbClr val="ABABAB"/>
                      </a:solidFill>
                      <a:prstDash val="solid"/>
                      <a:round/>
                      <a:headEnd type="none" w="med" len="med"/>
                      <a:tailEnd type="none" w="med" len="med"/>
                    </a:lnL>
                    <a:lnR w="19050" cap="flat" cmpd="sng" algn="ctr">
                      <a:solidFill>
                        <a:srgbClr val="ABABAB"/>
                      </a:solidFill>
                      <a:prstDash val="solid"/>
                      <a:round/>
                      <a:headEnd type="none" w="med" len="med"/>
                      <a:tailEnd type="none" w="med" len="med"/>
                    </a:lnR>
                    <a:lnT w="19050" cap="flat" cmpd="sng" algn="ctr">
                      <a:solidFill>
                        <a:srgbClr val="ABABAB"/>
                      </a:solidFill>
                      <a:prstDash val="solid"/>
                      <a:round/>
                      <a:headEnd type="none" w="med" len="med"/>
                      <a:tailEnd type="none" w="med" len="med"/>
                    </a:lnT>
                    <a:lnB w="19050" cap="flat" cmpd="sng" algn="ctr">
                      <a:solidFill>
                        <a:srgbClr val="ABABAB"/>
                      </a:solidFill>
                      <a:prstDash val="solid"/>
                      <a:round/>
                      <a:headEnd type="none" w="med" len="med"/>
                      <a:tailEnd type="none" w="med" len="med"/>
                    </a:lnB>
                  </a:tcPr>
                </a:tc>
                <a:tc>
                  <a:txBody>
                    <a:bodyPr/>
                    <a:lstStyle/>
                    <a:p>
                      <a:pPr algn="ctr">
                        <a:lnSpc>
                          <a:spcPts val="1399"/>
                        </a:lnSpc>
                        <a:defRPr/>
                      </a:pPr>
                      <a:endParaRPr lang="en-US" sz="1100"/>
                    </a:p>
                    <a:p>
                      <a:pPr algn="ctr">
                        <a:lnSpc>
                          <a:spcPts val="1399"/>
                        </a:lnSpc>
                      </a:pPr>
                      <a:r>
                        <a:rPr lang="en-US" sz="999">
                          <a:solidFill>
                            <a:srgbClr val="000000"/>
                          </a:solidFill>
                          <a:latin typeface="Poppins Bold"/>
                        </a:rPr>
                        <a:t>  501</a:t>
                      </a:r>
                    </a:p>
                    <a:p>
                      <a:pPr algn="ctr">
                        <a:lnSpc>
                          <a:spcPts val="1399"/>
                        </a:lnSpc>
                      </a:pPr>
                      <a:r>
                        <a:rPr lang="en-US" sz="999">
                          <a:solidFill>
                            <a:srgbClr val="000000"/>
                          </a:solidFill>
                          <a:latin typeface="Poppins Bold"/>
                        </a:rPr>
                        <a:t>  </a:t>
                      </a:r>
                    </a:p>
                  </a:txBody>
                  <a:tcPr marL="0" marR="0" marT="0" marB="0" anchor="ctr">
                    <a:lnL w="19050" cap="flat" cmpd="sng" algn="ctr">
                      <a:solidFill>
                        <a:srgbClr val="ABABAB"/>
                      </a:solidFill>
                      <a:prstDash val="solid"/>
                      <a:round/>
                      <a:headEnd type="none" w="med" len="med"/>
                      <a:tailEnd type="none" w="med" len="med"/>
                    </a:lnL>
                    <a:lnR w="19050" cap="flat" cmpd="sng" algn="ctr">
                      <a:solidFill>
                        <a:srgbClr val="ABABAB"/>
                      </a:solidFill>
                      <a:prstDash val="solid"/>
                      <a:round/>
                      <a:headEnd type="none" w="med" len="med"/>
                      <a:tailEnd type="none" w="med" len="med"/>
                    </a:lnR>
                    <a:lnT w="19050" cap="flat" cmpd="sng" algn="ctr">
                      <a:solidFill>
                        <a:srgbClr val="ABABAB"/>
                      </a:solidFill>
                      <a:prstDash val="solid"/>
                      <a:round/>
                      <a:headEnd type="none" w="med" len="med"/>
                      <a:tailEnd type="none" w="med" len="med"/>
                    </a:lnT>
                    <a:lnB w="19050" cap="flat" cmpd="sng" algn="ctr">
                      <a:solidFill>
                        <a:srgbClr val="ABABAB"/>
                      </a:solidFill>
                      <a:prstDash val="solid"/>
                      <a:round/>
                      <a:headEnd type="none" w="med" len="med"/>
                      <a:tailEnd type="none" w="med" len="med"/>
                    </a:lnB>
                  </a:tcPr>
                </a:tc>
                <a:extLst>
                  <a:ext uri="{0D108BD9-81ED-4DB2-BD59-A6C34878D82A}">
                    <a16:rowId xmlns:a16="http://schemas.microsoft.com/office/drawing/2014/main" val="10001"/>
                  </a:ext>
                </a:extLst>
              </a:tr>
              <a:tr h="765496">
                <a:tc>
                  <a:txBody>
                    <a:bodyPr/>
                    <a:lstStyle/>
                    <a:p>
                      <a:pPr algn="ctr">
                        <a:lnSpc>
                          <a:spcPts val="1399"/>
                        </a:lnSpc>
                        <a:defRPr/>
                      </a:pPr>
                      <a:endParaRPr lang="en-US" sz="1100"/>
                    </a:p>
                    <a:p>
                      <a:pPr algn="ctr">
                        <a:lnSpc>
                          <a:spcPts val="1399"/>
                        </a:lnSpc>
                      </a:pPr>
                      <a:r>
                        <a:rPr lang="en-US" sz="999">
                          <a:solidFill>
                            <a:srgbClr val="000000"/>
                          </a:solidFill>
                          <a:latin typeface="Poppins Bold"/>
                        </a:rPr>
                        <a:t>  Space and shape subscale</a:t>
                      </a:r>
                    </a:p>
                    <a:p>
                      <a:pPr algn="ctr">
                        <a:lnSpc>
                          <a:spcPts val="1399"/>
                        </a:lnSpc>
                      </a:pPr>
                      <a:r>
                        <a:rPr lang="en-US" sz="999">
                          <a:solidFill>
                            <a:srgbClr val="000000"/>
                          </a:solidFill>
                          <a:latin typeface="Poppins Bold"/>
                        </a:rPr>
                        <a:t>  </a:t>
                      </a:r>
                    </a:p>
                  </a:txBody>
                  <a:tcPr marL="0" marR="0" marT="0" marB="0" anchor="ctr">
                    <a:lnL w="19050" cap="flat" cmpd="sng" algn="ctr">
                      <a:solidFill>
                        <a:srgbClr val="ABABAB"/>
                      </a:solidFill>
                      <a:prstDash val="solid"/>
                      <a:round/>
                      <a:headEnd type="none" w="med" len="med"/>
                      <a:tailEnd type="none" w="med" len="med"/>
                    </a:lnL>
                    <a:lnR w="19050" cap="flat" cmpd="sng" algn="ctr">
                      <a:solidFill>
                        <a:srgbClr val="ABABAB"/>
                      </a:solidFill>
                      <a:prstDash val="solid"/>
                      <a:round/>
                      <a:headEnd type="none" w="med" len="med"/>
                      <a:tailEnd type="none" w="med" len="med"/>
                    </a:lnR>
                    <a:lnT w="19050" cap="flat" cmpd="sng" algn="ctr">
                      <a:solidFill>
                        <a:srgbClr val="ABABAB"/>
                      </a:solidFill>
                      <a:prstDash val="solid"/>
                      <a:round/>
                      <a:headEnd type="none" w="med" len="med"/>
                      <a:tailEnd type="none" w="med" len="med"/>
                    </a:lnT>
                    <a:lnB w="19050" cap="flat" cmpd="sng" algn="ctr">
                      <a:solidFill>
                        <a:srgbClr val="ABABAB"/>
                      </a:solidFill>
                      <a:prstDash val="solid"/>
                      <a:round/>
                      <a:headEnd type="none" w="med" len="med"/>
                      <a:tailEnd type="none" w="med" len="med"/>
                    </a:lnB>
                  </a:tcPr>
                </a:tc>
                <a:tc>
                  <a:txBody>
                    <a:bodyPr/>
                    <a:lstStyle/>
                    <a:p>
                      <a:pPr algn="ctr">
                        <a:lnSpc>
                          <a:spcPts val="1399"/>
                        </a:lnSpc>
                        <a:defRPr/>
                      </a:pPr>
                      <a:endParaRPr lang="en-US" sz="1100"/>
                    </a:p>
                    <a:p>
                      <a:pPr algn="ctr">
                        <a:lnSpc>
                          <a:spcPts val="1399"/>
                        </a:lnSpc>
                      </a:pPr>
                      <a:r>
                        <a:rPr lang="en-US" sz="999">
                          <a:solidFill>
                            <a:srgbClr val="000000"/>
                          </a:solidFill>
                          <a:latin typeface="Poppins Bold"/>
                        </a:rPr>
                        <a:t>  34</a:t>
                      </a:r>
                    </a:p>
                    <a:p>
                      <a:pPr algn="ctr">
                        <a:lnSpc>
                          <a:spcPts val="1399"/>
                        </a:lnSpc>
                      </a:pPr>
                      <a:r>
                        <a:rPr lang="en-US" sz="999">
                          <a:solidFill>
                            <a:srgbClr val="000000"/>
                          </a:solidFill>
                          <a:latin typeface="Poppins Bold"/>
                        </a:rPr>
                        <a:t>  </a:t>
                      </a:r>
                    </a:p>
                  </a:txBody>
                  <a:tcPr marL="0" marR="0" marT="0" marB="0" anchor="ctr">
                    <a:lnL w="19050" cap="flat" cmpd="sng" algn="ctr">
                      <a:solidFill>
                        <a:srgbClr val="ABABAB"/>
                      </a:solidFill>
                      <a:prstDash val="solid"/>
                      <a:round/>
                      <a:headEnd type="none" w="med" len="med"/>
                      <a:tailEnd type="none" w="med" len="med"/>
                    </a:lnL>
                    <a:lnR w="19050" cap="flat" cmpd="sng" algn="ctr">
                      <a:solidFill>
                        <a:srgbClr val="ABABAB"/>
                      </a:solidFill>
                      <a:prstDash val="solid"/>
                      <a:round/>
                      <a:headEnd type="none" w="med" len="med"/>
                      <a:tailEnd type="none" w="med" len="med"/>
                    </a:lnR>
                    <a:lnT w="19050" cap="flat" cmpd="sng" algn="ctr">
                      <a:solidFill>
                        <a:srgbClr val="ABABAB"/>
                      </a:solidFill>
                      <a:prstDash val="solid"/>
                      <a:round/>
                      <a:headEnd type="none" w="med" len="med"/>
                      <a:tailEnd type="none" w="med" len="med"/>
                    </a:lnT>
                    <a:lnB w="19050" cap="flat" cmpd="sng" algn="ctr">
                      <a:solidFill>
                        <a:srgbClr val="ABABAB"/>
                      </a:solidFill>
                      <a:prstDash val="solid"/>
                      <a:round/>
                      <a:headEnd type="none" w="med" len="med"/>
                      <a:tailEnd type="none" w="med" len="med"/>
                    </a:lnB>
                    <a:solidFill>
                      <a:srgbClr val="CEE1FF"/>
                    </a:solidFill>
                  </a:tcPr>
                </a:tc>
                <a:tc>
                  <a:txBody>
                    <a:bodyPr/>
                    <a:lstStyle/>
                    <a:p>
                      <a:pPr algn="ctr">
                        <a:lnSpc>
                          <a:spcPts val="1399"/>
                        </a:lnSpc>
                        <a:defRPr/>
                      </a:pPr>
                      <a:endParaRPr lang="en-US" sz="1100"/>
                    </a:p>
                    <a:p>
                      <a:pPr algn="ctr">
                        <a:lnSpc>
                          <a:spcPts val="1399"/>
                        </a:lnSpc>
                      </a:pPr>
                      <a:r>
                        <a:rPr lang="en-US" sz="999">
                          <a:solidFill>
                            <a:srgbClr val="000000"/>
                          </a:solidFill>
                          <a:latin typeface="Poppins Bold"/>
                        </a:rPr>
                        <a:t>  478</a:t>
                      </a:r>
                    </a:p>
                    <a:p>
                      <a:pPr algn="ctr">
                        <a:lnSpc>
                          <a:spcPts val="1399"/>
                        </a:lnSpc>
                      </a:pPr>
                      <a:r>
                        <a:rPr lang="en-US" sz="999">
                          <a:solidFill>
                            <a:srgbClr val="000000"/>
                          </a:solidFill>
                          <a:latin typeface="Poppins Bold"/>
                        </a:rPr>
                        <a:t>  </a:t>
                      </a:r>
                    </a:p>
                  </a:txBody>
                  <a:tcPr marL="0" marR="0" marT="0" marB="0" anchor="ctr">
                    <a:lnL w="19050" cap="flat" cmpd="sng" algn="ctr">
                      <a:solidFill>
                        <a:srgbClr val="ABABAB"/>
                      </a:solidFill>
                      <a:prstDash val="solid"/>
                      <a:round/>
                      <a:headEnd type="none" w="med" len="med"/>
                      <a:tailEnd type="none" w="med" len="med"/>
                    </a:lnL>
                    <a:lnR w="19050" cap="flat" cmpd="sng" algn="ctr">
                      <a:solidFill>
                        <a:srgbClr val="ABABAB"/>
                      </a:solidFill>
                      <a:prstDash val="solid"/>
                      <a:round/>
                      <a:headEnd type="none" w="med" len="med"/>
                      <a:tailEnd type="none" w="med" len="med"/>
                    </a:lnR>
                    <a:lnT w="19050" cap="flat" cmpd="sng" algn="ctr">
                      <a:solidFill>
                        <a:srgbClr val="ABABAB"/>
                      </a:solidFill>
                      <a:prstDash val="solid"/>
                      <a:round/>
                      <a:headEnd type="none" w="med" len="med"/>
                      <a:tailEnd type="none" w="med" len="med"/>
                    </a:lnT>
                    <a:lnB w="19050" cap="flat" cmpd="sng" algn="ctr">
                      <a:solidFill>
                        <a:srgbClr val="ABABAB"/>
                      </a:solidFill>
                      <a:prstDash val="solid"/>
                      <a:round/>
                      <a:headEnd type="none" w="med" len="med"/>
                      <a:tailEnd type="none" w="med" len="med"/>
                    </a:lnB>
                  </a:tcPr>
                </a:tc>
                <a:extLst>
                  <a:ext uri="{0D108BD9-81ED-4DB2-BD59-A6C34878D82A}">
                    <a16:rowId xmlns:a16="http://schemas.microsoft.com/office/drawing/2014/main" val="10002"/>
                  </a:ext>
                </a:extLst>
              </a:tr>
              <a:tr h="765496">
                <a:tc>
                  <a:txBody>
                    <a:bodyPr/>
                    <a:lstStyle/>
                    <a:p>
                      <a:pPr algn="ctr">
                        <a:lnSpc>
                          <a:spcPts val="1399"/>
                        </a:lnSpc>
                        <a:defRPr/>
                      </a:pPr>
                      <a:endParaRPr lang="en-US" sz="1100"/>
                    </a:p>
                    <a:p>
                      <a:pPr algn="ctr">
                        <a:lnSpc>
                          <a:spcPts val="1399"/>
                        </a:lnSpc>
                      </a:pPr>
                      <a:r>
                        <a:rPr lang="en-US" sz="999">
                          <a:solidFill>
                            <a:srgbClr val="000000"/>
                          </a:solidFill>
                          <a:latin typeface="Poppins Bold"/>
                        </a:rPr>
                        <a:t>  Quality subscale</a:t>
                      </a:r>
                    </a:p>
                    <a:p>
                      <a:pPr algn="ctr">
                        <a:lnSpc>
                          <a:spcPts val="1399"/>
                        </a:lnSpc>
                      </a:pPr>
                      <a:r>
                        <a:rPr lang="en-US" sz="999">
                          <a:solidFill>
                            <a:srgbClr val="000000"/>
                          </a:solidFill>
                          <a:latin typeface="Poppins Bold"/>
                        </a:rPr>
                        <a:t>  </a:t>
                      </a:r>
                    </a:p>
                  </a:txBody>
                  <a:tcPr marL="0" marR="0" marT="0" marB="0" anchor="ctr">
                    <a:lnL w="19050" cap="flat" cmpd="sng" algn="ctr">
                      <a:solidFill>
                        <a:srgbClr val="ABABAB"/>
                      </a:solidFill>
                      <a:prstDash val="solid"/>
                      <a:round/>
                      <a:headEnd type="none" w="med" len="med"/>
                      <a:tailEnd type="none" w="med" len="med"/>
                    </a:lnL>
                    <a:lnR w="19050" cap="flat" cmpd="sng" algn="ctr">
                      <a:solidFill>
                        <a:srgbClr val="ABABAB"/>
                      </a:solidFill>
                      <a:prstDash val="solid"/>
                      <a:round/>
                      <a:headEnd type="none" w="med" len="med"/>
                      <a:tailEnd type="none" w="med" len="med"/>
                    </a:lnR>
                    <a:lnT w="19050" cap="flat" cmpd="sng" algn="ctr">
                      <a:solidFill>
                        <a:srgbClr val="ABABAB"/>
                      </a:solidFill>
                      <a:prstDash val="solid"/>
                      <a:round/>
                      <a:headEnd type="none" w="med" len="med"/>
                      <a:tailEnd type="none" w="med" len="med"/>
                    </a:lnT>
                    <a:lnB w="19050" cap="flat" cmpd="sng" algn="ctr">
                      <a:solidFill>
                        <a:srgbClr val="ABABAB"/>
                      </a:solidFill>
                      <a:prstDash val="solid"/>
                      <a:round/>
                      <a:headEnd type="none" w="med" len="med"/>
                      <a:tailEnd type="none" w="med" len="med"/>
                    </a:lnB>
                  </a:tcPr>
                </a:tc>
                <a:tc>
                  <a:txBody>
                    <a:bodyPr/>
                    <a:lstStyle/>
                    <a:p>
                      <a:pPr algn="ctr">
                        <a:lnSpc>
                          <a:spcPts val="1399"/>
                        </a:lnSpc>
                        <a:defRPr/>
                      </a:pPr>
                      <a:endParaRPr lang="en-US" sz="1100"/>
                    </a:p>
                    <a:p>
                      <a:pPr algn="ctr">
                        <a:lnSpc>
                          <a:spcPts val="1399"/>
                        </a:lnSpc>
                      </a:pPr>
                      <a:r>
                        <a:rPr lang="en-US" sz="999">
                          <a:solidFill>
                            <a:srgbClr val="000000"/>
                          </a:solidFill>
                          <a:latin typeface="Poppins Bold"/>
                        </a:rPr>
                        <a:t>  19</a:t>
                      </a:r>
                    </a:p>
                    <a:p>
                      <a:pPr algn="ctr">
                        <a:lnSpc>
                          <a:spcPts val="1399"/>
                        </a:lnSpc>
                      </a:pPr>
                      <a:r>
                        <a:rPr lang="en-US" sz="999">
                          <a:solidFill>
                            <a:srgbClr val="000000"/>
                          </a:solidFill>
                          <a:latin typeface="Poppins Bold"/>
                        </a:rPr>
                        <a:t>  </a:t>
                      </a:r>
                    </a:p>
                  </a:txBody>
                  <a:tcPr marL="0" marR="0" marT="0" marB="0" anchor="ctr">
                    <a:lnL w="19050" cap="flat" cmpd="sng" algn="ctr">
                      <a:solidFill>
                        <a:srgbClr val="ABABAB"/>
                      </a:solidFill>
                      <a:prstDash val="solid"/>
                      <a:round/>
                      <a:headEnd type="none" w="med" len="med"/>
                      <a:tailEnd type="none" w="med" len="med"/>
                    </a:lnL>
                    <a:lnR w="19050" cap="flat" cmpd="sng" algn="ctr">
                      <a:solidFill>
                        <a:srgbClr val="ABABAB"/>
                      </a:solidFill>
                      <a:prstDash val="solid"/>
                      <a:round/>
                      <a:headEnd type="none" w="med" len="med"/>
                      <a:tailEnd type="none" w="med" len="med"/>
                    </a:lnR>
                    <a:lnT w="19050" cap="flat" cmpd="sng" algn="ctr">
                      <a:solidFill>
                        <a:srgbClr val="ABABAB"/>
                      </a:solidFill>
                      <a:prstDash val="solid"/>
                      <a:round/>
                      <a:headEnd type="none" w="med" len="med"/>
                      <a:tailEnd type="none" w="med" len="med"/>
                    </a:lnT>
                    <a:lnB w="19050" cap="flat" cmpd="sng" algn="ctr">
                      <a:solidFill>
                        <a:srgbClr val="ABABAB"/>
                      </a:solidFill>
                      <a:prstDash val="solid"/>
                      <a:round/>
                      <a:headEnd type="none" w="med" len="med"/>
                      <a:tailEnd type="none" w="med" len="med"/>
                    </a:lnB>
                  </a:tcPr>
                </a:tc>
                <a:tc>
                  <a:txBody>
                    <a:bodyPr/>
                    <a:lstStyle/>
                    <a:p>
                      <a:pPr algn="ctr">
                        <a:lnSpc>
                          <a:spcPts val="1399"/>
                        </a:lnSpc>
                        <a:defRPr/>
                      </a:pPr>
                      <a:endParaRPr lang="en-US" sz="1100"/>
                    </a:p>
                    <a:p>
                      <a:pPr algn="ctr">
                        <a:lnSpc>
                          <a:spcPts val="1399"/>
                        </a:lnSpc>
                      </a:pPr>
                      <a:r>
                        <a:rPr lang="en-US" sz="999">
                          <a:solidFill>
                            <a:srgbClr val="000000"/>
                          </a:solidFill>
                          <a:latin typeface="Poppins Bold"/>
                        </a:rPr>
                        <a:t>  505</a:t>
                      </a:r>
                    </a:p>
                    <a:p>
                      <a:pPr algn="ctr">
                        <a:lnSpc>
                          <a:spcPts val="1399"/>
                        </a:lnSpc>
                      </a:pPr>
                      <a:r>
                        <a:rPr lang="en-US" sz="999">
                          <a:solidFill>
                            <a:srgbClr val="000000"/>
                          </a:solidFill>
                          <a:latin typeface="Poppins Bold"/>
                        </a:rPr>
                        <a:t>  </a:t>
                      </a:r>
                    </a:p>
                  </a:txBody>
                  <a:tcPr marL="0" marR="0" marT="0" marB="0" anchor="ctr">
                    <a:lnL w="19050" cap="flat" cmpd="sng" algn="ctr">
                      <a:solidFill>
                        <a:srgbClr val="ABABAB"/>
                      </a:solidFill>
                      <a:prstDash val="solid"/>
                      <a:round/>
                      <a:headEnd type="none" w="med" len="med"/>
                      <a:tailEnd type="none" w="med" len="med"/>
                    </a:lnL>
                    <a:lnR w="19050" cap="flat" cmpd="sng" algn="ctr">
                      <a:solidFill>
                        <a:srgbClr val="ABABAB"/>
                      </a:solidFill>
                      <a:prstDash val="solid"/>
                      <a:round/>
                      <a:headEnd type="none" w="med" len="med"/>
                      <a:tailEnd type="none" w="med" len="med"/>
                    </a:lnR>
                    <a:lnT w="19050" cap="flat" cmpd="sng" algn="ctr">
                      <a:solidFill>
                        <a:srgbClr val="ABABAB"/>
                      </a:solidFill>
                      <a:prstDash val="solid"/>
                      <a:round/>
                      <a:headEnd type="none" w="med" len="med"/>
                      <a:tailEnd type="none" w="med" len="med"/>
                    </a:lnT>
                    <a:lnB w="19050" cap="flat" cmpd="sng" algn="ctr">
                      <a:solidFill>
                        <a:srgbClr val="ABABAB"/>
                      </a:solidFill>
                      <a:prstDash val="solid"/>
                      <a:round/>
                      <a:headEnd type="none" w="med" len="med"/>
                      <a:tailEnd type="none" w="med" len="med"/>
                    </a:lnB>
                  </a:tcPr>
                </a:tc>
                <a:extLst>
                  <a:ext uri="{0D108BD9-81ED-4DB2-BD59-A6C34878D82A}">
                    <a16:rowId xmlns:a16="http://schemas.microsoft.com/office/drawing/2014/main" val="10003"/>
                  </a:ext>
                </a:extLst>
              </a:tr>
              <a:tr h="937733">
                <a:tc>
                  <a:txBody>
                    <a:bodyPr/>
                    <a:lstStyle/>
                    <a:p>
                      <a:pPr algn="ctr">
                        <a:lnSpc>
                          <a:spcPts val="1399"/>
                        </a:lnSpc>
                        <a:defRPr/>
                      </a:pPr>
                      <a:endParaRPr lang="en-US" sz="1100"/>
                    </a:p>
                    <a:p>
                      <a:pPr algn="ctr">
                        <a:lnSpc>
                          <a:spcPts val="1399"/>
                        </a:lnSpc>
                      </a:pPr>
                      <a:r>
                        <a:rPr lang="en-US" sz="999">
                          <a:solidFill>
                            <a:srgbClr val="000000"/>
                          </a:solidFill>
                          <a:latin typeface="Poppins Bold"/>
                        </a:rPr>
                        <a:t>  Uncertainty and data subscale</a:t>
                      </a:r>
                    </a:p>
                    <a:p>
                      <a:pPr algn="ctr">
                        <a:lnSpc>
                          <a:spcPts val="1399"/>
                        </a:lnSpc>
                      </a:pPr>
                      <a:r>
                        <a:rPr lang="en-US" sz="999">
                          <a:solidFill>
                            <a:srgbClr val="000000"/>
                          </a:solidFill>
                          <a:latin typeface="Poppins Bold"/>
                        </a:rPr>
                        <a:t>  </a:t>
                      </a:r>
                    </a:p>
                  </a:txBody>
                  <a:tcPr marL="0" marR="0" marT="0" marB="0" anchor="ctr">
                    <a:lnL w="19050" cap="flat" cmpd="sng" algn="ctr">
                      <a:solidFill>
                        <a:srgbClr val="ABABAB"/>
                      </a:solidFill>
                      <a:prstDash val="solid"/>
                      <a:round/>
                      <a:headEnd type="none" w="med" len="med"/>
                      <a:tailEnd type="none" w="med" len="med"/>
                    </a:lnL>
                    <a:lnR w="19050" cap="flat" cmpd="sng" algn="ctr">
                      <a:solidFill>
                        <a:srgbClr val="ABABAB"/>
                      </a:solidFill>
                      <a:prstDash val="solid"/>
                      <a:round/>
                      <a:headEnd type="none" w="med" len="med"/>
                      <a:tailEnd type="none" w="med" len="med"/>
                    </a:lnR>
                    <a:lnT w="19050" cap="flat" cmpd="sng" algn="ctr">
                      <a:solidFill>
                        <a:srgbClr val="ABABAB"/>
                      </a:solidFill>
                      <a:prstDash val="solid"/>
                      <a:round/>
                      <a:headEnd type="none" w="med" len="med"/>
                      <a:tailEnd type="none" w="med" len="med"/>
                    </a:lnT>
                    <a:lnB w="19050" cap="flat" cmpd="sng" algn="ctr">
                      <a:solidFill>
                        <a:srgbClr val="ABABAB"/>
                      </a:solidFill>
                      <a:prstDash val="solid"/>
                      <a:round/>
                      <a:headEnd type="none" w="med" len="med"/>
                      <a:tailEnd type="none" w="med" len="med"/>
                    </a:lnB>
                  </a:tcPr>
                </a:tc>
                <a:tc>
                  <a:txBody>
                    <a:bodyPr/>
                    <a:lstStyle/>
                    <a:p>
                      <a:pPr algn="ctr">
                        <a:lnSpc>
                          <a:spcPts val="1399"/>
                        </a:lnSpc>
                        <a:defRPr/>
                      </a:pPr>
                      <a:endParaRPr lang="en-US" sz="1100"/>
                    </a:p>
                    <a:p>
                      <a:pPr algn="ctr">
                        <a:lnSpc>
                          <a:spcPts val="1399"/>
                        </a:lnSpc>
                      </a:pPr>
                      <a:r>
                        <a:rPr lang="en-US" sz="999">
                          <a:solidFill>
                            <a:srgbClr val="000000"/>
                          </a:solidFill>
                          <a:latin typeface="Poppins Bold"/>
                        </a:rPr>
                        <a:t>  17</a:t>
                      </a:r>
                    </a:p>
                    <a:p>
                      <a:pPr algn="ctr">
                        <a:lnSpc>
                          <a:spcPts val="1399"/>
                        </a:lnSpc>
                      </a:pPr>
                      <a:r>
                        <a:rPr lang="en-US" sz="999">
                          <a:solidFill>
                            <a:srgbClr val="000000"/>
                          </a:solidFill>
                          <a:latin typeface="Poppins Bold"/>
                        </a:rPr>
                        <a:t>  </a:t>
                      </a:r>
                    </a:p>
                  </a:txBody>
                  <a:tcPr marL="0" marR="0" marT="0" marB="0" anchor="ctr">
                    <a:lnL w="19050" cap="flat" cmpd="sng" algn="ctr">
                      <a:solidFill>
                        <a:srgbClr val="ABABAB"/>
                      </a:solidFill>
                      <a:prstDash val="solid"/>
                      <a:round/>
                      <a:headEnd type="none" w="med" len="med"/>
                      <a:tailEnd type="none" w="med" len="med"/>
                    </a:lnL>
                    <a:lnR w="19050" cap="flat" cmpd="sng" algn="ctr">
                      <a:solidFill>
                        <a:srgbClr val="ABABAB"/>
                      </a:solidFill>
                      <a:prstDash val="solid"/>
                      <a:round/>
                      <a:headEnd type="none" w="med" len="med"/>
                      <a:tailEnd type="none" w="med" len="med"/>
                    </a:lnR>
                    <a:lnT w="19050" cap="flat" cmpd="sng" algn="ctr">
                      <a:solidFill>
                        <a:srgbClr val="ABABAB"/>
                      </a:solidFill>
                      <a:prstDash val="solid"/>
                      <a:round/>
                      <a:headEnd type="none" w="med" len="med"/>
                      <a:tailEnd type="none" w="med" len="med"/>
                    </a:lnT>
                    <a:lnB w="19050" cap="flat" cmpd="sng" algn="ctr">
                      <a:solidFill>
                        <a:srgbClr val="ABABAB"/>
                      </a:solidFill>
                      <a:prstDash val="solid"/>
                      <a:round/>
                      <a:headEnd type="none" w="med" len="med"/>
                      <a:tailEnd type="none" w="med" len="med"/>
                    </a:lnB>
                  </a:tcPr>
                </a:tc>
                <a:tc>
                  <a:txBody>
                    <a:bodyPr/>
                    <a:lstStyle/>
                    <a:p>
                      <a:pPr algn="ctr">
                        <a:lnSpc>
                          <a:spcPts val="1399"/>
                        </a:lnSpc>
                        <a:defRPr/>
                      </a:pPr>
                      <a:endParaRPr lang="en-US" sz="1100" dirty="0"/>
                    </a:p>
                    <a:p>
                      <a:pPr algn="ctr">
                        <a:lnSpc>
                          <a:spcPts val="1399"/>
                        </a:lnSpc>
                      </a:pPr>
                      <a:r>
                        <a:rPr lang="en-US" sz="999" dirty="0">
                          <a:solidFill>
                            <a:srgbClr val="000000"/>
                          </a:solidFill>
                          <a:latin typeface="Poppins Bold"/>
                        </a:rPr>
                        <a:t>  509</a:t>
                      </a:r>
                    </a:p>
                    <a:p>
                      <a:pPr algn="ctr">
                        <a:lnSpc>
                          <a:spcPts val="1399"/>
                        </a:lnSpc>
                      </a:pPr>
                      <a:r>
                        <a:rPr lang="en-US" sz="999" dirty="0">
                          <a:solidFill>
                            <a:srgbClr val="000000"/>
                          </a:solidFill>
                          <a:latin typeface="Poppins Bold"/>
                        </a:rPr>
                        <a:t>  </a:t>
                      </a:r>
                    </a:p>
                  </a:txBody>
                  <a:tcPr marL="0" marR="0" marT="0" marB="0" anchor="ctr">
                    <a:lnL w="19050" cap="flat" cmpd="sng" algn="ctr">
                      <a:solidFill>
                        <a:srgbClr val="ABABAB"/>
                      </a:solidFill>
                      <a:prstDash val="solid"/>
                      <a:round/>
                      <a:headEnd type="none" w="med" len="med"/>
                      <a:tailEnd type="none" w="med" len="med"/>
                    </a:lnL>
                    <a:lnR w="19050" cap="flat" cmpd="sng" algn="ctr">
                      <a:solidFill>
                        <a:srgbClr val="ABABAB"/>
                      </a:solidFill>
                      <a:prstDash val="solid"/>
                      <a:round/>
                      <a:headEnd type="none" w="med" len="med"/>
                      <a:tailEnd type="none" w="med" len="med"/>
                    </a:lnR>
                    <a:lnT w="19050" cap="flat" cmpd="sng" algn="ctr">
                      <a:solidFill>
                        <a:srgbClr val="ABABAB"/>
                      </a:solidFill>
                      <a:prstDash val="solid"/>
                      <a:round/>
                      <a:headEnd type="none" w="med" len="med"/>
                      <a:tailEnd type="none" w="med" len="med"/>
                    </a:lnT>
                    <a:lnB w="19050" cap="flat" cmpd="sng" algn="ctr">
                      <a:solidFill>
                        <a:srgbClr val="ABABAB"/>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9" name="Rectangle 8">
            <a:extLst>
              <a:ext uri="{FF2B5EF4-FFF2-40B4-BE49-F238E27FC236}">
                <a16:creationId xmlns:a16="http://schemas.microsoft.com/office/drawing/2014/main" id="{11AE12A1-6FC0-4E24-B617-2056B1965A0A}"/>
              </a:ext>
            </a:extLst>
          </p:cNvPr>
          <p:cNvSpPr/>
          <p:nvPr/>
        </p:nvSpPr>
        <p:spPr>
          <a:xfrm>
            <a:off x="649460" y="6070392"/>
            <a:ext cx="10515600" cy="471732"/>
          </a:xfrm>
          <a:prstGeom prst="rect">
            <a:avLst/>
          </a:prstGeom>
        </p:spPr>
        <p:txBody>
          <a:bodyPr wrap="square">
            <a:spAutoFit/>
          </a:bodyPr>
          <a:lstStyle/>
          <a:p>
            <a:pPr algn="ctr">
              <a:lnSpc>
                <a:spcPts val="3079"/>
              </a:lnSpc>
            </a:pPr>
            <a:r>
              <a:rPr lang="en-US" sz="2400" i="1" dirty="0">
                <a:solidFill>
                  <a:schemeClr val="bg1"/>
                </a:solidFill>
                <a:latin typeface="Bree"/>
              </a:rPr>
              <a:t>Gender and SES differences in spatial ability limit success in STEM for many children</a:t>
            </a:r>
          </a:p>
        </p:txBody>
      </p:sp>
      <p:pic>
        <p:nvPicPr>
          <p:cNvPr id="6" name="Picture 5">
            <a:extLst>
              <a:ext uri="{FF2B5EF4-FFF2-40B4-BE49-F238E27FC236}">
                <a16:creationId xmlns:a16="http://schemas.microsoft.com/office/drawing/2014/main" id="{95E92267-1FE1-473A-8520-08D22449ADBB}"/>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9310" y="1902888"/>
            <a:ext cx="6317162" cy="3715684"/>
          </a:xfrm>
          <a:prstGeom prst="rect">
            <a:avLst/>
          </a:prstGeom>
          <a:noFill/>
          <a:ln>
            <a:noFill/>
          </a:ln>
        </p:spPr>
      </p:pic>
    </p:spTree>
    <p:extLst>
      <p:ext uri="{BB962C8B-B14F-4D97-AF65-F5344CB8AC3E}">
        <p14:creationId xmlns:p14="http://schemas.microsoft.com/office/powerpoint/2010/main" val="13378310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744A56-125C-4DA4-9B18-DA037EFE077B}"/>
              </a:ext>
            </a:extLst>
          </p:cNvPr>
          <p:cNvSpPr>
            <a:spLocks noGrp="1"/>
          </p:cNvSpPr>
          <p:nvPr>
            <p:ph type="title"/>
          </p:nvPr>
        </p:nvSpPr>
        <p:spPr/>
        <p:txBody>
          <a:bodyPr/>
          <a:lstStyle/>
          <a:p>
            <a:r>
              <a:rPr lang="en-GB" dirty="0"/>
              <a:t>Why promote spatial ability development</a:t>
            </a:r>
          </a:p>
        </p:txBody>
      </p:sp>
      <p:sp>
        <p:nvSpPr>
          <p:cNvPr id="3" name="Content Placeholder 2">
            <a:extLst>
              <a:ext uri="{FF2B5EF4-FFF2-40B4-BE49-F238E27FC236}">
                <a16:creationId xmlns:a16="http://schemas.microsoft.com/office/drawing/2014/main" id="{C2B44305-C4CD-4973-B23C-2692A1620E8D}"/>
              </a:ext>
            </a:extLst>
          </p:cNvPr>
          <p:cNvSpPr>
            <a:spLocks noGrp="1"/>
          </p:cNvSpPr>
          <p:nvPr>
            <p:ph idx="1"/>
          </p:nvPr>
        </p:nvSpPr>
        <p:spPr>
          <a:xfrm>
            <a:off x="838200" y="1825624"/>
            <a:ext cx="9161298" cy="4510781"/>
          </a:xfrm>
        </p:spPr>
        <p:txBody>
          <a:bodyPr>
            <a:normAutofit fontScale="92500" lnSpcReduction="10000"/>
          </a:bodyPr>
          <a:lstStyle/>
          <a:p>
            <a:pPr marL="514350" indent="-514350">
              <a:buFont typeface="+mj-lt"/>
              <a:buAutoNum type="arabicPeriod"/>
            </a:pPr>
            <a:r>
              <a:rPr lang="en-GB" dirty="0"/>
              <a:t>Spatial ability is important for STEM learning, including mathematics</a:t>
            </a:r>
          </a:p>
          <a:p>
            <a:pPr marL="514350" indent="-514350">
              <a:buFont typeface="+mj-lt"/>
              <a:buAutoNum type="arabicPeriod"/>
            </a:pPr>
            <a:r>
              <a:rPr lang="en-GB" dirty="0"/>
              <a:t>Ireland performs well on PISA mathematics but not on the Space and Shape subscale</a:t>
            </a:r>
          </a:p>
          <a:p>
            <a:pPr marL="514350" indent="-514350">
              <a:buFont typeface="+mj-lt"/>
              <a:buAutoNum type="arabicPeriod"/>
            </a:pPr>
            <a:r>
              <a:rPr lang="en-GB" dirty="0"/>
              <a:t>There is a gender difference in favour of males in some factors of spatial ability</a:t>
            </a:r>
          </a:p>
          <a:p>
            <a:pPr marL="514350" indent="-514350">
              <a:buFont typeface="+mj-lt"/>
              <a:buAutoNum type="arabicPeriod"/>
            </a:pPr>
            <a:r>
              <a:rPr lang="en-GB" dirty="0"/>
              <a:t>There is an SES difference in spatial ability in favour of students from high SES backgrounds</a:t>
            </a:r>
          </a:p>
          <a:p>
            <a:pPr marL="514350" indent="-514350">
              <a:buFont typeface="+mj-lt"/>
              <a:buAutoNum type="arabicPeriod"/>
            </a:pPr>
            <a:r>
              <a:rPr lang="en-GB" dirty="0"/>
              <a:t>There is a shortage of STEM graduates AND a gender gap in representation in (41.3 male STEM graduates per 1,000 persons aged 20-29, compared with 16.6 for females</a:t>
            </a:r>
            <a:r>
              <a:rPr lang="en-GB" baseline="30000" dirty="0"/>
              <a:t>1</a:t>
            </a:r>
            <a:endParaRPr lang="en-GB" dirty="0"/>
          </a:p>
        </p:txBody>
      </p:sp>
      <p:sp>
        <p:nvSpPr>
          <p:cNvPr id="4" name="TextBox 3">
            <a:extLst>
              <a:ext uri="{FF2B5EF4-FFF2-40B4-BE49-F238E27FC236}">
                <a16:creationId xmlns:a16="http://schemas.microsoft.com/office/drawing/2014/main" id="{5EBF1134-E281-4D45-ACC2-4D24CB7FEC50}"/>
              </a:ext>
            </a:extLst>
          </p:cNvPr>
          <p:cNvSpPr txBox="1"/>
          <p:nvPr/>
        </p:nvSpPr>
        <p:spPr>
          <a:xfrm>
            <a:off x="314793" y="6460761"/>
            <a:ext cx="10435806" cy="369332"/>
          </a:xfrm>
          <a:prstGeom prst="rect">
            <a:avLst/>
          </a:prstGeom>
          <a:noFill/>
        </p:spPr>
        <p:txBody>
          <a:bodyPr wrap="none" rtlCol="0">
            <a:spAutoFit/>
          </a:bodyPr>
          <a:lstStyle/>
          <a:p>
            <a:r>
              <a:rPr lang="en-GB" dirty="0">
                <a:solidFill>
                  <a:schemeClr val="bg1"/>
                </a:solidFill>
              </a:rPr>
              <a:t>1. STEM Education 2020: Reporting on Practice in Early Learning and Care, Primary and Post-Primary Contexts</a:t>
            </a:r>
          </a:p>
        </p:txBody>
      </p:sp>
      <p:sp>
        <p:nvSpPr>
          <p:cNvPr id="6" name="Rectangle 5">
            <a:extLst>
              <a:ext uri="{FF2B5EF4-FFF2-40B4-BE49-F238E27FC236}">
                <a16:creationId xmlns:a16="http://schemas.microsoft.com/office/drawing/2014/main" id="{DFEA66BC-F002-44A1-9279-7A166118E1A4}"/>
              </a:ext>
            </a:extLst>
          </p:cNvPr>
          <p:cNvSpPr/>
          <p:nvPr/>
        </p:nvSpPr>
        <p:spPr>
          <a:xfrm rot="20230167">
            <a:off x="2525907" y="4052036"/>
            <a:ext cx="9990813" cy="923330"/>
          </a:xfrm>
          <a:prstGeom prst="rect">
            <a:avLst/>
          </a:prstGeom>
          <a:noFill/>
        </p:spPr>
        <p:txBody>
          <a:bodyPr wrap="none" lIns="91440" tIns="45720" rIns="91440" bIns="45720">
            <a:spAutoFit/>
          </a:bodyPr>
          <a:lstStyle/>
          <a:p>
            <a:pPr algn="ctr"/>
            <a:r>
              <a:rPr lang="en-GB" sz="5400" b="1" dirty="0">
                <a:ln w="22225">
                  <a:solidFill>
                    <a:schemeClr val="accent2">
                      <a:lumMod val="75000"/>
                    </a:schemeClr>
                  </a:solidFill>
                  <a:prstDash val="solid"/>
                </a:ln>
                <a:solidFill>
                  <a:schemeClr val="accent2">
                    <a:lumMod val="75000"/>
                  </a:schemeClr>
                </a:solidFill>
              </a:rPr>
              <a:t>6. Spatial ability can be developed</a:t>
            </a:r>
          </a:p>
        </p:txBody>
      </p:sp>
    </p:spTree>
    <p:extLst>
      <p:ext uri="{BB962C8B-B14F-4D97-AF65-F5344CB8AC3E}">
        <p14:creationId xmlns:p14="http://schemas.microsoft.com/office/powerpoint/2010/main" val="1118670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2CE33C-6A6A-4859-ACF4-9E4C635EDA50}"/>
              </a:ext>
            </a:extLst>
          </p:cNvPr>
          <p:cNvSpPr>
            <a:spLocks noGrp="1"/>
          </p:cNvSpPr>
          <p:nvPr>
            <p:ph type="title"/>
          </p:nvPr>
        </p:nvSpPr>
        <p:spPr/>
        <p:txBody>
          <a:bodyPr/>
          <a:lstStyle/>
          <a:p>
            <a:r>
              <a:rPr lang="en-GB" dirty="0"/>
              <a:t>Developing Spatial Thinking Course</a:t>
            </a:r>
          </a:p>
        </p:txBody>
      </p:sp>
      <p:sp>
        <p:nvSpPr>
          <p:cNvPr id="3" name="Content Placeholder 2">
            <a:extLst>
              <a:ext uri="{FF2B5EF4-FFF2-40B4-BE49-F238E27FC236}">
                <a16:creationId xmlns:a16="http://schemas.microsoft.com/office/drawing/2014/main" id="{934DFE80-2336-43ED-87AF-8A4728668293}"/>
              </a:ext>
            </a:extLst>
          </p:cNvPr>
          <p:cNvSpPr>
            <a:spLocks noGrp="1"/>
          </p:cNvSpPr>
          <p:nvPr>
            <p:ph idx="1"/>
          </p:nvPr>
        </p:nvSpPr>
        <p:spPr>
          <a:xfrm>
            <a:off x="4313857" y="1825625"/>
            <a:ext cx="4121837" cy="4351338"/>
          </a:xfrm>
        </p:spPr>
        <p:txBody>
          <a:bodyPr>
            <a:normAutofit fontScale="92500" lnSpcReduction="10000"/>
          </a:bodyPr>
          <a:lstStyle/>
          <a:p>
            <a:r>
              <a:rPr lang="en-GB" dirty="0"/>
              <a:t>10 modules/chapters</a:t>
            </a:r>
          </a:p>
          <a:p>
            <a:r>
              <a:rPr lang="en-GB" dirty="0"/>
              <a:t>Range of spatial tasks</a:t>
            </a:r>
          </a:p>
          <a:p>
            <a:pPr lvl="1"/>
            <a:r>
              <a:rPr lang="en-US" dirty="0"/>
              <a:t>nets</a:t>
            </a:r>
          </a:p>
          <a:p>
            <a:pPr lvl="1"/>
            <a:r>
              <a:rPr lang="en-US" dirty="0"/>
              <a:t>isometrics</a:t>
            </a:r>
          </a:p>
          <a:p>
            <a:pPr lvl="1"/>
            <a:r>
              <a:rPr lang="en-US" dirty="0"/>
              <a:t>combining object</a:t>
            </a:r>
          </a:p>
          <a:p>
            <a:pPr lvl="1"/>
            <a:r>
              <a:rPr lang="en-US" dirty="0"/>
              <a:t> rotating around 1, 2, or 3 axes</a:t>
            </a:r>
          </a:p>
          <a:p>
            <a:pPr lvl="1"/>
            <a:r>
              <a:rPr lang="en-US" dirty="0"/>
              <a:t>mental cutting, </a:t>
            </a:r>
            <a:r>
              <a:rPr lang="en-US" dirty="0" err="1"/>
              <a:t>orthographics</a:t>
            </a:r>
            <a:endParaRPr lang="en-US" dirty="0"/>
          </a:p>
          <a:p>
            <a:pPr lvl="1"/>
            <a:r>
              <a:rPr lang="en-US" dirty="0"/>
              <a:t>symmetry</a:t>
            </a:r>
            <a:endParaRPr lang="en-GB" dirty="0"/>
          </a:p>
          <a:p>
            <a:r>
              <a:rPr lang="en-GB" dirty="0"/>
              <a:t>Sketching tasks and software</a:t>
            </a:r>
          </a:p>
        </p:txBody>
      </p:sp>
      <p:grpSp>
        <p:nvGrpSpPr>
          <p:cNvPr id="4" name="Group 6">
            <a:extLst>
              <a:ext uri="{FF2B5EF4-FFF2-40B4-BE49-F238E27FC236}">
                <a16:creationId xmlns:a16="http://schemas.microsoft.com/office/drawing/2014/main" id="{B6DAC763-95D3-4F77-AD7C-837260B6C27F}"/>
              </a:ext>
            </a:extLst>
          </p:cNvPr>
          <p:cNvGrpSpPr>
            <a:grpSpLocks noChangeAspect="1"/>
          </p:cNvGrpSpPr>
          <p:nvPr/>
        </p:nvGrpSpPr>
        <p:grpSpPr>
          <a:xfrm>
            <a:off x="565245" y="1809118"/>
            <a:ext cx="3631406" cy="4351338"/>
            <a:chOff x="0" y="0"/>
            <a:chExt cx="3632200" cy="4352290"/>
          </a:xfrm>
        </p:grpSpPr>
        <p:sp>
          <p:nvSpPr>
            <p:cNvPr id="5" name="Freeform 7">
              <a:extLst>
                <a:ext uri="{FF2B5EF4-FFF2-40B4-BE49-F238E27FC236}">
                  <a16:creationId xmlns:a16="http://schemas.microsoft.com/office/drawing/2014/main" id="{81BF7BA1-4924-4063-809E-D1C3867205AC}"/>
                </a:ext>
              </a:extLst>
            </p:cNvPr>
            <p:cNvSpPr/>
            <p:nvPr/>
          </p:nvSpPr>
          <p:spPr>
            <a:xfrm>
              <a:off x="15240" y="15240"/>
              <a:ext cx="3600450" cy="4320540"/>
            </a:xfrm>
            <a:custGeom>
              <a:avLst/>
              <a:gdLst/>
              <a:ahLst/>
              <a:cxnLst/>
              <a:rect l="l" t="t" r="r" b="b"/>
              <a:pathLst>
                <a:path w="3600450" h="4320540">
                  <a:moveTo>
                    <a:pt x="0" y="0"/>
                  </a:moveTo>
                  <a:lnTo>
                    <a:pt x="3600450" y="0"/>
                  </a:lnTo>
                  <a:lnTo>
                    <a:pt x="3600450" y="4320540"/>
                  </a:lnTo>
                  <a:lnTo>
                    <a:pt x="0" y="4320540"/>
                  </a:lnTo>
                  <a:close/>
                </a:path>
              </a:pathLst>
            </a:custGeom>
            <a:blipFill>
              <a:blip r:embed="rId3"/>
              <a:stretch>
                <a:fillRect t="-9684" b="-9684"/>
              </a:stretch>
            </a:blipFill>
          </p:spPr>
        </p:sp>
        <p:sp>
          <p:nvSpPr>
            <p:cNvPr id="6" name="Freeform 8">
              <a:extLst>
                <a:ext uri="{FF2B5EF4-FFF2-40B4-BE49-F238E27FC236}">
                  <a16:creationId xmlns:a16="http://schemas.microsoft.com/office/drawing/2014/main" id="{3DD15B3B-06D1-4A1E-85B2-8E2C5ADEA95F}"/>
                </a:ext>
              </a:extLst>
            </p:cNvPr>
            <p:cNvSpPr/>
            <p:nvPr/>
          </p:nvSpPr>
          <p:spPr>
            <a:xfrm>
              <a:off x="0" y="0"/>
              <a:ext cx="3632200" cy="4352290"/>
            </a:xfrm>
            <a:custGeom>
              <a:avLst/>
              <a:gdLst/>
              <a:ahLst/>
              <a:cxnLst/>
              <a:rect l="l" t="t" r="r" b="b"/>
              <a:pathLst>
                <a:path w="3632200" h="4352290">
                  <a:moveTo>
                    <a:pt x="3632200" y="4352290"/>
                  </a:moveTo>
                  <a:lnTo>
                    <a:pt x="0" y="4352290"/>
                  </a:lnTo>
                  <a:lnTo>
                    <a:pt x="0" y="0"/>
                  </a:lnTo>
                  <a:lnTo>
                    <a:pt x="3632200" y="0"/>
                  </a:lnTo>
                  <a:lnTo>
                    <a:pt x="3632200" y="4352290"/>
                  </a:lnTo>
                  <a:close/>
                  <a:moveTo>
                    <a:pt x="31750" y="4320540"/>
                  </a:moveTo>
                  <a:lnTo>
                    <a:pt x="3600450" y="4320540"/>
                  </a:lnTo>
                  <a:lnTo>
                    <a:pt x="3600450" y="31750"/>
                  </a:lnTo>
                  <a:lnTo>
                    <a:pt x="31750" y="31750"/>
                  </a:lnTo>
                  <a:lnTo>
                    <a:pt x="31750" y="4320540"/>
                  </a:lnTo>
                  <a:close/>
                </a:path>
              </a:pathLst>
            </a:custGeom>
            <a:solidFill>
              <a:srgbClr val="ABABAB"/>
            </a:solidFill>
          </p:spPr>
        </p:sp>
      </p:grpSp>
      <p:sp>
        <p:nvSpPr>
          <p:cNvPr id="8" name="Freeform 5">
            <a:extLst>
              <a:ext uri="{FF2B5EF4-FFF2-40B4-BE49-F238E27FC236}">
                <a16:creationId xmlns:a16="http://schemas.microsoft.com/office/drawing/2014/main" id="{CD77AF54-FFDD-4D65-AF83-519766DC7DC2}"/>
              </a:ext>
            </a:extLst>
          </p:cNvPr>
          <p:cNvSpPr/>
          <p:nvPr/>
        </p:nvSpPr>
        <p:spPr>
          <a:xfrm>
            <a:off x="8449339" y="1840861"/>
            <a:ext cx="3251479" cy="4319595"/>
          </a:xfrm>
          <a:custGeom>
            <a:avLst/>
            <a:gdLst/>
            <a:ahLst/>
            <a:cxnLst/>
            <a:rect l="l" t="t" r="r" b="b"/>
            <a:pathLst>
              <a:path w="2037479" h="2706795">
                <a:moveTo>
                  <a:pt x="0" y="0"/>
                </a:moveTo>
                <a:lnTo>
                  <a:pt x="2037478" y="0"/>
                </a:lnTo>
                <a:lnTo>
                  <a:pt x="2037478" y="2706795"/>
                </a:lnTo>
                <a:lnTo>
                  <a:pt x="0" y="2706795"/>
                </a:lnTo>
                <a:lnTo>
                  <a:pt x="0" y="0"/>
                </a:lnTo>
                <a:close/>
              </a:path>
            </a:pathLst>
          </a:custGeom>
          <a:blipFill>
            <a:blip r:embed="rId4"/>
            <a:stretch>
              <a:fillRect/>
            </a:stretch>
          </a:blipFill>
        </p:spPr>
      </p:sp>
    </p:spTree>
    <p:extLst>
      <p:ext uri="{BB962C8B-B14F-4D97-AF65-F5344CB8AC3E}">
        <p14:creationId xmlns:p14="http://schemas.microsoft.com/office/powerpoint/2010/main" val="33259783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7BC131-5F1D-484F-9AA7-B7A421752207}"/>
              </a:ext>
            </a:extLst>
          </p:cNvPr>
          <p:cNvSpPr>
            <a:spLocks noGrp="1"/>
          </p:cNvSpPr>
          <p:nvPr>
            <p:ph type="title"/>
          </p:nvPr>
        </p:nvSpPr>
        <p:spPr/>
        <p:txBody>
          <a:bodyPr/>
          <a:lstStyle/>
          <a:p>
            <a:r>
              <a:rPr lang="en-GB" dirty="0"/>
              <a:t>Pilot Study</a:t>
            </a:r>
          </a:p>
        </p:txBody>
      </p:sp>
      <p:sp>
        <p:nvSpPr>
          <p:cNvPr id="3" name="Content Placeholder 2">
            <a:extLst>
              <a:ext uri="{FF2B5EF4-FFF2-40B4-BE49-F238E27FC236}">
                <a16:creationId xmlns:a16="http://schemas.microsoft.com/office/drawing/2014/main" id="{F25D080B-D4DE-46C5-B7E4-451643956D43}"/>
              </a:ext>
            </a:extLst>
          </p:cNvPr>
          <p:cNvSpPr>
            <a:spLocks noGrp="1"/>
          </p:cNvSpPr>
          <p:nvPr>
            <p:ph idx="1"/>
          </p:nvPr>
        </p:nvSpPr>
        <p:spPr/>
        <p:txBody>
          <a:bodyPr>
            <a:normAutofit/>
          </a:bodyPr>
          <a:lstStyle/>
          <a:p>
            <a:r>
              <a:rPr lang="en-GB" dirty="0"/>
              <a:t>Train mathematics teachers to deliver an existing course on Developing Spatial Thinking to TY students</a:t>
            </a:r>
          </a:p>
          <a:p>
            <a:r>
              <a:rPr lang="en-GB" dirty="0"/>
              <a:t>Measure impact on students and teachers:</a:t>
            </a:r>
          </a:p>
          <a:p>
            <a:pPr lvl="1"/>
            <a:r>
              <a:rPr lang="en-GB" dirty="0"/>
              <a:t>Does the course lead to gains in spatial ability for the students?</a:t>
            </a:r>
          </a:p>
          <a:p>
            <a:pPr lvl="1"/>
            <a:r>
              <a:rPr lang="en-GB" dirty="0"/>
              <a:t>What, if any, impact does the course have on maths ability?</a:t>
            </a:r>
          </a:p>
          <a:p>
            <a:pPr lvl="1"/>
            <a:r>
              <a:rPr lang="en-GB" dirty="0"/>
              <a:t>How do gains vary by gender and SES?</a:t>
            </a:r>
          </a:p>
          <a:p>
            <a:pPr lvl="1"/>
            <a:r>
              <a:rPr lang="en-GB" dirty="0"/>
              <a:t>How well designed is the PD programme for teachers?</a:t>
            </a:r>
          </a:p>
          <a:p>
            <a:pPr lvl="1"/>
            <a:r>
              <a:rPr lang="en-GB" dirty="0"/>
              <a:t>How did the teachers experience delivering the course and what impact did it have on their spatial ability and approach to teaching maths?</a:t>
            </a:r>
          </a:p>
        </p:txBody>
      </p:sp>
    </p:spTree>
    <p:extLst>
      <p:ext uri="{BB962C8B-B14F-4D97-AF65-F5344CB8AC3E}">
        <p14:creationId xmlns:p14="http://schemas.microsoft.com/office/powerpoint/2010/main" val="14531773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62A06-597C-4877-9D1E-AD125FD22794}"/>
              </a:ext>
            </a:extLst>
          </p:cNvPr>
          <p:cNvSpPr>
            <a:spLocks noGrp="1"/>
          </p:cNvSpPr>
          <p:nvPr>
            <p:ph type="title"/>
          </p:nvPr>
        </p:nvSpPr>
        <p:spPr/>
        <p:txBody>
          <a:bodyPr/>
          <a:lstStyle/>
          <a:p>
            <a:r>
              <a:rPr lang="en-GB" dirty="0"/>
              <a:t>Overview of the study</a:t>
            </a:r>
          </a:p>
        </p:txBody>
      </p:sp>
      <p:sp>
        <p:nvSpPr>
          <p:cNvPr id="3" name="Content Placeholder 2">
            <a:extLst>
              <a:ext uri="{FF2B5EF4-FFF2-40B4-BE49-F238E27FC236}">
                <a16:creationId xmlns:a16="http://schemas.microsoft.com/office/drawing/2014/main" id="{65ACD4C1-3094-4040-B532-B9342193D7FE}"/>
              </a:ext>
            </a:extLst>
          </p:cNvPr>
          <p:cNvSpPr>
            <a:spLocks noGrp="1"/>
          </p:cNvSpPr>
          <p:nvPr>
            <p:ph idx="1"/>
          </p:nvPr>
        </p:nvSpPr>
        <p:spPr>
          <a:xfrm>
            <a:off x="838200" y="1825625"/>
            <a:ext cx="6929582" cy="4351338"/>
          </a:xfrm>
        </p:spPr>
        <p:txBody>
          <a:bodyPr>
            <a:normAutofit fontScale="85000" lnSpcReduction="20000"/>
          </a:bodyPr>
          <a:lstStyle/>
          <a:p>
            <a:r>
              <a:rPr lang="en-GB" dirty="0"/>
              <a:t>Deliver the course to TY students</a:t>
            </a:r>
          </a:p>
          <a:p>
            <a:r>
              <a:rPr lang="en-GB" dirty="0"/>
              <a:t>In cooperation with </a:t>
            </a:r>
            <a:r>
              <a:rPr lang="en-GB" dirty="0" err="1"/>
              <a:t>Oide</a:t>
            </a:r>
            <a:endParaRPr lang="en-GB" dirty="0"/>
          </a:p>
          <a:p>
            <a:pPr lvl="1"/>
            <a:r>
              <a:rPr lang="en-GB" dirty="0"/>
              <a:t>A trial run was conducted with a few schools</a:t>
            </a:r>
          </a:p>
          <a:p>
            <a:pPr lvl="1"/>
            <a:r>
              <a:rPr lang="en-GB" dirty="0"/>
              <a:t>Maths teachers nationwide were invited to participate</a:t>
            </a:r>
          </a:p>
          <a:p>
            <a:pPr lvl="1"/>
            <a:r>
              <a:rPr lang="en-GB" dirty="0"/>
              <a:t>A PD programme was developed </a:t>
            </a:r>
          </a:p>
          <a:p>
            <a:r>
              <a:rPr lang="en-GB" dirty="0"/>
              <a:t>A research design was developed, data collection involved</a:t>
            </a:r>
          </a:p>
          <a:p>
            <a:pPr lvl="1"/>
            <a:r>
              <a:rPr lang="en-GB" dirty="0"/>
              <a:t>For students</a:t>
            </a:r>
          </a:p>
          <a:p>
            <a:pPr lvl="2"/>
            <a:r>
              <a:rPr lang="en-GB" dirty="0"/>
              <a:t>Pre and post spatial ability</a:t>
            </a:r>
          </a:p>
          <a:p>
            <a:pPr lvl="2"/>
            <a:r>
              <a:rPr lang="en-GB" dirty="0"/>
              <a:t>Pre and post mathematical performance</a:t>
            </a:r>
          </a:p>
          <a:p>
            <a:pPr lvl="1"/>
            <a:r>
              <a:rPr lang="en-GB" dirty="0"/>
              <a:t>For teachers</a:t>
            </a:r>
          </a:p>
          <a:p>
            <a:pPr lvl="2"/>
            <a:r>
              <a:rPr lang="en-GB" dirty="0"/>
              <a:t>Pre and post spatial ability</a:t>
            </a:r>
          </a:p>
          <a:p>
            <a:pPr lvl="2"/>
            <a:r>
              <a:rPr lang="en-GB" dirty="0"/>
              <a:t>Interviews and focus groups on their experience of </a:t>
            </a:r>
          </a:p>
          <a:p>
            <a:pPr lvl="3"/>
            <a:r>
              <a:rPr lang="en-GB" dirty="0"/>
              <a:t>the PD programme</a:t>
            </a:r>
          </a:p>
          <a:p>
            <a:pPr lvl="3"/>
            <a:r>
              <a:rPr lang="en-GB" dirty="0"/>
              <a:t>delivering the course</a:t>
            </a:r>
          </a:p>
          <a:p>
            <a:endParaRPr lang="en-GB" dirty="0"/>
          </a:p>
        </p:txBody>
      </p:sp>
      <p:sp>
        <p:nvSpPr>
          <p:cNvPr id="5" name="Freeform 11">
            <a:extLst>
              <a:ext uri="{FF2B5EF4-FFF2-40B4-BE49-F238E27FC236}">
                <a16:creationId xmlns:a16="http://schemas.microsoft.com/office/drawing/2014/main" id="{A679E931-1496-4174-9863-871219F1D4CE}"/>
              </a:ext>
            </a:extLst>
          </p:cNvPr>
          <p:cNvSpPr/>
          <p:nvPr/>
        </p:nvSpPr>
        <p:spPr>
          <a:xfrm>
            <a:off x="8307161" y="1825626"/>
            <a:ext cx="3537836" cy="3973366"/>
          </a:xfrm>
          <a:custGeom>
            <a:avLst/>
            <a:gdLst/>
            <a:ahLst/>
            <a:cxnLst/>
            <a:rect l="l" t="t" r="r" b="b"/>
            <a:pathLst>
              <a:path w="1818037" h="2041849">
                <a:moveTo>
                  <a:pt x="0" y="0"/>
                </a:moveTo>
                <a:lnTo>
                  <a:pt x="1818037" y="0"/>
                </a:lnTo>
                <a:lnTo>
                  <a:pt x="1818037" y="2041849"/>
                </a:lnTo>
                <a:lnTo>
                  <a:pt x="0" y="2041849"/>
                </a:lnTo>
                <a:lnTo>
                  <a:pt x="0" y="0"/>
                </a:lnTo>
                <a:close/>
              </a:path>
            </a:pathLst>
          </a:custGeom>
          <a:blipFill>
            <a:blip r:embed="rId2"/>
            <a:stretch>
              <a:fillRect t="-9772" b="-28808"/>
            </a:stretch>
          </a:blipFill>
        </p:spPr>
      </p:sp>
    </p:spTree>
    <p:extLst>
      <p:ext uri="{BB962C8B-B14F-4D97-AF65-F5344CB8AC3E}">
        <p14:creationId xmlns:p14="http://schemas.microsoft.com/office/powerpoint/2010/main" val="41173861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2013 -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E497A5DDE61EC49B38F08F69D7D1C30" ma:contentTypeVersion="18" ma:contentTypeDescription="Create a new document." ma:contentTypeScope="" ma:versionID="9386eac75c3181218869037c7e96a21e">
  <xsd:schema xmlns:xsd="http://www.w3.org/2001/XMLSchema" xmlns:xs="http://www.w3.org/2001/XMLSchema" xmlns:p="http://schemas.microsoft.com/office/2006/metadata/properties" xmlns:ns3="186a8af6-524e-48fb-a2b5-8db5625d742b" xmlns:ns4="8713c86b-11c3-4892-8b22-8e1103c1c89f" targetNamespace="http://schemas.microsoft.com/office/2006/metadata/properties" ma:root="true" ma:fieldsID="0ff214608fddef2aaad8e611a893efef" ns3:_="" ns4:_="">
    <xsd:import namespace="186a8af6-524e-48fb-a2b5-8db5625d742b"/>
    <xsd:import namespace="8713c86b-11c3-4892-8b22-8e1103c1c89f"/>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Location" minOccurs="0"/>
                <xsd:element ref="ns3:MediaLengthInSeconds"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6a8af6-524e-48fb-a2b5-8db5625d742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713c86b-11c3-4892-8b22-8e1103c1c89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186a8af6-524e-48fb-a2b5-8db5625d742b" xsi:nil="true"/>
  </documentManagement>
</p:properties>
</file>

<file path=customXml/itemProps1.xml><?xml version="1.0" encoding="utf-8"?>
<ds:datastoreItem xmlns:ds="http://schemas.openxmlformats.org/officeDocument/2006/customXml" ds:itemID="{4F82FC5C-F29B-4449-A1E9-1F348DDE10D0}">
  <ds:schemaRefs>
    <ds:schemaRef ds:uri="http://schemas.microsoft.com/sharepoint/v3/contenttype/forms"/>
  </ds:schemaRefs>
</ds:datastoreItem>
</file>

<file path=customXml/itemProps2.xml><?xml version="1.0" encoding="utf-8"?>
<ds:datastoreItem xmlns:ds="http://schemas.openxmlformats.org/officeDocument/2006/customXml" ds:itemID="{6F6CB60D-8EA9-4986-9912-B23C0298DAA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86a8af6-524e-48fb-a2b5-8db5625d742b"/>
    <ds:schemaRef ds:uri="8713c86b-11c3-4892-8b22-8e1103c1c89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21055BA-04A6-4D55-8676-AFE5244CBB65}">
  <ds:schemaRefs>
    <ds:schemaRef ds:uri="http://purl.org/dc/terms/"/>
    <ds:schemaRef ds:uri="186a8af6-524e-48fb-a2b5-8db5625d742b"/>
    <ds:schemaRef ds:uri="http://schemas.microsoft.com/office/2006/metadata/properties"/>
    <ds:schemaRef ds:uri="http://purl.org/dc/dcmitype/"/>
    <ds:schemaRef ds:uri="http://schemas.microsoft.com/office/infopath/2007/PartnerControls"/>
    <ds:schemaRef ds:uri="http://www.w3.org/XML/1998/namespace"/>
    <ds:schemaRef ds:uri="http://schemas.microsoft.com/office/2006/documentManagement/types"/>
    <ds:schemaRef ds:uri="http://schemas.openxmlformats.org/package/2006/metadata/core-properties"/>
    <ds:schemaRef ds:uri="8713c86b-11c3-4892-8b22-8e1103c1c89f"/>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2168</TotalTime>
  <Words>2025</Words>
  <Application>Microsoft Office PowerPoint</Application>
  <PresentationFormat>Widescreen</PresentationFormat>
  <Paragraphs>336</Paragraphs>
  <Slides>41</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41</vt:i4>
      </vt:variant>
    </vt:vector>
  </HeadingPairs>
  <TitlesOfParts>
    <vt:vector size="47" baseType="lpstr">
      <vt:lpstr>Arial</vt:lpstr>
      <vt:lpstr>Bree</vt:lpstr>
      <vt:lpstr>Calibri</vt:lpstr>
      <vt:lpstr>Poppins Bold</vt:lpstr>
      <vt:lpstr>Poppins Bold Bold</vt:lpstr>
      <vt:lpstr>Office Theme</vt:lpstr>
      <vt:lpstr>PowerPoint Presentation</vt:lpstr>
      <vt:lpstr>What is the right answer?</vt:lpstr>
      <vt:lpstr>When is spatial ability needed?</vt:lpstr>
      <vt:lpstr>Spatial ability and STEM</vt:lpstr>
      <vt:lpstr>Data from Ireland</vt:lpstr>
      <vt:lpstr>Why promote spatial ability development</vt:lpstr>
      <vt:lpstr>Developing Spatial Thinking Course</vt:lpstr>
      <vt:lpstr>Pilot Study</vt:lpstr>
      <vt:lpstr>Overview of the study</vt:lpstr>
      <vt:lpstr>Scope of the intervention study</vt:lpstr>
      <vt:lpstr>Spatial tests</vt:lpstr>
      <vt:lpstr>Mathematics test – PDST test Ordinary LC</vt:lpstr>
      <vt:lpstr>Spatial ability, pre/post, Control &amp; Exp</vt:lpstr>
      <vt:lpstr>Spatial ability, pre/post by gender, Exp only</vt:lpstr>
      <vt:lpstr>Spatial ability, pre/post by SES, Exp only</vt:lpstr>
      <vt:lpstr>Maths ability, pre/post, Control &amp; Exp</vt:lpstr>
      <vt:lpstr>Maths ability, pre/post by gender, Exp only</vt:lpstr>
      <vt:lpstr>Maths ability, pre/post by SES, Exp only</vt:lpstr>
      <vt:lpstr>Feedback from teachers</vt:lpstr>
      <vt:lpstr>Feedback from teachers</vt:lpstr>
      <vt:lpstr>Next steps</vt:lpstr>
      <vt:lpstr>Alignment with TY programme statement</vt:lpstr>
      <vt:lpstr>Conclusions</vt:lpstr>
      <vt:lpstr>Acknowledgements</vt:lpstr>
      <vt:lpstr>Flat patterns – page 90</vt:lpstr>
      <vt:lpstr>Delivering a module</vt:lpstr>
      <vt:lpstr>Learning Intentions</vt:lpstr>
      <vt:lpstr>Success Criteria</vt:lpstr>
      <vt:lpstr>Isometric drawings and coded plans – p49</vt:lpstr>
      <vt:lpstr>Isometric drawings and coded plans</vt:lpstr>
      <vt:lpstr>Supplementary material</vt:lpstr>
      <vt:lpstr>PowerPoint Presentation</vt:lpstr>
      <vt:lpstr>Isometric Axes</vt:lpstr>
      <vt:lpstr>Coded Plans</vt:lpstr>
      <vt:lpstr>Links - Making Isometric Drawings</vt:lpstr>
      <vt:lpstr>Different Viewpoints</vt:lpstr>
      <vt:lpstr>Multiple perspectives</vt:lpstr>
      <vt:lpstr>Viewpoint from X</vt:lpstr>
      <vt:lpstr>Flat Patterns Introduction</vt:lpstr>
      <vt:lpstr>Learning Intentions</vt:lpstr>
      <vt:lpstr>Success Criteria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Mariana Velho</dc:creator>
  <cp:lastModifiedBy>Gavin Duffy</cp:lastModifiedBy>
  <cp:revision>51</cp:revision>
  <dcterms:created xsi:type="dcterms:W3CDTF">2022-02-07T18:00:46Z</dcterms:created>
  <dcterms:modified xsi:type="dcterms:W3CDTF">2024-11-21T15:16:54Z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0x010100CE497A5DDE61EC49B38F08F69D7D1C30</vt:lpwstr>
  </property>
</Properties>
</file>