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1"/>
    <p:sldMasterId id="2147483653" r:id="rId2"/>
    <p:sldMasterId id="2147483655" r:id="rId3"/>
    <p:sldMasterId id="2147483657" r:id="rId4"/>
    <p:sldMasterId id="2147483671" r:id="rId5"/>
  </p:sldMasterIdLst>
  <p:notesMasterIdLst>
    <p:notesMasterId r:id="rId37"/>
  </p:notesMasterIdLst>
  <p:sldIdLst>
    <p:sldId id="257" r:id="rId6"/>
    <p:sldId id="258" r:id="rId7"/>
    <p:sldId id="262" r:id="rId8"/>
    <p:sldId id="263" r:id="rId9"/>
    <p:sldId id="264" r:id="rId10"/>
    <p:sldId id="265" r:id="rId11"/>
    <p:sldId id="266" r:id="rId12"/>
    <p:sldId id="267" r:id="rId13"/>
    <p:sldId id="414" r:id="rId14"/>
    <p:sldId id="415" r:id="rId15"/>
    <p:sldId id="411" r:id="rId16"/>
    <p:sldId id="409" r:id="rId17"/>
    <p:sldId id="412" r:id="rId18"/>
    <p:sldId id="292" r:id="rId19"/>
    <p:sldId id="413" r:id="rId20"/>
    <p:sldId id="424" r:id="rId21"/>
    <p:sldId id="398" r:id="rId22"/>
    <p:sldId id="399" r:id="rId23"/>
    <p:sldId id="403" r:id="rId24"/>
    <p:sldId id="423" r:id="rId25"/>
    <p:sldId id="401" r:id="rId26"/>
    <p:sldId id="402" r:id="rId27"/>
    <p:sldId id="357" r:id="rId28"/>
    <p:sldId id="359" r:id="rId29"/>
    <p:sldId id="360" r:id="rId30"/>
    <p:sldId id="361" r:id="rId31"/>
    <p:sldId id="363" r:id="rId32"/>
    <p:sldId id="405" r:id="rId33"/>
    <p:sldId id="288" r:id="rId34"/>
    <p:sldId id="289" r:id="rId35"/>
    <p:sldId id="26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1B344"/>
    <a:srgbClr val="43894A"/>
    <a:srgbClr val="19A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7B37A7-612E-42B6-84CF-A89B0F3F43BA}" v="174" dt="2024-11-21T14:26:05.026"/>
    <p1510:client id="{B0FDF18C-6A3B-4AB5-8E4A-DAC372ADB5FF}" v="2" dt="2024-11-22T10:43:41.9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85"/>
    <p:restoredTop sz="94694"/>
  </p:normalViewPr>
  <p:slideViewPr>
    <p:cSldViewPr snapToGrid="0">
      <p:cViewPr varScale="1">
        <p:scale>
          <a:sx n="65" d="100"/>
          <a:sy n="65" d="100"/>
        </p:scale>
        <p:origin x="109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PG:Godley.David" userId="df0d9718-1ca3-47e9-979d-bead8aa59f87" providerId="ADAL" clId="{867B37A7-612E-42B6-84CF-A89B0F3F43BA}"/>
    <pc:docChg chg="undo custSel addSld delSld modSld sldOrd delMainMaster">
      <pc:chgData name="ULPG:Godley.David" userId="df0d9718-1ca3-47e9-979d-bead8aa59f87" providerId="ADAL" clId="{867B37A7-612E-42B6-84CF-A89B0F3F43BA}" dt="2024-11-21T14:28:46.840" v="3689" actId="47"/>
      <pc:docMkLst>
        <pc:docMk/>
      </pc:docMkLst>
      <pc:sldChg chg="delSp modSp mod">
        <pc:chgData name="ULPG:Godley.David" userId="df0d9718-1ca3-47e9-979d-bead8aa59f87" providerId="ADAL" clId="{867B37A7-612E-42B6-84CF-A89B0F3F43BA}" dt="2024-11-21T11:46:36.997" v="3565" actId="14100"/>
        <pc:sldMkLst>
          <pc:docMk/>
          <pc:sldMk cId="4273752622" sldId="257"/>
        </pc:sldMkLst>
        <pc:spChg chg="mod">
          <ac:chgData name="ULPG:Godley.David" userId="df0d9718-1ca3-47e9-979d-bead8aa59f87" providerId="ADAL" clId="{867B37A7-612E-42B6-84CF-A89B0F3F43BA}" dt="2024-11-21T11:46:36.997" v="3565" actId="14100"/>
          <ac:spMkLst>
            <pc:docMk/>
            <pc:sldMk cId="4273752622" sldId="257"/>
            <ac:spMk id="21" creationId="{364EC3DD-930C-802B-9664-BA6861998ECA}"/>
          </ac:spMkLst>
        </pc:spChg>
        <pc:picChg chg="del">
          <ac:chgData name="ULPG:Godley.David" userId="df0d9718-1ca3-47e9-979d-bead8aa59f87" providerId="ADAL" clId="{867B37A7-612E-42B6-84CF-A89B0F3F43BA}" dt="2024-11-21T09:19:29.093" v="0" actId="478"/>
          <ac:picMkLst>
            <pc:docMk/>
            <pc:sldMk cId="4273752622" sldId="257"/>
            <ac:picMk id="1026" creationId="{B3320BBF-6AFD-4300-D300-CC56B63683BB}"/>
          </ac:picMkLst>
        </pc:picChg>
      </pc:sldChg>
      <pc:sldChg chg="addSp delSp modSp mod setBg modAnim">
        <pc:chgData name="ULPG:Godley.David" userId="df0d9718-1ca3-47e9-979d-bead8aa59f87" providerId="ADAL" clId="{867B37A7-612E-42B6-84CF-A89B0F3F43BA}" dt="2024-11-21T11:49:44.944" v="3567"/>
        <pc:sldMkLst>
          <pc:docMk/>
          <pc:sldMk cId="2845861528" sldId="258"/>
        </pc:sldMkLst>
        <pc:spChg chg="add del mod">
          <ac:chgData name="ULPG:Godley.David" userId="df0d9718-1ca3-47e9-979d-bead8aa59f87" providerId="ADAL" clId="{867B37A7-612E-42B6-84CF-A89B0F3F43BA}" dt="2024-11-21T09:24:16.689" v="170" actId="478"/>
          <ac:spMkLst>
            <pc:docMk/>
            <pc:sldMk cId="2845861528" sldId="258"/>
            <ac:spMk id="2" creationId="{BC01B126-77E9-AE46-20F1-9C9743645F19}"/>
          </ac:spMkLst>
        </pc:spChg>
        <pc:spChg chg="mod ord">
          <ac:chgData name="ULPG:Godley.David" userId="df0d9718-1ca3-47e9-979d-bead8aa59f87" providerId="ADAL" clId="{867B37A7-612E-42B6-84CF-A89B0F3F43BA}" dt="2024-11-21T09:30:55.905" v="472" actId="2711"/>
          <ac:spMkLst>
            <pc:docMk/>
            <pc:sldMk cId="2845861528" sldId="258"/>
            <ac:spMk id="3" creationId="{43C04D72-380A-981C-A90E-39E27A52ACCB}"/>
          </ac:spMkLst>
        </pc:spChg>
        <pc:spChg chg="add mod">
          <ac:chgData name="ULPG:Godley.David" userId="df0d9718-1ca3-47e9-979d-bead8aa59f87" providerId="ADAL" clId="{867B37A7-612E-42B6-84CF-A89B0F3F43BA}" dt="2024-11-21T09:30:40.654" v="471" actId="1076"/>
          <ac:spMkLst>
            <pc:docMk/>
            <pc:sldMk cId="2845861528" sldId="258"/>
            <ac:spMk id="4" creationId="{582E72A9-3EAB-18EC-8DBE-1810D29B6746}"/>
          </ac:spMkLst>
        </pc:spChg>
        <pc:grpChg chg="add del">
          <ac:chgData name="ULPG:Godley.David" userId="df0d9718-1ca3-47e9-979d-bead8aa59f87" providerId="ADAL" clId="{867B37A7-612E-42B6-84CF-A89B0F3F43BA}" dt="2024-11-21T09:30:12.280" v="463" actId="26606"/>
          <ac:grpSpMkLst>
            <pc:docMk/>
            <pc:sldMk cId="2845861528" sldId="258"/>
            <ac:grpSpMk id="1031" creationId="{6258F736-B256-8039-9DC6-F4E49A5C5AD5}"/>
          </ac:grpSpMkLst>
        </pc:grpChg>
        <pc:picChg chg="add mod">
          <ac:chgData name="ULPG:Godley.David" userId="df0d9718-1ca3-47e9-979d-bead8aa59f87" providerId="ADAL" clId="{867B37A7-612E-42B6-84CF-A89B0F3F43BA}" dt="2024-11-21T09:32:11.741" v="495"/>
          <ac:picMkLst>
            <pc:docMk/>
            <pc:sldMk cId="2845861528" sldId="258"/>
            <ac:picMk id="1026" creationId="{F1CE70FE-9051-D87E-0EA2-116EAB12F141}"/>
          </ac:picMkLst>
        </pc:picChg>
      </pc:sldChg>
      <pc:sldChg chg="addSp delSp modSp add mod modAnim">
        <pc:chgData name="ULPG:Godley.David" userId="df0d9718-1ca3-47e9-979d-bead8aa59f87" providerId="ADAL" clId="{867B37A7-612E-42B6-84CF-A89B0F3F43BA}" dt="2024-11-21T11:50:41.116" v="3573"/>
        <pc:sldMkLst>
          <pc:docMk/>
          <pc:sldMk cId="3009268669" sldId="262"/>
        </pc:sldMkLst>
        <pc:spChg chg="add del mod">
          <ac:chgData name="ULPG:Godley.David" userId="df0d9718-1ca3-47e9-979d-bead8aa59f87" providerId="ADAL" clId="{867B37A7-612E-42B6-84CF-A89B0F3F43BA}" dt="2024-11-21T09:33:29.386" v="515" actId="478"/>
          <ac:spMkLst>
            <pc:docMk/>
            <pc:sldMk cId="3009268669" sldId="262"/>
            <ac:spMk id="2" creationId="{CC31CA99-E6EC-1939-FFA9-7D5EC0D8706B}"/>
          </ac:spMkLst>
        </pc:spChg>
        <pc:spChg chg="del mod">
          <ac:chgData name="ULPG:Godley.David" userId="df0d9718-1ca3-47e9-979d-bead8aa59f87" providerId="ADAL" clId="{867B37A7-612E-42B6-84CF-A89B0F3F43BA}" dt="2024-11-21T10:34:46.149" v="1463" actId="478"/>
          <ac:spMkLst>
            <pc:docMk/>
            <pc:sldMk cId="3009268669" sldId="262"/>
            <ac:spMk id="3" creationId="{72ECA20B-75CF-B7BB-F135-58C22488B2B0}"/>
          </ac:spMkLst>
        </pc:spChg>
        <pc:spChg chg="add del">
          <ac:chgData name="ULPG:Godley.David" userId="df0d9718-1ca3-47e9-979d-bead8aa59f87" providerId="ADAL" clId="{867B37A7-612E-42B6-84CF-A89B0F3F43BA}" dt="2024-11-21T09:37:09.742" v="520" actId="478"/>
          <ac:spMkLst>
            <pc:docMk/>
            <pc:sldMk cId="3009268669" sldId="262"/>
            <ac:spMk id="5" creationId="{220B33CB-D458-BF8A-7E8C-D505AC68E6A8}"/>
          </ac:spMkLst>
        </pc:spChg>
        <pc:spChg chg="add mod">
          <ac:chgData name="ULPG:Godley.David" userId="df0d9718-1ca3-47e9-979d-bead8aa59f87" providerId="ADAL" clId="{867B37A7-612E-42B6-84CF-A89B0F3F43BA}" dt="2024-11-21T10:52:55.449" v="1485" actId="1076"/>
          <ac:spMkLst>
            <pc:docMk/>
            <pc:sldMk cId="3009268669" sldId="262"/>
            <ac:spMk id="6" creationId="{C73ACE58-D297-3D08-7FC4-1440550563C8}"/>
          </ac:spMkLst>
        </pc:spChg>
        <pc:spChg chg="add mod">
          <ac:chgData name="ULPG:Godley.David" userId="df0d9718-1ca3-47e9-979d-bead8aa59f87" providerId="ADAL" clId="{867B37A7-612E-42B6-84CF-A89B0F3F43BA}" dt="2024-11-21T10:58:21.672" v="1509" actId="1076"/>
          <ac:spMkLst>
            <pc:docMk/>
            <pc:sldMk cId="3009268669" sldId="262"/>
            <ac:spMk id="7" creationId="{992C4DA3-BCA4-F405-AE67-92D1393D0BE5}"/>
          </ac:spMkLst>
        </pc:spChg>
        <pc:spChg chg="add del mod">
          <ac:chgData name="ULPG:Godley.David" userId="df0d9718-1ca3-47e9-979d-bead8aa59f87" providerId="ADAL" clId="{867B37A7-612E-42B6-84CF-A89B0F3F43BA}" dt="2024-11-21T09:43:05.282" v="679"/>
          <ac:spMkLst>
            <pc:docMk/>
            <pc:sldMk cId="3009268669" sldId="262"/>
            <ac:spMk id="8" creationId="{D35C05A7-DDEC-4FF2-E13B-B6CAB4C4DFBB}"/>
          </ac:spMkLst>
        </pc:spChg>
        <pc:spChg chg="add mod">
          <ac:chgData name="ULPG:Godley.David" userId="df0d9718-1ca3-47e9-979d-bead8aa59f87" providerId="ADAL" clId="{867B37A7-612E-42B6-84CF-A89B0F3F43BA}" dt="2024-11-21T10:58:31.784" v="1511" actId="1076"/>
          <ac:spMkLst>
            <pc:docMk/>
            <pc:sldMk cId="3009268669" sldId="262"/>
            <ac:spMk id="9" creationId="{C2494960-EA20-E4B0-7989-781B8AFD2AAA}"/>
          </ac:spMkLst>
        </pc:spChg>
        <pc:spChg chg="add mod">
          <ac:chgData name="ULPG:Godley.David" userId="df0d9718-1ca3-47e9-979d-bead8aa59f87" providerId="ADAL" clId="{867B37A7-612E-42B6-84CF-A89B0F3F43BA}" dt="2024-11-21T10:53:22.889" v="1498" actId="1076"/>
          <ac:spMkLst>
            <pc:docMk/>
            <pc:sldMk cId="3009268669" sldId="262"/>
            <ac:spMk id="10" creationId="{4EE0F67F-C78B-315D-A779-C1FE8B97B797}"/>
          </ac:spMkLst>
        </pc:spChg>
        <pc:spChg chg="add mod">
          <ac:chgData name="ULPG:Godley.David" userId="df0d9718-1ca3-47e9-979d-bead8aa59f87" providerId="ADAL" clId="{867B37A7-612E-42B6-84CF-A89B0F3F43BA}" dt="2024-11-21T10:53:13.386" v="1495" actId="1076"/>
          <ac:spMkLst>
            <pc:docMk/>
            <pc:sldMk cId="3009268669" sldId="262"/>
            <ac:spMk id="12" creationId="{5AAFBE44-5806-BD79-2E73-A54F62B92E02}"/>
          </ac:spMkLst>
        </pc:spChg>
        <pc:spChg chg="add mod">
          <ac:chgData name="ULPG:Godley.David" userId="df0d9718-1ca3-47e9-979d-bead8aa59f87" providerId="ADAL" clId="{867B37A7-612E-42B6-84CF-A89B0F3F43BA}" dt="2024-11-21T09:51:47.021" v="1027" actId="1076"/>
          <ac:spMkLst>
            <pc:docMk/>
            <pc:sldMk cId="3009268669" sldId="262"/>
            <ac:spMk id="24" creationId="{D5CC9DD9-FFC9-B38C-62B8-90D14448B2C1}"/>
          </ac:spMkLst>
        </pc:spChg>
        <pc:picChg chg="add mod">
          <ac:chgData name="ULPG:Godley.David" userId="df0d9718-1ca3-47e9-979d-bead8aa59f87" providerId="ADAL" clId="{867B37A7-612E-42B6-84CF-A89B0F3F43BA}" dt="2024-11-21T09:51:12.798" v="975" actId="1076"/>
          <ac:picMkLst>
            <pc:docMk/>
            <pc:sldMk cId="3009268669" sldId="262"/>
            <ac:picMk id="4" creationId="{977A6021-6268-FF84-2F84-E7C2A7ADD041}"/>
          </ac:picMkLst>
        </pc:picChg>
        <pc:picChg chg="add mod">
          <ac:chgData name="ULPG:Godley.David" userId="df0d9718-1ca3-47e9-979d-bead8aa59f87" providerId="ADAL" clId="{867B37A7-612E-42B6-84CF-A89B0F3F43BA}" dt="2024-11-21T10:58:33.488" v="1512" actId="1076"/>
          <ac:picMkLst>
            <pc:docMk/>
            <pc:sldMk cId="3009268669" sldId="262"/>
            <ac:picMk id="11" creationId="{04960550-2482-5B85-653B-CCF12F8CF741}"/>
          </ac:picMkLst>
        </pc:picChg>
        <pc:picChg chg="add del mod modCrop">
          <ac:chgData name="ULPG:Godley.David" userId="df0d9718-1ca3-47e9-979d-bead8aa59f87" providerId="ADAL" clId="{867B37A7-612E-42B6-84CF-A89B0F3F43BA}" dt="2024-11-21T10:52:52.586" v="1484" actId="478"/>
          <ac:picMkLst>
            <pc:docMk/>
            <pc:sldMk cId="3009268669" sldId="262"/>
            <ac:picMk id="26" creationId="{01CF91FD-D37B-E56A-CFC2-47C84986FD36}"/>
          </ac:picMkLst>
        </pc:picChg>
        <pc:picChg chg="add mod">
          <ac:chgData name="ULPG:Godley.David" userId="df0d9718-1ca3-47e9-979d-bead8aa59f87" providerId="ADAL" clId="{867B37A7-612E-42B6-84CF-A89B0F3F43BA}" dt="2024-11-21T10:59:38.399" v="1519" actId="1076"/>
          <ac:picMkLst>
            <pc:docMk/>
            <pc:sldMk cId="3009268669" sldId="262"/>
            <ac:picMk id="40" creationId="{34EA9BD8-D29F-C275-821A-35D833A5C35C}"/>
          </ac:picMkLst>
        </pc:picChg>
        <pc:picChg chg="add mod">
          <ac:chgData name="ULPG:Godley.David" userId="df0d9718-1ca3-47e9-979d-bead8aa59f87" providerId="ADAL" clId="{867B37A7-612E-42B6-84CF-A89B0F3F43BA}" dt="2024-11-21T10:53:16.377" v="1496" actId="1076"/>
          <ac:picMkLst>
            <pc:docMk/>
            <pc:sldMk cId="3009268669" sldId="262"/>
            <ac:picMk id="2052" creationId="{7B05B049-BEAB-FE45-D4E8-EF5784D1D755}"/>
          </ac:picMkLst>
        </pc:picChg>
        <pc:cxnChg chg="add del mod">
          <ac:chgData name="ULPG:Godley.David" userId="df0d9718-1ca3-47e9-979d-bead8aa59f87" providerId="ADAL" clId="{867B37A7-612E-42B6-84CF-A89B0F3F43BA}" dt="2024-11-21T10:33:44.355" v="1444" actId="478"/>
          <ac:cxnSpMkLst>
            <pc:docMk/>
            <pc:sldMk cId="3009268669" sldId="262"/>
            <ac:cxnSpMk id="14" creationId="{2E592C56-77AE-12B4-39A6-0423DCDDED0E}"/>
          </ac:cxnSpMkLst>
        </pc:cxnChg>
        <pc:cxnChg chg="add del mod">
          <ac:chgData name="ULPG:Godley.David" userId="df0d9718-1ca3-47e9-979d-bead8aa59f87" providerId="ADAL" clId="{867B37A7-612E-42B6-84CF-A89B0F3F43BA}" dt="2024-11-21T10:33:43.565" v="1443" actId="478"/>
          <ac:cxnSpMkLst>
            <pc:docMk/>
            <pc:sldMk cId="3009268669" sldId="262"/>
            <ac:cxnSpMk id="16" creationId="{CDFD25C6-B616-E24D-C871-BD94BA2EA941}"/>
          </ac:cxnSpMkLst>
        </pc:cxnChg>
        <pc:cxnChg chg="add del mod">
          <ac:chgData name="ULPG:Godley.David" userId="df0d9718-1ca3-47e9-979d-bead8aa59f87" providerId="ADAL" clId="{867B37A7-612E-42B6-84CF-A89B0F3F43BA}" dt="2024-11-21T10:33:42.853" v="1442" actId="478"/>
          <ac:cxnSpMkLst>
            <pc:docMk/>
            <pc:sldMk cId="3009268669" sldId="262"/>
            <ac:cxnSpMk id="18" creationId="{B9B1901D-B3CC-ECB8-E4A3-9B07174F1A9A}"/>
          </ac:cxnSpMkLst>
        </pc:cxnChg>
        <pc:cxnChg chg="add del mod">
          <ac:chgData name="ULPG:Godley.David" userId="df0d9718-1ca3-47e9-979d-bead8aa59f87" providerId="ADAL" clId="{867B37A7-612E-42B6-84CF-A89B0F3F43BA}" dt="2024-11-21T10:33:41.393" v="1441" actId="478"/>
          <ac:cxnSpMkLst>
            <pc:docMk/>
            <pc:sldMk cId="3009268669" sldId="262"/>
            <ac:cxnSpMk id="20" creationId="{28BD99D8-79F7-F8B2-43B3-48E466DF67CA}"/>
          </ac:cxnSpMkLst>
        </pc:cxnChg>
        <pc:cxnChg chg="add del mod">
          <ac:chgData name="ULPG:Godley.David" userId="df0d9718-1ca3-47e9-979d-bead8aa59f87" providerId="ADAL" clId="{867B37A7-612E-42B6-84CF-A89B0F3F43BA}" dt="2024-11-21T10:33:45.081" v="1445" actId="478"/>
          <ac:cxnSpMkLst>
            <pc:docMk/>
            <pc:sldMk cId="3009268669" sldId="262"/>
            <ac:cxnSpMk id="22" creationId="{4A31F3CC-6B3B-4B83-E209-3D8166A77F8B}"/>
          </ac:cxnSpMkLst>
        </pc:cxnChg>
        <pc:cxnChg chg="add del">
          <ac:chgData name="ULPG:Godley.David" userId="df0d9718-1ca3-47e9-979d-bead8aa59f87" providerId="ADAL" clId="{867B37A7-612E-42B6-84CF-A89B0F3F43BA}" dt="2024-11-21T10:52:58.001" v="1487" actId="478"/>
          <ac:cxnSpMkLst>
            <pc:docMk/>
            <pc:sldMk cId="3009268669" sldId="262"/>
            <ac:cxnSpMk id="28" creationId="{599699B4-3CD5-0565-DB3E-6D6882CBB2CA}"/>
          </ac:cxnSpMkLst>
        </pc:cxnChg>
        <pc:cxnChg chg="add del">
          <ac:chgData name="ULPG:Godley.David" userId="df0d9718-1ca3-47e9-979d-bead8aa59f87" providerId="ADAL" clId="{867B37A7-612E-42B6-84CF-A89B0F3F43BA}" dt="2024-11-21T10:53:01.284" v="1491" actId="478"/>
          <ac:cxnSpMkLst>
            <pc:docMk/>
            <pc:sldMk cId="3009268669" sldId="262"/>
            <ac:cxnSpMk id="30" creationId="{E3F2BEC9-9096-463A-8144-A22660F7BF21}"/>
          </ac:cxnSpMkLst>
        </pc:cxnChg>
        <pc:cxnChg chg="add del">
          <ac:chgData name="ULPG:Godley.David" userId="df0d9718-1ca3-47e9-979d-bead8aa59f87" providerId="ADAL" clId="{867B37A7-612E-42B6-84CF-A89B0F3F43BA}" dt="2024-11-21T10:52:59.449" v="1489" actId="478"/>
          <ac:cxnSpMkLst>
            <pc:docMk/>
            <pc:sldMk cId="3009268669" sldId="262"/>
            <ac:cxnSpMk id="32" creationId="{0F89AB08-D34C-4F74-343D-78EA6DC66994}"/>
          </ac:cxnSpMkLst>
        </pc:cxnChg>
        <pc:cxnChg chg="add del">
          <ac:chgData name="ULPG:Godley.David" userId="df0d9718-1ca3-47e9-979d-bead8aa59f87" providerId="ADAL" clId="{867B37A7-612E-42B6-84CF-A89B0F3F43BA}" dt="2024-11-21T10:53:00.397" v="1490" actId="478"/>
          <ac:cxnSpMkLst>
            <pc:docMk/>
            <pc:sldMk cId="3009268669" sldId="262"/>
            <ac:cxnSpMk id="34" creationId="{336575F3-140D-FF19-6AB4-1FABC75630FB}"/>
          </ac:cxnSpMkLst>
        </pc:cxnChg>
        <pc:cxnChg chg="add del">
          <ac:chgData name="ULPG:Godley.David" userId="df0d9718-1ca3-47e9-979d-bead8aa59f87" providerId="ADAL" clId="{867B37A7-612E-42B6-84CF-A89B0F3F43BA}" dt="2024-11-21T10:52:58.728" v="1488" actId="478"/>
          <ac:cxnSpMkLst>
            <pc:docMk/>
            <pc:sldMk cId="3009268669" sldId="262"/>
            <ac:cxnSpMk id="36" creationId="{5681BD04-D7DC-EF31-B945-4B9AE1979FD0}"/>
          </ac:cxnSpMkLst>
        </pc:cxnChg>
        <pc:cxnChg chg="add del">
          <ac:chgData name="ULPG:Godley.David" userId="df0d9718-1ca3-47e9-979d-bead8aa59f87" providerId="ADAL" clId="{867B37A7-612E-42B6-84CF-A89B0F3F43BA}" dt="2024-11-21T10:52:57.162" v="1486" actId="478"/>
          <ac:cxnSpMkLst>
            <pc:docMk/>
            <pc:sldMk cId="3009268669" sldId="262"/>
            <ac:cxnSpMk id="38" creationId="{71710C2D-2AE4-EDC4-5ADB-00BD26FD701A}"/>
          </ac:cxnSpMkLst>
        </pc:cxnChg>
        <pc:cxnChg chg="add mod">
          <ac:chgData name="ULPG:Godley.David" userId="df0d9718-1ca3-47e9-979d-bead8aa59f87" providerId="ADAL" clId="{867B37A7-612E-42B6-84CF-A89B0F3F43BA}" dt="2024-11-21T10:58:50.944" v="1514" actId="1076"/>
          <ac:cxnSpMkLst>
            <pc:docMk/>
            <pc:sldMk cId="3009268669" sldId="262"/>
            <ac:cxnSpMk id="42" creationId="{39DFCCA0-2611-84E1-9F75-3E0D4DE53D3A}"/>
          </ac:cxnSpMkLst>
        </pc:cxnChg>
        <pc:cxnChg chg="add">
          <ac:chgData name="ULPG:Godley.David" userId="df0d9718-1ca3-47e9-979d-bead8aa59f87" providerId="ADAL" clId="{867B37A7-612E-42B6-84CF-A89B0F3F43BA}" dt="2024-11-21T10:58:56.617" v="1515" actId="11529"/>
          <ac:cxnSpMkLst>
            <pc:docMk/>
            <pc:sldMk cId="3009268669" sldId="262"/>
            <ac:cxnSpMk id="44" creationId="{30261C99-40B2-AA7E-CA38-9AE3CC881642}"/>
          </ac:cxnSpMkLst>
        </pc:cxnChg>
        <pc:cxnChg chg="add">
          <ac:chgData name="ULPG:Godley.David" userId="df0d9718-1ca3-47e9-979d-bead8aa59f87" providerId="ADAL" clId="{867B37A7-612E-42B6-84CF-A89B0F3F43BA}" dt="2024-11-21T10:59:03.241" v="1516" actId="11529"/>
          <ac:cxnSpMkLst>
            <pc:docMk/>
            <pc:sldMk cId="3009268669" sldId="262"/>
            <ac:cxnSpMk id="46" creationId="{F8853769-17B5-357F-1C7D-AFEA0AF3B7F9}"/>
          </ac:cxnSpMkLst>
        </pc:cxnChg>
        <pc:cxnChg chg="add">
          <ac:chgData name="ULPG:Godley.David" userId="df0d9718-1ca3-47e9-979d-bead8aa59f87" providerId="ADAL" clId="{867B37A7-612E-42B6-84CF-A89B0F3F43BA}" dt="2024-11-21T10:59:09.216" v="1517" actId="11529"/>
          <ac:cxnSpMkLst>
            <pc:docMk/>
            <pc:sldMk cId="3009268669" sldId="262"/>
            <ac:cxnSpMk id="48" creationId="{69E211AE-5815-1077-D007-EC7259231AF0}"/>
          </ac:cxnSpMkLst>
        </pc:cxnChg>
        <pc:cxnChg chg="add">
          <ac:chgData name="ULPG:Godley.David" userId="df0d9718-1ca3-47e9-979d-bead8aa59f87" providerId="ADAL" clId="{867B37A7-612E-42B6-84CF-A89B0F3F43BA}" dt="2024-11-21T10:59:15.976" v="1518" actId="11529"/>
          <ac:cxnSpMkLst>
            <pc:docMk/>
            <pc:sldMk cId="3009268669" sldId="262"/>
            <ac:cxnSpMk id="50" creationId="{C391701F-F11B-0E09-D40D-C94EE7E5ADC2}"/>
          </ac:cxnSpMkLst>
        </pc:cxnChg>
      </pc:sldChg>
      <pc:sldChg chg="addSp delSp modSp add mod modAnim">
        <pc:chgData name="ULPG:Godley.David" userId="df0d9718-1ca3-47e9-979d-bead8aa59f87" providerId="ADAL" clId="{867B37A7-612E-42B6-84CF-A89B0F3F43BA}" dt="2024-11-21T11:51:05.691" v="3577"/>
        <pc:sldMkLst>
          <pc:docMk/>
          <pc:sldMk cId="3667028861" sldId="263"/>
        </pc:sldMkLst>
        <pc:spChg chg="add mod">
          <ac:chgData name="ULPG:Godley.David" userId="df0d9718-1ca3-47e9-979d-bead8aa59f87" providerId="ADAL" clId="{867B37A7-612E-42B6-84CF-A89B0F3F43BA}" dt="2024-11-21T09:52:46.877" v="1039" actId="14100"/>
          <ac:spMkLst>
            <pc:docMk/>
            <pc:sldMk cId="3667028861" sldId="263"/>
            <ac:spMk id="2" creationId="{BA50B2BD-75F2-9406-91F7-CD0C23BC8D91}"/>
          </ac:spMkLst>
        </pc:spChg>
        <pc:spChg chg="del">
          <ac:chgData name="ULPG:Godley.David" userId="df0d9718-1ca3-47e9-979d-bead8aa59f87" providerId="ADAL" clId="{867B37A7-612E-42B6-84CF-A89B0F3F43BA}" dt="2024-11-21T11:04:42.844" v="1522" actId="478"/>
          <ac:spMkLst>
            <pc:docMk/>
            <pc:sldMk cId="3667028861" sldId="263"/>
            <ac:spMk id="3" creationId="{CBBACF25-C437-65FB-FEBA-D1B748D38EF5}"/>
          </ac:spMkLst>
        </pc:spChg>
        <pc:spChg chg="add mod">
          <ac:chgData name="ULPG:Godley.David" userId="df0d9718-1ca3-47e9-979d-bead8aa59f87" providerId="ADAL" clId="{867B37A7-612E-42B6-84CF-A89B0F3F43BA}" dt="2024-11-21T11:09:41.888" v="2148" actId="20577"/>
          <ac:spMkLst>
            <pc:docMk/>
            <pc:sldMk cId="3667028861" sldId="263"/>
            <ac:spMk id="5" creationId="{058F30EC-FBFB-B072-002C-27FCDD764A10}"/>
          </ac:spMkLst>
        </pc:spChg>
        <pc:picChg chg="add mod">
          <ac:chgData name="ULPG:Godley.David" userId="df0d9718-1ca3-47e9-979d-bead8aa59f87" providerId="ADAL" clId="{867B37A7-612E-42B6-84CF-A89B0F3F43BA}" dt="2024-11-21T09:52:42.942" v="1037" actId="1076"/>
          <ac:picMkLst>
            <pc:docMk/>
            <pc:sldMk cId="3667028861" sldId="263"/>
            <ac:picMk id="4" creationId="{C56A1729-C9C4-82C4-11A4-29B9E732AF1C}"/>
          </ac:picMkLst>
        </pc:picChg>
        <pc:picChg chg="add mod modCrop">
          <ac:chgData name="ULPG:Godley.David" userId="df0d9718-1ca3-47e9-979d-bead8aa59f87" providerId="ADAL" clId="{867B37A7-612E-42B6-84CF-A89B0F3F43BA}" dt="2024-11-21T11:51:04.467" v="3576" actId="1076"/>
          <ac:picMkLst>
            <pc:docMk/>
            <pc:sldMk cId="3667028861" sldId="263"/>
            <ac:picMk id="7" creationId="{EB7401BA-D045-FFCF-01B6-46916313AA7C}"/>
          </ac:picMkLst>
        </pc:picChg>
      </pc:sldChg>
      <pc:sldChg chg="addSp delSp modSp add mod modAnim">
        <pc:chgData name="ULPG:Godley.David" userId="df0d9718-1ca3-47e9-979d-bead8aa59f87" providerId="ADAL" clId="{867B37A7-612E-42B6-84CF-A89B0F3F43BA}" dt="2024-11-21T11:51:47.628" v="3581"/>
        <pc:sldMkLst>
          <pc:docMk/>
          <pc:sldMk cId="3830675137" sldId="264"/>
        </pc:sldMkLst>
        <pc:spChg chg="del">
          <ac:chgData name="ULPG:Godley.David" userId="df0d9718-1ca3-47e9-979d-bead8aa59f87" providerId="ADAL" clId="{867B37A7-612E-42B6-84CF-A89B0F3F43BA}" dt="2024-11-21T09:53:36.237" v="1049" actId="478"/>
          <ac:spMkLst>
            <pc:docMk/>
            <pc:sldMk cId="3830675137" sldId="264"/>
            <ac:spMk id="3" creationId="{FCE82F9A-E3CC-1969-2E1B-CD57CF3DA6E5}"/>
          </ac:spMkLst>
        </pc:spChg>
        <pc:spChg chg="add mod">
          <ac:chgData name="ULPG:Godley.David" userId="df0d9718-1ca3-47e9-979d-bead8aa59f87" providerId="ADAL" clId="{867B37A7-612E-42B6-84CF-A89B0F3F43BA}" dt="2024-11-21T09:54:00.733" v="1073" actId="1076"/>
          <ac:spMkLst>
            <pc:docMk/>
            <pc:sldMk cId="3830675137" sldId="264"/>
            <ac:spMk id="4" creationId="{BFA86242-95AD-9146-8299-49A21B83AB30}"/>
          </ac:spMkLst>
        </pc:spChg>
        <pc:spChg chg="add mod">
          <ac:chgData name="ULPG:Godley.David" userId="df0d9718-1ca3-47e9-979d-bead8aa59f87" providerId="ADAL" clId="{867B37A7-612E-42B6-84CF-A89B0F3F43BA}" dt="2024-11-21T11:15:13.002" v="2355" actId="1076"/>
          <ac:spMkLst>
            <pc:docMk/>
            <pc:sldMk cId="3830675137" sldId="264"/>
            <ac:spMk id="9" creationId="{87FD2778-EFFC-13C6-7FFF-B61E6D791301}"/>
          </ac:spMkLst>
        </pc:spChg>
        <pc:spChg chg="add mod">
          <ac:chgData name="ULPG:Godley.David" userId="df0d9718-1ca3-47e9-979d-bead8aa59f87" providerId="ADAL" clId="{867B37A7-612E-42B6-84CF-A89B0F3F43BA}" dt="2024-11-21T11:51:41.569" v="3580" actId="20577"/>
          <ac:spMkLst>
            <pc:docMk/>
            <pc:sldMk cId="3830675137" sldId="264"/>
            <ac:spMk id="10" creationId="{2BB7F4E7-28EF-564F-1146-9F5FC23951E3}"/>
          </ac:spMkLst>
        </pc:spChg>
        <pc:picChg chg="add mod">
          <ac:chgData name="ULPG:Godley.David" userId="df0d9718-1ca3-47e9-979d-bead8aa59f87" providerId="ADAL" clId="{867B37A7-612E-42B6-84CF-A89B0F3F43BA}" dt="2024-11-21T09:53:33.485" v="1048" actId="1076"/>
          <ac:picMkLst>
            <pc:docMk/>
            <pc:sldMk cId="3830675137" sldId="264"/>
            <ac:picMk id="2" creationId="{F4A8AABB-A69F-73F3-E00C-F6524E2FD896}"/>
          </ac:picMkLst>
        </pc:picChg>
        <pc:picChg chg="add del mod">
          <ac:chgData name="ULPG:Godley.David" userId="df0d9718-1ca3-47e9-979d-bead8aa59f87" providerId="ADAL" clId="{867B37A7-612E-42B6-84CF-A89B0F3F43BA}" dt="2024-11-21T11:11:50.809" v="2168" actId="478"/>
          <ac:picMkLst>
            <pc:docMk/>
            <pc:sldMk cId="3830675137" sldId="264"/>
            <ac:picMk id="6" creationId="{74E22BC7-ED0A-659E-539C-6BAFB7F6A28A}"/>
          </ac:picMkLst>
        </pc:picChg>
        <pc:picChg chg="add mod">
          <ac:chgData name="ULPG:Godley.David" userId="df0d9718-1ca3-47e9-979d-bead8aa59f87" providerId="ADAL" clId="{867B37A7-612E-42B6-84CF-A89B0F3F43BA}" dt="2024-11-21T11:12:35.202" v="2174" actId="1076"/>
          <ac:picMkLst>
            <pc:docMk/>
            <pc:sldMk cId="3830675137" sldId="264"/>
            <ac:picMk id="8" creationId="{3FF727D0-002A-34BD-B7C3-F2A30E861402}"/>
          </ac:picMkLst>
        </pc:picChg>
      </pc:sldChg>
      <pc:sldChg chg="addSp delSp modSp add mod modAnim">
        <pc:chgData name="ULPG:Godley.David" userId="df0d9718-1ca3-47e9-979d-bead8aa59f87" providerId="ADAL" clId="{867B37A7-612E-42B6-84CF-A89B0F3F43BA}" dt="2024-11-21T11:52:29.706" v="3591"/>
        <pc:sldMkLst>
          <pc:docMk/>
          <pc:sldMk cId="1852549488" sldId="265"/>
        </pc:sldMkLst>
        <pc:spChg chg="add mod">
          <ac:chgData name="ULPG:Godley.David" userId="df0d9718-1ca3-47e9-979d-bead8aa59f87" providerId="ADAL" clId="{867B37A7-612E-42B6-84CF-A89B0F3F43BA}" dt="2024-11-21T09:55:02.738" v="1117" actId="20577"/>
          <ac:spMkLst>
            <pc:docMk/>
            <pc:sldMk cId="1852549488" sldId="265"/>
            <ac:spMk id="2" creationId="{63AE900C-E46C-8FC0-521C-002A89813654}"/>
          </ac:spMkLst>
        </pc:spChg>
        <pc:spChg chg="del mod">
          <ac:chgData name="ULPG:Godley.David" userId="df0d9718-1ca3-47e9-979d-bead8aa59f87" providerId="ADAL" clId="{867B37A7-612E-42B6-84CF-A89B0F3F43BA}" dt="2024-11-21T11:19:21.347" v="2416" actId="478"/>
          <ac:spMkLst>
            <pc:docMk/>
            <pc:sldMk cId="1852549488" sldId="265"/>
            <ac:spMk id="3" creationId="{0EAA45C3-69C3-9D59-E1B6-3EE921ADFDDB}"/>
          </ac:spMkLst>
        </pc:spChg>
        <pc:spChg chg="add mod">
          <ac:chgData name="ULPG:Godley.David" userId="df0d9718-1ca3-47e9-979d-bead8aa59f87" providerId="ADAL" clId="{867B37A7-612E-42B6-84CF-A89B0F3F43BA}" dt="2024-11-21T11:20:06.825" v="2429" actId="1076"/>
          <ac:spMkLst>
            <pc:docMk/>
            <pc:sldMk cId="1852549488" sldId="265"/>
            <ac:spMk id="8" creationId="{E8DF6564-7545-2831-268C-BF5464768CD8}"/>
          </ac:spMkLst>
        </pc:spChg>
        <pc:spChg chg="add mod">
          <ac:chgData name="ULPG:Godley.David" userId="df0d9718-1ca3-47e9-979d-bead8aa59f87" providerId="ADAL" clId="{867B37A7-612E-42B6-84CF-A89B0F3F43BA}" dt="2024-11-21T11:26:05.370" v="2432" actId="1076"/>
          <ac:spMkLst>
            <pc:docMk/>
            <pc:sldMk cId="1852549488" sldId="265"/>
            <ac:spMk id="9" creationId="{5FC6581D-EAA3-9748-AAB5-0E3B8BCF6C4E}"/>
          </ac:spMkLst>
        </pc:spChg>
        <pc:spChg chg="add mod">
          <ac:chgData name="ULPG:Godley.David" userId="df0d9718-1ca3-47e9-979d-bead8aa59f87" providerId="ADAL" clId="{867B37A7-612E-42B6-84CF-A89B0F3F43BA}" dt="2024-11-21T11:28:41.541" v="2629" actId="1076"/>
          <ac:spMkLst>
            <pc:docMk/>
            <pc:sldMk cId="1852549488" sldId="265"/>
            <ac:spMk id="14" creationId="{BEA1235D-8260-EF87-532C-DBD897E5B5E8}"/>
          </ac:spMkLst>
        </pc:spChg>
        <pc:picChg chg="add mod">
          <ac:chgData name="ULPG:Godley.David" userId="df0d9718-1ca3-47e9-979d-bead8aa59f87" providerId="ADAL" clId="{867B37A7-612E-42B6-84CF-A89B0F3F43BA}" dt="2024-11-21T11:20:21.125" v="2431" actId="208"/>
          <ac:picMkLst>
            <pc:docMk/>
            <pc:sldMk cId="1852549488" sldId="265"/>
            <ac:picMk id="5" creationId="{E479E999-4DD9-2BDA-6EF3-D5414961F22F}"/>
          </ac:picMkLst>
        </pc:picChg>
        <pc:picChg chg="add mod">
          <ac:chgData name="ULPG:Godley.David" userId="df0d9718-1ca3-47e9-979d-bead8aa59f87" providerId="ADAL" clId="{867B37A7-612E-42B6-84CF-A89B0F3F43BA}" dt="2024-11-21T11:20:17.223" v="2430" actId="208"/>
          <ac:picMkLst>
            <pc:docMk/>
            <pc:sldMk cId="1852549488" sldId="265"/>
            <ac:picMk id="7" creationId="{F39AA786-523B-823E-3134-6F194F6EA7EE}"/>
          </ac:picMkLst>
        </pc:picChg>
        <pc:cxnChg chg="add mod">
          <ac:chgData name="ULPG:Godley.David" userId="df0d9718-1ca3-47e9-979d-bead8aa59f87" providerId="ADAL" clId="{867B37A7-612E-42B6-84CF-A89B0F3F43BA}" dt="2024-11-21T11:20:03.761" v="2428" actId="1076"/>
          <ac:cxnSpMkLst>
            <pc:docMk/>
            <pc:sldMk cId="1852549488" sldId="265"/>
            <ac:cxnSpMk id="11" creationId="{7FC2CA8C-8C71-B55C-C285-80E0AFF05D2E}"/>
          </ac:cxnSpMkLst>
        </pc:cxnChg>
        <pc:cxnChg chg="add mod">
          <ac:chgData name="ULPG:Godley.David" userId="df0d9718-1ca3-47e9-979d-bead8aa59f87" providerId="ADAL" clId="{867B37A7-612E-42B6-84CF-A89B0F3F43BA}" dt="2024-11-21T11:26:05.370" v="2432" actId="1076"/>
          <ac:cxnSpMkLst>
            <pc:docMk/>
            <pc:sldMk cId="1852549488" sldId="265"/>
            <ac:cxnSpMk id="13" creationId="{A143128B-1928-3778-9FCC-E111A318BC77}"/>
          </ac:cxnSpMkLst>
        </pc:cxnChg>
      </pc:sldChg>
      <pc:sldChg chg="addSp delSp modSp add mod modAnim">
        <pc:chgData name="ULPG:Godley.David" userId="df0d9718-1ca3-47e9-979d-bead8aa59f87" providerId="ADAL" clId="{867B37A7-612E-42B6-84CF-A89B0F3F43BA}" dt="2024-11-21T11:52:48.391" v="3595"/>
        <pc:sldMkLst>
          <pc:docMk/>
          <pc:sldMk cId="1284074187" sldId="266"/>
        </pc:sldMkLst>
        <pc:spChg chg="add mod">
          <ac:chgData name="ULPG:Godley.David" userId="df0d9718-1ca3-47e9-979d-bead8aa59f87" providerId="ADAL" clId="{867B37A7-612E-42B6-84CF-A89B0F3F43BA}" dt="2024-11-21T09:55:16.470" v="1130" actId="20577"/>
          <ac:spMkLst>
            <pc:docMk/>
            <pc:sldMk cId="1284074187" sldId="266"/>
            <ac:spMk id="2" creationId="{18C41B2D-390F-626D-7B73-B42BDFA34B81}"/>
          </ac:spMkLst>
        </pc:spChg>
        <pc:spChg chg="del">
          <ac:chgData name="ULPG:Godley.David" userId="df0d9718-1ca3-47e9-979d-bead8aa59f87" providerId="ADAL" clId="{867B37A7-612E-42B6-84CF-A89B0F3F43BA}" dt="2024-11-21T11:33:42.696" v="2985" actId="478"/>
          <ac:spMkLst>
            <pc:docMk/>
            <pc:sldMk cId="1284074187" sldId="266"/>
            <ac:spMk id="3" creationId="{CC81E0EF-EF12-8829-56C6-F225F8AEC67E}"/>
          </ac:spMkLst>
        </pc:spChg>
        <pc:spChg chg="add mod">
          <ac:chgData name="ULPG:Godley.David" userId="df0d9718-1ca3-47e9-979d-bead8aa59f87" providerId="ADAL" clId="{867B37A7-612E-42B6-84CF-A89B0F3F43BA}" dt="2024-11-21T11:33:32.785" v="2984" actId="20577"/>
          <ac:spMkLst>
            <pc:docMk/>
            <pc:sldMk cId="1284074187" sldId="266"/>
            <ac:spMk id="4" creationId="{03D6F225-6DDE-4454-2A28-A74A1F8A3F0A}"/>
          </ac:spMkLst>
        </pc:spChg>
        <pc:picChg chg="add mod modCrop">
          <ac:chgData name="ULPG:Godley.David" userId="df0d9718-1ca3-47e9-979d-bead8aa59f87" providerId="ADAL" clId="{867B37A7-612E-42B6-84CF-A89B0F3F43BA}" dt="2024-11-21T11:35:58.829" v="3005" actId="1076"/>
          <ac:picMkLst>
            <pc:docMk/>
            <pc:sldMk cId="1284074187" sldId="266"/>
            <ac:picMk id="5" creationId="{188939E7-8440-87FD-ACDE-7BB1C49F7398}"/>
          </ac:picMkLst>
        </pc:picChg>
        <pc:picChg chg="add mod">
          <ac:chgData name="ULPG:Godley.David" userId="df0d9718-1ca3-47e9-979d-bead8aa59f87" providerId="ADAL" clId="{867B37A7-612E-42B6-84CF-A89B0F3F43BA}" dt="2024-11-21T11:35:55.653" v="3003" actId="1076"/>
          <ac:picMkLst>
            <pc:docMk/>
            <pc:sldMk cId="1284074187" sldId="266"/>
            <ac:picMk id="7" creationId="{992D7E47-60C3-E5B1-E777-672170EE05E4}"/>
          </ac:picMkLst>
        </pc:picChg>
      </pc:sldChg>
      <pc:sldChg chg="addSp delSp modSp add mod ord modAnim">
        <pc:chgData name="ULPG:Godley.David" userId="df0d9718-1ca3-47e9-979d-bead8aa59f87" providerId="ADAL" clId="{867B37A7-612E-42B6-84CF-A89B0F3F43BA}" dt="2024-11-21T11:53:02.296" v="3598"/>
        <pc:sldMkLst>
          <pc:docMk/>
          <pc:sldMk cId="4038002986" sldId="267"/>
        </pc:sldMkLst>
        <pc:spChg chg="add mod">
          <ac:chgData name="ULPG:Godley.David" userId="df0d9718-1ca3-47e9-979d-bead8aa59f87" providerId="ADAL" clId="{867B37A7-612E-42B6-84CF-A89B0F3F43BA}" dt="2024-11-21T09:55:56.017" v="1158" actId="20577"/>
          <ac:spMkLst>
            <pc:docMk/>
            <pc:sldMk cId="4038002986" sldId="267"/>
            <ac:spMk id="2" creationId="{E5566F5F-D2BB-126F-AE9A-D9F7A6EDC11C}"/>
          </ac:spMkLst>
        </pc:spChg>
        <pc:spChg chg="add mod">
          <ac:chgData name="ULPG:Godley.David" userId="df0d9718-1ca3-47e9-979d-bead8aa59f87" providerId="ADAL" clId="{867B37A7-612E-42B6-84CF-A89B0F3F43BA}" dt="2024-11-21T11:45:11.916" v="3471" actId="1076"/>
          <ac:spMkLst>
            <pc:docMk/>
            <pc:sldMk cId="4038002986" sldId="267"/>
            <ac:spMk id="7" creationId="{24401FD0-6EB2-76CC-9917-36E3D7304A43}"/>
          </ac:spMkLst>
        </pc:spChg>
        <pc:picChg chg="add del mod">
          <ac:chgData name="ULPG:Godley.David" userId="df0d9718-1ca3-47e9-979d-bead8aa59f87" providerId="ADAL" clId="{867B37A7-612E-42B6-84CF-A89B0F3F43BA}" dt="2024-11-21T11:41:12.858" v="3129" actId="478"/>
          <ac:picMkLst>
            <pc:docMk/>
            <pc:sldMk cId="4038002986" sldId="267"/>
            <ac:picMk id="5" creationId="{A0077E7C-0FBD-65B5-643A-6A49FF3307F9}"/>
          </ac:picMkLst>
        </pc:picChg>
        <pc:picChg chg="add mod">
          <ac:chgData name="ULPG:Godley.David" userId="df0d9718-1ca3-47e9-979d-bead8aa59f87" providerId="ADAL" clId="{867B37A7-612E-42B6-84CF-A89B0F3F43BA}" dt="2024-11-21T11:45:04.956" v="3470" actId="1076"/>
          <ac:picMkLst>
            <pc:docMk/>
            <pc:sldMk cId="4038002986" sldId="267"/>
            <ac:picMk id="6" creationId="{F840F7D1-AF6D-3788-62DD-17D0DC78CBAE}"/>
          </ac:picMkLst>
        </pc:picChg>
        <pc:picChg chg="add mod">
          <ac:chgData name="ULPG:Godley.David" userId="df0d9718-1ca3-47e9-979d-bead8aa59f87" providerId="ADAL" clId="{867B37A7-612E-42B6-84CF-A89B0F3F43BA}" dt="2024-11-21T11:44:03.852" v="3311" actId="1076"/>
          <ac:picMkLst>
            <pc:docMk/>
            <pc:sldMk cId="4038002986" sldId="267"/>
            <ac:picMk id="9" creationId="{90671C9E-C036-EA01-FA2C-51C6A15459CC}"/>
          </ac:picMkLst>
        </pc:picChg>
      </pc:sldChg>
      <pc:sldChg chg="addSp modSp add mod">
        <pc:chgData name="ULPG:Godley.David" userId="df0d9718-1ca3-47e9-979d-bead8aa59f87" providerId="ADAL" clId="{867B37A7-612E-42B6-84CF-A89B0F3F43BA}" dt="2024-11-21T09:58:37.613" v="1416" actId="1076"/>
        <pc:sldMkLst>
          <pc:docMk/>
          <pc:sldMk cId="3185328030" sldId="268"/>
        </pc:sldMkLst>
        <pc:spChg chg="add mod">
          <ac:chgData name="ULPG:Godley.David" userId="df0d9718-1ca3-47e9-979d-bead8aa59f87" providerId="ADAL" clId="{867B37A7-612E-42B6-84CF-A89B0F3F43BA}" dt="2024-11-21T09:57:12.373" v="1224" actId="1076"/>
          <ac:spMkLst>
            <pc:docMk/>
            <pc:sldMk cId="3185328030" sldId="268"/>
            <ac:spMk id="4" creationId="{B2DFBBB6-77A4-421E-37C0-CDE6B9FC1D27}"/>
          </ac:spMkLst>
        </pc:spChg>
        <pc:spChg chg="add mod">
          <ac:chgData name="ULPG:Godley.David" userId="df0d9718-1ca3-47e9-979d-bead8aa59f87" providerId="ADAL" clId="{867B37A7-612E-42B6-84CF-A89B0F3F43BA}" dt="2024-11-21T09:57:44.158" v="1318" actId="13926"/>
          <ac:spMkLst>
            <pc:docMk/>
            <pc:sldMk cId="3185328030" sldId="268"/>
            <ac:spMk id="5" creationId="{EC95E1C8-7925-AD11-24CA-6B599BB8BD75}"/>
          </ac:spMkLst>
        </pc:spChg>
        <pc:spChg chg="add mod">
          <ac:chgData name="ULPG:Godley.David" userId="df0d9718-1ca3-47e9-979d-bead8aa59f87" providerId="ADAL" clId="{867B37A7-612E-42B6-84CF-A89B0F3F43BA}" dt="2024-11-21T09:58:37.613" v="1416" actId="1076"/>
          <ac:spMkLst>
            <pc:docMk/>
            <pc:sldMk cId="3185328030" sldId="268"/>
            <ac:spMk id="6" creationId="{D64D3435-2FDE-C3F1-F637-216BE3AAB9EE}"/>
          </ac:spMkLst>
        </pc:spChg>
      </pc:sldChg>
      <pc:sldChg chg="add">
        <pc:chgData name="ULPG:Godley.David" userId="df0d9718-1ca3-47e9-979d-bead8aa59f87" providerId="ADAL" clId="{867B37A7-612E-42B6-84CF-A89B0F3F43BA}" dt="2024-11-21T09:20:30.057" v="51"/>
        <pc:sldMkLst>
          <pc:docMk/>
          <pc:sldMk cId="2582791444" sldId="269"/>
        </pc:sldMkLst>
      </pc:sldChg>
      <pc:sldChg chg="add">
        <pc:chgData name="ULPG:Godley.David" userId="df0d9718-1ca3-47e9-979d-bead8aa59f87" providerId="ADAL" clId="{867B37A7-612E-42B6-84CF-A89B0F3F43BA}" dt="2024-11-21T09:20:30.212" v="52"/>
        <pc:sldMkLst>
          <pc:docMk/>
          <pc:sldMk cId="901047135" sldId="270"/>
        </pc:sldMkLst>
      </pc:sldChg>
      <pc:sldChg chg="add">
        <pc:chgData name="ULPG:Godley.David" userId="df0d9718-1ca3-47e9-979d-bead8aa59f87" providerId="ADAL" clId="{867B37A7-612E-42B6-84CF-A89B0F3F43BA}" dt="2024-11-21T09:20:30.391" v="53"/>
        <pc:sldMkLst>
          <pc:docMk/>
          <pc:sldMk cId="3473236189" sldId="271"/>
        </pc:sldMkLst>
      </pc:sldChg>
      <pc:sldChg chg="add">
        <pc:chgData name="ULPG:Godley.David" userId="df0d9718-1ca3-47e9-979d-bead8aa59f87" providerId="ADAL" clId="{867B37A7-612E-42B6-84CF-A89B0F3F43BA}" dt="2024-11-21T09:20:30.517" v="54"/>
        <pc:sldMkLst>
          <pc:docMk/>
          <pc:sldMk cId="1334222745" sldId="272"/>
        </pc:sldMkLst>
      </pc:sldChg>
      <pc:sldChg chg="add">
        <pc:chgData name="ULPG:Godley.David" userId="df0d9718-1ca3-47e9-979d-bead8aa59f87" providerId="ADAL" clId="{867B37A7-612E-42B6-84CF-A89B0F3F43BA}" dt="2024-11-21T09:57:56.343" v="1319"/>
        <pc:sldMkLst>
          <pc:docMk/>
          <pc:sldMk cId="2676364853" sldId="273"/>
        </pc:sldMkLst>
      </pc:sldChg>
      <pc:sldChg chg="add">
        <pc:chgData name="ULPG:Godley.David" userId="df0d9718-1ca3-47e9-979d-bead8aa59f87" providerId="ADAL" clId="{867B37A7-612E-42B6-84CF-A89B0F3F43BA}" dt="2024-11-21T09:57:56.722" v="1320"/>
        <pc:sldMkLst>
          <pc:docMk/>
          <pc:sldMk cId="1495377368" sldId="274"/>
        </pc:sldMkLst>
      </pc:sldChg>
      <pc:sldChg chg="add">
        <pc:chgData name="ULPG:Godley.David" userId="df0d9718-1ca3-47e9-979d-bead8aa59f87" providerId="ADAL" clId="{867B37A7-612E-42B6-84CF-A89B0F3F43BA}" dt="2024-11-21T09:57:56.959" v="1321"/>
        <pc:sldMkLst>
          <pc:docMk/>
          <pc:sldMk cId="901640015" sldId="275"/>
        </pc:sldMkLst>
      </pc:sldChg>
      <pc:sldChg chg="add">
        <pc:chgData name="ULPG:Godley.David" userId="df0d9718-1ca3-47e9-979d-bead8aa59f87" providerId="ADAL" clId="{867B37A7-612E-42B6-84CF-A89B0F3F43BA}" dt="2024-11-21T09:57:57.233" v="1322"/>
        <pc:sldMkLst>
          <pc:docMk/>
          <pc:sldMk cId="2125466131" sldId="276"/>
        </pc:sldMkLst>
      </pc:sldChg>
      <pc:sldChg chg="add">
        <pc:chgData name="ULPG:Godley.David" userId="df0d9718-1ca3-47e9-979d-bead8aa59f87" providerId="ADAL" clId="{867B37A7-612E-42B6-84CF-A89B0F3F43BA}" dt="2024-11-21T09:57:57.409" v="1323"/>
        <pc:sldMkLst>
          <pc:docMk/>
          <pc:sldMk cId="630289225" sldId="277"/>
        </pc:sldMkLst>
      </pc:sldChg>
      <pc:sldChg chg="add">
        <pc:chgData name="ULPG:Godley.David" userId="df0d9718-1ca3-47e9-979d-bead8aa59f87" providerId="ADAL" clId="{867B37A7-612E-42B6-84CF-A89B0F3F43BA}" dt="2024-11-21T09:57:57.605" v="1324"/>
        <pc:sldMkLst>
          <pc:docMk/>
          <pc:sldMk cId="1186295900" sldId="278"/>
        </pc:sldMkLst>
      </pc:sldChg>
      <pc:sldChg chg="add">
        <pc:chgData name="ULPG:Godley.David" userId="df0d9718-1ca3-47e9-979d-bead8aa59f87" providerId="ADAL" clId="{867B37A7-612E-42B6-84CF-A89B0F3F43BA}" dt="2024-11-21T09:57:57.752" v="1325"/>
        <pc:sldMkLst>
          <pc:docMk/>
          <pc:sldMk cId="2952909903" sldId="279"/>
        </pc:sldMkLst>
      </pc:sldChg>
      <pc:sldChg chg="add">
        <pc:chgData name="ULPG:Godley.David" userId="df0d9718-1ca3-47e9-979d-bead8aa59f87" providerId="ADAL" clId="{867B37A7-612E-42B6-84CF-A89B0F3F43BA}" dt="2024-11-21T09:57:57.889" v="1326"/>
        <pc:sldMkLst>
          <pc:docMk/>
          <pc:sldMk cId="692771886" sldId="280"/>
        </pc:sldMkLst>
      </pc:sldChg>
      <pc:sldChg chg="add">
        <pc:chgData name="ULPG:Godley.David" userId="df0d9718-1ca3-47e9-979d-bead8aa59f87" providerId="ADAL" clId="{867B37A7-612E-42B6-84CF-A89B0F3F43BA}" dt="2024-11-21T09:57:58.058" v="1327"/>
        <pc:sldMkLst>
          <pc:docMk/>
          <pc:sldMk cId="2322984883" sldId="281"/>
        </pc:sldMkLst>
      </pc:sldChg>
      <pc:sldChg chg="add">
        <pc:chgData name="ULPG:Godley.David" userId="df0d9718-1ca3-47e9-979d-bead8aa59f87" providerId="ADAL" clId="{867B37A7-612E-42B6-84CF-A89B0F3F43BA}" dt="2024-11-21T09:57:58.179" v="1328"/>
        <pc:sldMkLst>
          <pc:docMk/>
          <pc:sldMk cId="28250301" sldId="282"/>
        </pc:sldMkLst>
      </pc:sldChg>
      <pc:sldChg chg="add">
        <pc:chgData name="ULPG:Godley.David" userId="df0d9718-1ca3-47e9-979d-bead8aa59f87" providerId="ADAL" clId="{867B37A7-612E-42B6-84CF-A89B0F3F43BA}" dt="2024-11-21T09:57:58.333" v="1329"/>
        <pc:sldMkLst>
          <pc:docMk/>
          <pc:sldMk cId="3869390863" sldId="283"/>
        </pc:sldMkLst>
      </pc:sldChg>
      <pc:sldChg chg="add">
        <pc:chgData name="ULPG:Godley.David" userId="df0d9718-1ca3-47e9-979d-bead8aa59f87" providerId="ADAL" clId="{867B37A7-612E-42B6-84CF-A89B0F3F43BA}" dt="2024-11-21T09:57:58.464" v="1330"/>
        <pc:sldMkLst>
          <pc:docMk/>
          <pc:sldMk cId="3761234858" sldId="284"/>
        </pc:sldMkLst>
      </pc:sldChg>
      <pc:sldChg chg="add">
        <pc:chgData name="ULPG:Godley.David" userId="df0d9718-1ca3-47e9-979d-bead8aa59f87" providerId="ADAL" clId="{867B37A7-612E-42B6-84CF-A89B0F3F43BA}" dt="2024-11-21T09:57:58.616" v="1331"/>
        <pc:sldMkLst>
          <pc:docMk/>
          <pc:sldMk cId="4137431752" sldId="285"/>
        </pc:sldMkLst>
      </pc:sldChg>
      <pc:sldChg chg="add">
        <pc:chgData name="ULPG:Godley.David" userId="df0d9718-1ca3-47e9-979d-bead8aa59f87" providerId="ADAL" clId="{867B37A7-612E-42B6-84CF-A89B0F3F43BA}" dt="2024-11-21T09:57:58.753" v="1332"/>
        <pc:sldMkLst>
          <pc:docMk/>
          <pc:sldMk cId="1009809011" sldId="286"/>
        </pc:sldMkLst>
      </pc:sldChg>
      <pc:sldChg chg="add">
        <pc:chgData name="ULPG:Godley.David" userId="df0d9718-1ca3-47e9-979d-bead8aa59f87" providerId="ADAL" clId="{867B37A7-612E-42B6-84CF-A89B0F3F43BA}" dt="2024-11-21T09:57:59.924" v="1333"/>
        <pc:sldMkLst>
          <pc:docMk/>
          <pc:sldMk cId="1992406071" sldId="287"/>
        </pc:sldMkLst>
      </pc:sldChg>
      <pc:sldChg chg="addSp delSp modSp add mod ord">
        <pc:chgData name="ULPG:Godley.David" userId="df0d9718-1ca3-47e9-979d-bead8aa59f87" providerId="ADAL" clId="{867B37A7-612E-42B6-84CF-A89B0F3F43BA}" dt="2024-11-21T13:52:10.112" v="3678" actId="1076"/>
        <pc:sldMkLst>
          <pc:docMk/>
          <pc:sldMk cId="4102266291" sldId="288"/>
        </pc:sldMkLst>
        <pc:spChg chg="add mod">
          <ac:chgData name="ULPG:Godley.David" userId="df0d9718-1ca3-47e9-979d-bead8aa59f87" providerId="ADAL" clId="{867B37A7-612E-42B6-84CF-A89B0F3F43BA}" dt="2024-11-21T12:26:56.748" v="3644" actId="113"/>
          <ac:spMkLst>
            <pc:docMk/>
            <pc:sldMk cId="4102266291" sldId="288"/>
            <ac:spMk id="2" creationId="{36D584B2-69CA-4FF5-BF72-56EF4703468A}"/>
          </ac:spMkLst>
        </pc:spChg>
        <pc:spChg chg="add del mod">
          <ac:chgData name="ULPG:Godley.David" userId="df0d9718-1ca3-47e9-979d-bead8aa59f87" providerId="ADAL" clId="{867B37A7-612E-42B6-84CF-A89B0F3F43BA}" dt="2024-11-21T13:48:39.826" v="3671" actId="478"/>
          <ac:spMkLst>
            <pc:docMk/>
            <pc:sldMk cId="4102266291" sldId="288"/>
            <ac:spMk id="4" creationId="{7559F72B-61D8-4577-8AE4-2E5BF9119608}"/>
          </ac:spMkLst>
        </pc:spChg>
        <pc:spChg chg="add mod">
          <ac:chgData name="ULPG:Godley.David" userId="df0d9718-1ca3-47e9-979d-bead8aa59f87" providerId="ADAL" clId="{867B37A7-612E-42B6-84CF-A89B0F3F43BA}" dt="2024-11-21T12:25:28.612" v="3612" actId="1076"/>
          <ac:spMkLst>
            <pc:docMk/>
            <pc:sldMk cId="4102266291" sldId="288"/>
            <ac:spMk id="6" creationId="{50EAA660-09DE-64DD-555C-72741594999B}"/>
          </ac:spMkLst>
        </pc:spChg>
        <pc:spChg chg="add mod">
          <ac:chgData name="ULPG:Godley.David" userId="df0d9718-1ca3-47e9-979d-bead8aa59f87" providerId="ADAL" clId="{867B37A7-612E-42B6-84CF-A89B0F3F43BA}" dt="2024-11-21T13:48:49.174" v="3673" actId="1076"/>
          <ac:spMkLst>
            <pc:docMk/>
            <pc:sldMk cId="4102266291" sldId="288"/>
            <ac:spMk id="7" creationId="{7D66C3AA-0327-4868-66B7-ADFCB37E2E3E}"/>
          </ac:spMkLst>
        </pc:spChg>
        <pc:picChg chg="add mod">
          <ac:chgData name="ULPG:Godley.David" userId="df0d9718-1ca3-47e9-979d-bead8aa59f87" providerId="ADAL" clId="{867B37A7-612E-42B6-84CF-A89B0F3F43BA}" dt="2024-11-21T12:25:28.612" v="3612" actId="1076"/>
          <ac:picMkLst>
            <pc:docMk/>
            <pc:sldMk cId="4102266291" sldId="288"/>
            <ac:picMk id="5" creationId="{10ABA0B6-F7D5-5AEF-A06E-4A0A476BE5EB}"/>
          </ac:picMkLst>
        </pc:picChg>
        <pc:picChg chg="add mod">
          <ac:chgData name="ULPG:Godley.David" userId="df0d9718-1ca3-47e9-979d-bead8aa59f87" providerId="ADAL" clId="{867B37A7-612E-42B6-84CF-A89B0F3F43BA}" dt="2024-11-21T13:52:10.112" v="3678" actId="1076"/>
          <ac:picMkLst>
            <pc:docMk/>
            <pc:sldMk cId="4102266291" sldId="288"/>
            <ac:picMk id="8" creationId="{CCCA5885-8F7F-B20F-BC81-BD83990F16A1}"/>
          </ac:picMkLst>
        </pc:picChg>
      </pc:sldChg>
      <pc:sldChg chg="addSp modSp add mod">
        <pc:chgData name="ULPG:Godley.David" userId="df0d9718-1ca3-47e9-979d-bead8aa59f87" providerId="ADAL" clId="{867B37A7-612E-42B6-84CF-A89B0F3F43BA}" dt="2024-11-21T13:49:14.851" v="3674" actId="20577"/>
        <pc:sldMkLst>
          <pc:docMk/>
          <pc:sldMk cId="3482172914" sldId="289"/>
        </pc:sldMkLst>
        <pc:spChg chg="add mod">
          <ac:chgData name="ULPG:Godley.David" userId="df0d9718-1ca3-47e9-979d-bead8aa59f87" providerId="ADAL" clId="{867B37A7-612E-42B6-84CF-A89B0F3F43BA}" dt="2024-11-21T12:26:52.452" v="3643" actId="113"/>
          <ac:spMkLst>
            <pc:docMk/>
            <pc:sldMk cId="3482172914" sldId="289"/>
            <ac:spMk id="2" creationId="{A2DBA290-14FC-9A22-AC4E-78A33337C513}"/>
          </ac:spMkLst>
        </pc:spChg>
        <pc:spChg chg="add mod">
          <ac:chgData name="ULPG:Godley.David" userId="df0d9718-1ca3-47e9-979d-bead8aa59f87" providerId="ADAL" clId="{867B37A7-612E-42B6-84CF-A89B0F3F43BA}" dt="2024-11-21T13:49:14.851" v="3674" actId="20577"/>
          <ac:spMkLst>
            <pc:docMk/>
            <pc:sldMk cId="3482172914" sldId="289"/>
            <ac:spMk id="4" creationId="{D3B43F98-EC4D-AB8F-5D2A-20CC7348B9E8}"/>
          </ac:spMkLst>
        </pc:spChg>
        <pc:picChg chg="add mod">
          <ac:chgData name="ULPG:Godley.David" userId="df0d9718-1ca3-47e9-979d-bead8aa59f87" providerId="ADAL" clId="{867B37A7-612E-42B6-84CF-A89B0F3F43BA}" dt="2024-11-21T12:26:28.228" v="3639"/>
          <ac:picMkLst>
            <pc:docMk/>
            <pc:sldMk cId="3482172914" sldId="289"/>
            <ac:picMk id="5" creationId="{38A3C796-02BE-51D6-EB4C-05DFAEDC4D51}"/>
          </ac:picMkLst>
        </pc:picChg>
        <pc:picChg chg="add mod">
          <ac:chgData name="ULPG:Godley.David" userId="df0d9718-1ca3-47e9-979d-bead8aa59f87" providerId="ADAL" clId="{867B37A7-612E-42B6-84CF-A89B0F3F43BA}" dt="2024-11-21T12:26:41.400" v="3642" actId="1076"/>
          <ac:picMkLst>
            <pc:docMk/>
            <pc:sldMk cId="3482172914" sldId="289"/>
            <ac:picMk id="6" creationId="{0CD07B5F-0F33-1F15-7AE2-86E0D1C8A9CC}"/>
          </ac:picMkLst>
        </pc:picChg>
      </pc:sldChg>
      <pc:sldChg chg="add del ord">
        <pc:chgData name="ULPG:Godley.David" userId="df0d9718-1ca3-47e9-979d-bead8aa59f87" providerId="ADAL" clId="{867B37A7-612E-42B6-84CF-A89B0F3F43BA}" dt="2024-11-21T12:27:07.604" v="3646" actId="47"/>
        <pc:sldMkLst>
          <pc:docMk/>
          <pc:sldMk cId="0" sldId="290"/>
        </pc:sldMkLst>
      </pc:sldChg>
      <pc:sldChg chg="addSp delSp modSp del mod setBg">
        <pc:chgData name="ULPG:Godley.David" userId="df0d9718-1ca3-47e9-979d-bead8aa59f87" providerId="ADAL" clId="{867B37A7-612E-42B6-84CF-A89B0F3F43BA}" dt="2024-11-21T14:28:46.840" v="3689" actId="47"/>
        <pc:sldMkLst>
          <pc:docMk/>
          <pc:sldMk cId="2293350060" sldId="290"/>
        </pc:sldMkLst>
        <pc:spChg chg="mod ord">
          <ac:chgData name="ULPG:Godley.David" userId="df0d9718-1ca3-47e9-979d-bead8aa59f87" providerId="ADAL" clId="{867B37A7-612E-42B6-84CF-A89B0F3F43BA}" dt="2024-11-21T14:28:40.818" v="3688" actId="26606"/>
          <ac:spMkLst>
            <pc:docMk/>
            <pc:sldMk cId="2293350060" sldId="290"/>
            <ac:spMk id="3" creationId="{89CA39D2-15A0-1149-FC99-EC6B7C32E7A3}"/>
          </ac:spMkLst>
        </pc:spChg>
        <pc:spChg chg="add del">
          <ac:chgData name="ULPG:Godley.David" userId="df0d9718-1ca3-47e9-979d-bead8aa59f87" providerId="ADAL" clId="{867B37A7-612E-42B6-84CF-A89B0F3F43BA}" dt="2024-11-21T14:28:36.909" v="3683" actId="26606"/>
          <ac:spMkLst>
            <pc:docMk/>
            <pc:sldMk cId="2293350060" sldId="290"/>
            <ac:spMk id="9" creationId="{AB8C311F-7253-4AED-9701-7FC0708C41C7}"/>
          </ac:spMkLst>
        </pc:spChg>
        <pc:spChg chg="add del">
          <ac:chgData name="ULPG:Godley.David" userId="df0d9718-1ca3-47e9-979d-bead8aa59f87" providerId="ADAL" clId="{867B37A7-612E-42B6-84CF-A89B0F3F43BA}" dt="2024-11-21T14:28:36.909" v="3683" actId="26606"/>
          <ac:spMkLst>
            <pc:docMk/>
            <pc:sldMk cId="2293350060" sldId="290"/>
            <ac:spMk id="11" creationId="{FD073016-B734-483B-8953-5BADEE145112}"/>
          </ac:spMkLst>
        </pc:spChg>
        <pc:spChg chg="add del">
          <ac:chgData name="ULPG:Godley.David" userId="df0d9718-1ca3-47e9-979d-bead8aa59f87" providerId="ADAL" clId="{867B37A7-612E-42B6-84CF-A89B0F3F43BA}" dt="2024-11-21T14:28:36.909" v="3683" actId="26606"/>
          <ac:spMkLst>
            <pc:docMk/>
            <pc:sldMk cId="2293350060" sldId="290"/>
            <ac:spMk id="13" creationId="{90A7EAB6-59D3-4325-8DE6-E0CA4009CE53}"/>
          </ac:spMkLst>
        </pc:spChg>
        <pc:spChg chg="add del">
          <ac:chgData name="ULPG:Godley.David" userId="df0d9718-1ca3-47e9-979d-bead8aa59f87" providerId="ADAL" clId="{867B37A7-612E-42B6-84CF-A89B0F3F43BA}" dt="2024-11-21T14:28:36.909" v="3683" actId="26606"/>
          <ac:spMkLst>
            <pc:docMk/>
            <pc:sldMk cId="2293350060" sldId="290"/>
            <ac:spMk id="15" creationId="{A8D57A06-A426-446D-B02C-A2DC6B62E45E}"/>
          </ac:spMkLst>
        </pc:spChg>
        <pc:spChg chg="add del">
          <ac:chgData name="ULPG:Godley.David" userId="df0d9718-1ca3-47e9-979d-bead8aa59f87" providerId="ADAL" clId="{867B37A7-612E-42B6-84CF-A89B0F3F43BA}" dt="2024-11-21T14:28:39.205" v="3685" actId="26606"/>
          <ac:spMkLst>
            <pc:docMk/>
            <pc:sldMk cId="2293350060" sldId="290"/>
            <ac:spMk id="17" creationId="{32BC26D8-82FB-445E-AA49-62A77D7C1EE0}"/>
          </ac:spMkLst>
        </pc:spChg>
        <pc:spChg chg="add del">
          <ac:chgData name="ULPG:Godley.David" userId="df0d9718-1ca3-47e9-979d-bead8aa59f87" providerId="ADAL" clId="{867B37A7-612E-42B6-84CF-A89B0F3F43BA}" dt="2024-11-21T14:28:39.205" v="3685" actId="26606"/>
          <ac:spMkLst>
            <pc:docMk/>
            <pc:sldMk cId="2293350060" sldId="290"/>
            <ac:spMk id="18" creationId="{CB44330D-EA18-4254-AA95-EB49948539B8}"/>
          </ac:spMkLst>
        </pc:spChg>
        <pc:spChg chg="add del">
          <ac:chgData name="ULPG:Godley.David" userId="df0d9718-1ca3-47e9-979d-bead8aa59f87" providerId="ADAL" clId="{867B37A7-612E-42B6-84CF-A89B0F3F43BA}" dt="2024-11-21T14:28:40.805" v="3687" actId="26606"/>
          <ac:spMkLst>
            <pc:docMk/>
            <pc:sldMk cId="2293350060" sldId="290"/>
            <ac:spMk id="20" creationId="{AB8C311F-7253-4AED-9701-7FC0708C41C7}"/>
          </ac:spMkLst>
        </pc:spChg>
        <pc:spChg chg="add del">
          <ac:chgData name="ULPG:Godley.David" userId="df0d9718-1ca3-47e9-979d-bead8aa59f87" providerId="ADAL" clId="{867B37A7-612E-42B6-84CF-A89B0F3F43BA}" dt="2024-11-21T14:28:40.805" v="3687" actId="26606"/>
          <ac:spMkLst>
            <pc:docMk/>
            <pc:sldMk cId="2293350060" sldId="290"/>
            <ac:spMk id="21" creationId="{E2384209-CB15-4CDF-9D31-C44FD9A3F20D}"/>
          </ac:spMkLst>
        </pc:spChg>
        <pc:spChg chg="add del">
          <ac:chgData name="ULPG:Godley.David" userId="df0d9718-1ca3-47e9-979d-bead8aa59f87" providerId="ADAL" clId="{867B37A7-612E-42B6-84CF-A89B0F3F43BA}" dt="2024-11-21T14:28:40.805" v="3687" actId="26606"/>
          <ac:spMkLst>
            <pc:docMk/>
            <pc:sldMk cId="2293350060" sldId="290"/>
            <ac:spMk id="22" creationId="{2633B3B5-CC90-43F0-8714-D31D1F3F0209}"/>
          </ac:spMkLst>
        </pc:spChg>
        <pc:spChg chg="add del">
          <ac:chgData name="ULPG:Godley.David" userId="df0d9718-1ca3-47e9-979d-bead8aa59f87" providerId="ADAL" clId="{867B37A7-612E-42B6-84CF-A89B0F3F43BA}" dt="2024-11-21T14:28:40.805" v="3687" actId="26606"/>
          <ac:spMkLst>
            <pc:docMk/>
            <pc:sldMk cId="2293350060" sldId="290"/>
            <ac:spMk id="23" creationId="{A8D57A06-A426-446D-B02C-A2DC6B62E45E}"/>
          </ac:spMkLst>
        </pc:spChg>
        <pc:spChg chg="add">
          <ac:chgData name="ULPG:Godley.David" userId="df0d9718-1ca3-47e9-979d-bead8aa59f87" providerId="ADAL" clId="{867B37A7-612E-42B6-84CF-A89B0F3F43BA}" dt="2024-11-21T14:28:40.818" v="3688" actId="26606"/>
          <ac:spMkLst>
            <pc:docMk/>
            <pc:sldMk cId="2293350060" sldId="290"/>
            <ac:spMk id="25" creationId="{7BDAC5B6-20CE-447F-8BA1-F2274AC7AE5B}"/>
          </ac:spMkLst>
        </pc:spChg>
        <pc:spChg chg="add">
          <ac:chgData name="ULPG:Godley.David" userId="df0d9718-1ca3-47e9-979d-bead8aa59f87" providerId="ADAL" clId="{867B37A7-612E-42B6-84CF-A89B0F3F43BA}" dt="2024-11-21T14:28:40.818" v="3688" actId="26606"/>
          <ac:spMkLst>
            <pc:docMk/>
            <pc:sldMk cId="2293350060" sldId="290"/>
            <ac:spMk id="26" creationId="{D1D22B31-BF8F-446B-9009-8A251FB177CB}"/>
          </ac:spMkLst>
        </pc:spChg>
        <pc:picChg chg="add mod">
          <ac:chgData name="ULPG:Godley.David" userId="df0d9718-1ca3-47e9-979d-bead8aa59f87" providerId="ADAL" clId="{867B37A7-612E-42B6-84CF-A89B0F3F43BA}" dt="2024-11-21T14:28:40.818" v="3688" actId="26606"/>
          <ac:picMkLst>
            <pc:docMk/>
            <pc:sldMk cId="2293350060" sldId="290"/>
            <ac:picMk id="4" creationId="{5988F633-546F-C40E-63EE-B3F88E02B673}"/>
          </ac:picMkLst>
        </pc:picChg>
      </pc:sldChg>
      <pc:sldChg chg="add del">
        <pc:chgData name="ULPG:Godley.David" userId="df0d9718-1ca3-47e9-979d-bead8aa59f87" providerId="ADAL" clId="{867B37A7-612E-42B6-84CF-A89B0F3F43BA}" dt="2024-11-21T12:27:00.882" v="3645" actId="47"/>
        <pc:sldMkLst>
          <pc:docMk/>
          <pc:sldMk cId="748030248" sldId="291"/>
        </pc:sldMkLst>
      </pc:sldChg>
      <pc:sldMasterChg chg="del delSldLayout">
        <pc:chgData name="ULPG:Godley.David" userId="df0d9718-1ca3-47e9-979d-bead8aa59f87" providerId="ADAL" clId="{867B37A7-612E-42B6-84CF-A89B0F3F43BA}" dt="2024-11-21T12:27:07.604" v="3646" actId="47"/>
        <pc:sldMasterMkLst>
          <pc:docMk/>
          <pc:sldMasterMk cId="2948474086" sldId="2147483657"/>
        </pc:sldMasterMkLst>
        <pc:sldLayoutChg chg="del">
          <pc:chgData name="ULPG:Godley.David" userId="df0d9718-1ca3-47e9-979d-bead8aa59f87" providerId="ADAL" clId="{867B37A7-612E-42B6-84CF-A89B0F3F43BA}" dt="2024-11-21T12:27:07.604" v="3646" actId="47"/>
          <pc:sldLayoutMkLst>
            <pc:docMk/>
            <pc:sldMasterMk cId="2948474086" sldId="2147483657"/>
            <pc:sldLayoutMk cId="974795874" sldId="2147483658"/>
          </pc:sldLayoutMkLst>
        </pc:sldLayoutChg>
        <pc:sldLayoutChg chg="del">
          <pc:chgData name="ULPG:Godley.David" userId="df0d9718-1ca3-47e9-979d-bead8aa59f87" providerId="ADAL" clId="{867B37A7-612E-42B6-84CF-A89B0F3F43BA}" dt="2024-11-21T12:27:07.604" v="3646" actId="47"/>
          <pc:sldLayoutMkLst>
            <pc:docMk/>
            <pc:sldMasterMk cId="2948474086" sldId="2147483657"/>
            <pc:sldLayoutMk cId="832648133" sldId="2147483659"/>
          </pc:sldLayoutMkLst>
        </pc:sldLayoutChg>
        <pc:sldLayoutChg chg="del">
          <pc:chgData name="ULPG:Godley.David" userId="df0d9718-1ca3-47e9-979d-bead8aa59f87" providerId="ADAL" clId="{867B37A7-612E-42B6-84CF-A89B0F3F43BA}" dt="2024-11-21T12:27:07.604" v="3646" actId="47"/>
          <pc:sldLayoutMkLst>
            <pc:docMk/>
            <pc:sldMasterMk cId="2948474086" sldId="2147483657"/>
            <pc:sldLayoutMk cId="3922970569" sldId="2147483660"/>
          </pc:sldLayoutMkLst>
        </pc:sldLayoutChg>
        <pc:sldLayoutChg chg="del">
          <pc:chgData name="ULPG:Godley.David" userId="df0d9718-1ca3-47e9-979d-bead8aa59f87" providerId="ADAL" clId="{867B37A7-612E-42B6-84CF-A89B0F3F43BA}" dt="2024-11-21T12:27:07.604" v="3646" actId="47"/>
          <pc:sldLayoutMkLst>
            <pc:docMk/>
            <pc:sldMasterMk cId="2948474086" sldId="2147483657"/>
            <pc:sldLayoutMk cId="1860200071" sldId="2147483661"/>
          </pc:sldLayoutMkLst>
        </pc:sldLayoutChg>
        <pc:sldLayoutChg chg="del">
          <pc:chgData name="ULPG:Godley.David" userId="df0d9718-1ca3-47e9-979d-bead8aa59f87" providerId="ADAL" clId="{867B37A7-612E-42B6-84CF-A89B0F3F43BA}" dt="2024-11-21T12:27:07.604" v="3646" actId="47"/>
          <pc:sldLayoutMkLst>
            <pc:docMk/>
            <pc:sldMasterMk cId="2948474086" sldId="2147483657"/>
            <pc:sldLayoutMk cId="2088894371" sldId="2147483662"/>
          </pc:sldLayoutMkLst>
        </pc:sldLayoutChg>
        <pc:sldLayoutChg chg="del">
          <pc:chgData name="ULPG:Godley.David" userId="df0d9718-1ca3-47e9-979d-bead8aa59f87" providerId="ADAL" clId="{867B37A7-612E-42B6-84CF-A89B0F3F43BA}" dt="2024-11-21T12:27:07.604" v="3646" actId="47"/>
          <pc:sldLayoutMkLst>
            <pc:docMk/>
            <pc:sldMasterMk cId="2948474086" sldId="2147483657"/>
            <pc:sldLayoutMk cId="706963793" sldId="2147483663"/>
          </pc:sldLayoutMkLst>
        </pc:sldLayoutChg>
        <pc:sldLayoutChg chg="del">
          <pc:chgData name="ULPG:Godley.David" userId="df0d9718-1ca3-47e9-979d-bead8aa59f87" providerId="ADAL" clId="{867B37A7-612E-42B6-84CF-A89B0F3F43BA}" dt="2024-11-21T12:27:07.604" v="3646" actId="47"/>
          <pc:sldLayoutMkLst>
            <pc:docMk/>
            <pc:sldMasterMk cId="2948474086" sldId="2147483657"/>
            <pc:sldLayoutMk cId="194013579" sldId="2147483664"/>
          </pc:sldLayoutMkLst>
        </pc:sldLayoutChg>
        <pc:sldLayoutChg chg="del">
          <pc:chgData name="ULPG:Godley.David" userId="df0d9718-1ca3-47e9-979d-bead8aa59f87" providerId="ADAL" clId="{867B37A7-612E-42B6-84CF-A89B0F3F43BA}" dt="2024-11-21T12:27:07.604" v="3646" actId="47"/>
          <pc:sldLayoutMkLst>
            <pc:docMk/>
            <pc:sldMasterMk cId="2948474086" sldId="2147483657"/>
            <pc:sldLayoutMk cId="2122426312" sldId="2147483665"/>
          </pc:sldLayoutMkLst>
        </pc:sldLayoutChg>
        <pc:sldLayoutChg chg="del">
          <pc:chgData name="ULPG:Godley.David" userId="df0d9718-1ca3-47e9-979d-bead8aa59f87" providerId="ADAL" clId="{867B37A7-612E-42B6-84CF-A89B0F3F43BA}" dt="2024-11-21T12:27:07.604" v="3646" actId="47"/>
          <pc:sldLayoutMkLst>
            <pc:docMk/>
            <pc:sldMasterMk cId="2948474086" sldId="2147483657"/>
            <pc:sldLayoutMk cId="1012759259" sldId="2147483666"/>
          </pc:sldLayoutMkLst>
        </pc:sldLayoutChg>
        <pc:sldLayoutChg chg="del">
          <pc:chgData name="ULPG:Godley.David" userId="df0d9718-1ca3-47e9-979d-bead8aa59f87" providerId="ADAL" clId="{867B37A7-612E-42B6-84CF-A89B0F3F43BA}" dt="2024-11-21T12:27:07.604" v="3646" actId="47"/>
          <pc:sldLayoutMkLst>
            <pc:docMk/>
            <pc:sldMasterMk cId="2948474086" sldId="2147483657"/>
            <pc:sldLayoutMk cId="1882768071" sldId="2147483667"/>
          </pc:sldLayoutMkLst>
        </pc:sldLayoutChg>
        <pc:sldLayoutChg chg="del">
          <pc:chgData name="ULPG:Godley.David" userId="df0d9718-1ca3-47e9-979d-bead8aa59f87" providerId="ADAL" clId="{867B37A7-612E-42B6-84CF-A89B0F3F43BA}" dt="2024-11-21T12:27:07.604" v="3646" actId="47"/>
          <pc:sldLayoutMkLst>
            <pc:docMk/>
            <pc:sldMasterMk cId="2948474086" sldId="2147483657"/>
            <pc:sldLayoutMk cId="2795784000" sldId="2147483668"/>
          </pc:sldLayoutMkLst>
        </pc:sldLayoutChg>
        <pc:sldLayoutChg chg="del">
          <pc:chgData name="ULPG:Godley.David" userId="df0d9718-1ca3-47e9-979d-bead8aa59f87" providerId="ADAL" clId="{867B37A7-612E-42B6-84CF-A89B0F3F43BA}" dt="2024-11-21T12:27:07.604" v="3646" actId="47"/>
          <pc:sldLayoutMkLst>
            <pc:docMk/>
            <pc:sldMasterMk cId="2948474086" sldId="2147483657"/>
            <pc:sldLayoutMk cId="2269351541" sldId="2147483669"/>
          </pc:sldLayoutMkLst>
        </pc:sldLayoutChg>
        <pc:sldLayoutChg chg="del">
          <pc:chgData name="ULPG:Godley.David" userId="df0d9718-1ca3-47e9-979d-bead8aa59f87" providerId="ADAL" clId="{867B37A7-612E-42B6-84CF-A89B0F3F43BA}" dt="2024-11-21T12:27:07.604" v="3646" actId="47"/>
          <pc:sldLayoutMkLst>
            <pc:docMk/>
            <pc:sldMasterMk cId="2948474086" sldId="2147483657"/>
            <pc:sldLayoutMk cId="293978231" sldId="2147483670"/>
          </pc:sldLayoutMkLst>
        </pc:sldLayoutChg>
      </pc:sldMasterChg>
    </pc:docChg>
  </pc:docChgLst>
  <pc:docChgLst>
    <pc:chgData name="ULPG:Godley.David" userId="df0d9718-1ca3-47e9-979d-bead8aa59f87" providerId="ADAL" clId="{B0FDF18C-6A3B-4AB5-8E4A-DAC372ADB5FF}"/>
    <pc:docChg chg="delSld">
      <pc:chgData name="ULPG:Godley.David" userId="df0d9718-1ca3-47e9-979d-bead8aa59f87" providerId="ADAL" clId="{B0FDF18C-6A3B-4AB5-8E4A-DAC372ADB5FF}" dt="2024-11-22T10:50:51.152" v="20" actId="47"/>
      <pc:docMkLst>
        <pc:docMk/>
      </pc:docMkLst>
      <pc:sldChg chg="del">
        <pc:chgData name="ULPG:Godley.David" userId="df0d9718-1ca3-47e9-979d-bead8aa59f87" providerId="ADAL" clId="{B0FDF18C-6A3B-4AB5-8E4A-DAC372ADB5FF}" dt="2024-11-22T10:50:51.152" v="20" actId="47"/>
        <pc:sldMkLst>
          <pc:docMk/>
          <pc:sldMk cId="2072698289" sldId="259"/>
        </pc:sldMkLst>
      </pc:sldChg>
      <pc:sldChg chg="del">
        <pc:chgData name="ULPG:Godley.David" userId="df0d9718-1ca3-47e9-979d-bead8aa59f87" providerId="ADAL" clId="{B0FDF18C-6A3B-4AB5-8E4A-DAC372ADB5FF}" dt="2024-11-22T10:43:54.218" v="0" actId="47"/>
        <pc:sldMkLst>
          <pc:docMk/>
          <pc:sldMk cId="3185328030" sldId="268"/>
        </pc:sldMkLst>
      </pc:sldChg>
      <pc:sldChg chg="del">
        <pc:chgData name="ULPG:Godley.David" userId="df0d9718-1ca3-47e9-979d-bead8aa59f87" providerId="ADAL" clId="{B0FDF18C-6A3B-4AB5-8E4A-DAC372ADB5FF}" dt="2024-11-22T10:43:59.474" v="1" actId="47"/>
        <pc:sldMkLst>
          <pc:docMk/>
          <pc:sldMk cId="2582791444" sldId="269"/>
        </pc:sldMkLst>
      </pc:sldChg>
      <pc:sldChg chg="del">
        <pc:chgData name="ULPG:Godley.David" userId="df0d9718-1ca3-47e9-979d-bead8aa59f87" providerId="ADAL" clId="{B0FDF18C-6A3B-4AB5-8E4A-DAC372ADB5FF}" dt="2024-11-22T10:44:00.252" v="2" actId="47"/>
        <pc:sldMkLst>
          <pc:docMk/>
          <pc:sldMk cId="901047135" sldId="270"/>
        </pc:sldMkLst>
      </pc:sldChg>
      <pc:sldChg chg="del">
        <pc:chgData name="ULPG:Godley.David" userId="df0d9718-1ca3-47e9-979d-bead8aa59f87" providerId="ADAL" clId="{B0FDF18C-6A3B-4AB5-8E4A-DAC372ADB5FF}" dt="2024-11-22T10:44:01.010" v="3" actId="47"/>
        <pc:sldMkLst>
          <pc:docMk/>
          <pc:sldMk cId="3473236189" sldId="271"/>
        </pc:sldMkLst>
      </pc:sldChg>
      <pc:sldChg chg="del">
        <pc:chgData name="ULPG:Godley.David" userId="df0d9718-1ca3-47e9-979d-bead8aa59f87" providerId="ADAL" clId="{B0FDF18C-6A3B-4AB5-8E4A-DAC372ADB5FF}" dt="2024-11-22T10:44:02.048" v="4" actId="47"/>
        <pc:sldMkLst>
          <pc:docMk/>
          <pc:sldMk cId="1334222745" sldId="272"/>
        </pc:sldMkLst>
      </pc:sldChg>
      <pc:sldChg chg="del">
        <pc:chgData name="ULPG:Godley.David" userId="df0d9718-1ca3-47e9-979d-bead8aa59f87" providerId="ADAL" clId="{B0FDF18C-6A3B-4AB5-8E4A-DAC372ADB5FF}" dt="2024-11-22T10:44:02.483" v="5" actId="47"/>
        <pc:sldMkLst>
          <pc:docMk/>
          <pc:sldMk cId="2676364853" sldId="273"/>
        </pc:sldMkLst>
      </pc:sldChg>
      <pc:sldChg chg="del">
        <pc:chgData name="ULPG:Godley.David" userId="df0d9718-1ca3-47e9-979d-bead8aa59f87" providerId="ADAL" clId="{B0FDF18C-6A3B-4AB5-8E4A-DAC372ADB5FF}" dt="2024-11-22T10:44:02.864" v="6" actId="47"/>
        <pc:sldMkLst>
          <pc:docMk/>
          <pc:sldMk cId="1495377368" sldId="274"/>
        </pc:sldMkLst>
      </pc:sldChg>
      <pc:sldChg chg="del">
        <pc:chgData name="ULPG:Godley.David" userId="df0d9718-1ca3-47e9-979d-bead8aa59f87" providerId="ADAL" clId="{B0FDF18C-6A3B-4AB5-8E4A-DAC372ADB5FF}" dt="2024-11-22T10:44:03.486" v="7" actId="47"/>
        <pc:sldMkLst>
          <pc:docMk/>
          <pc:sldMk cId="901640015" sldId="275"/>
        </pc:sldMkLst>
      </pc:sldChg>
      <pc:sldChg chg="del">
        <pc:chgData name="ULPG:Godley.David" userId="df0d9718-1ca3-47e9-979d-bead8aa59f87" providerId="ADAL" clId="{B0FDF18C-6A3B-4AB5-8E4A-DAC372ADB5FF}" dt="2024-11-22T10:44:04.874" v="8" actId="47"/>
        <pc:sldMkLst>
          <pc:docMk/>
          <pc:sldMk cId="2125466131" sldId="276"/>
        </pc:sldMkLst>
      </pc:sldChg>
      <pc:sldChg chg="del">
        <pc:chgData name="ULPG:Godley.David" userId="df0d9718-1ca3-47e9-979d-bead8aa59f87" providerId="ADAL" clId="{B0FDF18C-6A3B-4AB5-8E4A-DAC372ADB5FF}" dt="2024-11-22T10:44:04.883" v="9" actId="47"/>
        <pc:sldMkLst>
          <pc:docMk/>
          <pc:sldMk cId="630289225" sldId="277"/>
        </pc:sldMkLst>
      </pc:sldChg>
      <pc:sldChg chg="del">
        <pc:chgData name="ULPG:Godley.David" userId="df0d9718-1ca3-47e9-979d-bead8aa59f87" providerId="ADAL" clId="{B0FDF18C-6A3B-4AB5-8E4A-DAC372ADB5FF}" dt="2024-11-22T10:44:05.429" v="10" actId="47"/>
        <pc:sldMkLst>
          <pc:docMk/>
          <pc:sldMk cId="1186295900" sldId="278"/>
        </pc:sldMkLst>
      </pc:sldChg>
      <pc:sldChg chg="del">
        <pc:chgData name="ULPG:Godley.David" userId="df0d9718-1ca3-47e9-979d-bead8aa59f87" providerId="ADAL" clId="{B0FDF18C-6A3B-4AB5-8E4A-DAC372ADB5FF}" dt="2024-11-22T10:44:05.833" v="11" actId="47"/>
        <pc:sldMkLst>
          <pc:docMk/>
          <pc:sldMk cId="2952909903" sldId="279"/>
        </pc:sldMkLst>
      </pc:sldChg>
      <pc:sldChg chg="del">
        <pc:chgData name="ULPG:Godley.David" userId="df0d9718-1ca3-47e9-979d-bead8aa59f87" providerId="ADAL" clId="{B0FDF18C-6A3B-4AB5-8E4A-DAC372ADB5FF}" dt="2024-11-22T10:44:06.212" v="12" actId="47"/>
        <pc:sldMkLst>
          <pc:docMk/>
          <pc:sldMk cId="692771886" sldId="280"/>
        </pc:sldMkLst>
      </pc:sldChg>
      <pc:sldChg chg="del">
        <pc:chgData name="ULPG:Godley.David" userId="df0d9718-1ca3-47e9-979d-bead8aa59f87" providerId="ADAL" clId="{B0FDF18C-6A3B-4AB5-8E4A-DAC372ADB5FF}" dt="2024-11-22T10:44:06.597" v="13" actId="47"/>
        <pc:sldMkLst>
          <pc:docMk/>
          <pc:sldMk cId="2322984883" sldId="281"/>
        </pc:sldMkLst>
      </pc:sldChg>
      <pc:sldChg chg="del">
        <pc:chgData name="ULPG:Godley.David" userId="df0d9718-1ca3-47e9-979d-bead8aa59f87" providerId="ADAL" clId="{B0FDF18C-6A3B-4AB5-8E4A-DAC372ADB5FF}" dt="2024-11-22T10:44:06.969" v="14" actId="47"/>
        <pc:sldMkLst>
          <pc:docMk/>
          <pc:sldMk cId="28250301" sldId="282"/>
        </pc:sldMkLst>
      </pc:sldChg>
      <pc:sldChg chg="del">
        <pc:chgData name="ULPG:Godley.David" userId="df0d9718-1ca3-47e9-979d-bead8aa59f87" providerId="ADAL" clId="{B0FDF18C-6A3B-4AB5-8E4A-DAC372ADB5FF}" dt="2024-11-22T10:44:08.791" v="15" actId="47"/>
        <pc:sldMkLst>
          <pc:docMk/>
          <pc:sldMk cId="3869390863" sldId="283"/>
        </pc:sldMkLst>
      </pc:sldChg>
      <pc:sldChg chg="del">
        <pc:chgData name="ULPG:Godley.David" userId="df0d9718-1ca3-47e9-979d-bead8aa59f87" providerId="ADAL" clId="{B0FDF18C-6A3B-4AB5-8E4A-DAC372ADB5FF}" dt="2024-11-22T10:44:09.461" v="16" actId="47"/>
        <pc:sldMkLst>
          <pc:docMk/>
          <pc:sldMk cId="3761234858" sldId="284"/>
        </pc:sldMkLst>
      </pc:sldChg>
      <pc:sldChg chg="del">
        <pc:chgData name="ULPG:Godley.David" userId="df0d9718-1ca3-47e9-979d-bead8aa59f87" providerId="ADAL" clId="{B0FDF18C-6A3B-4AB5-8E4A-DAC372ADB5FF}" dt="2024-11-22T10:44:09.976" v="17" actId="47"/>
        <pc:sldMkLst>
          <pc:docMk/>
          <pc:sldMk cId="4137431752" sldId="285"/>
        </pc:sldMkLst>
      </pc:sldChg>
      <pc:sldChg chg="del">
        <pc:chgData name="ULPG:Godley.David" userId="df0d9718-1ca3-47e9-979d-bead8aa59f87" providerId="ADAL" clId="{B0FDF18C-6A3B-4AB5-8E4A-DAC372ADB5FF}" dt="2024-11-22T10:44:10.466" v="18" actId="47"/>
        <pc:sldMkLst>
          <pc:docMk/>
          <pc:sldMk cId="1009809011" sldId="286"/>
        </pc:sldMkLst>
      </pc:sldChg>
      <pc:sldChg chg="del">
        <pc:chgData name="ULPG:Godley.David" userId="df0d9718-1ca3-47e9-979d-bead8aa59f87" providerId="ADAL" clId="{B0FDF18C-6A3B-4AB5-8E4A-DAC372ADB5FF}" dt="2024-11-22T10:44:11.318" v="19" actId="47"/>
        <pc:sldMkLst>
          <pc:docMk/>
          <pc:sldMk cId="1992406071" sldId="28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93AD1F-7FFA-7B41-9699-40481F46BD40}" type="datetimeFigureOut">
              <a:rPr lang="en-US" smtClean="0"/>
              <a:t>11/22/2024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2EFE74-AD0D-1945-8D01-56451BFA9FB8}" type="slidenum">
              <a:rPr lang="en-US" smtClean="0"/>
              <a:t>‹#›</a:t>
            </a:fld>
            <a:endParaRPr lang="en-US"/>
          </a:p>
        </p:txBody>
      </p:sp>
    </p:spTree>
    <p:extLst>
      <p:ext uri="{BB962C8B-B14F-4D97-AF65-F5344CB8AC3E}">
        <p14:creationId xmlns:p14="http://schemas.microsoft.com/office/powerpoint/2010/main" val="1828700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t>
            </a:r>
          </a:p>
        </p:txBody>
      </p:sp>
      <p:sp>
        <p:nvSpPr>
          <p:cNvPr id="4" name="Slide Number Placeholder 3"/>
          <p:cNvSpPr>
            <a:spLocks noGrp="1"/>
          </p:cNvSpPr>
          <p:nvPr>
            <p:ph type="sldNum" sz="quarter" idx="5"/>
          </p:nvPr>
        </p:nvSpPr>
        <p:spPr/>
        <p:txBody>
          <a:bodyPr/>
          <a:lstStyle/>
          <a:p>
            <a:fld id="{3C2EFE74-AD0D-1945-8D01-56451BFA9FB8}" type="slidenum">
              <a:rPr lang="en-US" smtClean="0"/>
              <a:t>1</a:t>
            </a:fld>
            <a:endParaRPr lang="en-US"/>
          </a:p>
        </p:txBody>
      </p:sp>
    </p:spTree>
    <p:extLst>
      <p:ext uri="{BB962C8B-B14F-4D97-AF65-F5344CB8AC3E}">
        <p14:creationId xmlns:p14="http://schemas.microsoft.com/office/powerpoint/2010/main" val="3240423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C2EFE74-AD0D-1945-8D01-56451BFA9FB8}" type="slidenum">
              <a:rPr lang="en-US" smtClean="0"/>
              <a:t>3</a:t>
            </a:fld>
            <a:endParaRPr lang="en-US"/>
          </a:p>
        </p:txBody>
      </p:sp>
    </p:spTree>
    <p:extLst>
      <p:ext uri="{BB962C8B-B14F-4D97-AF65-F5344CB8AC3E}">
        <p14:creationId xmlns:p14="http://schemas.microsoft.com/office/powerpoint/2010/main" val="946938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C2EFE74-AD0D-1945-8D01-56451BFA9FB8}" type="slidenum">
              <a:rPr lang="en-US" smtClean="0"/>
              <a:t>30</a:t>
            </a:fld>
            <a:endParaRPr lang="en-US"/>
          </a:p>
        </p:txBody>
      </p:sp>
    </p:spTree>
    <p:extLst>
      <p:ext uri="{BB962C8B-B14F-4D97-AF65-F5344CB8AC3E}">
        <p14:creationId xmlns:p14="http://schemas.microsoft.com/office/powerpoint/2010/main" val="3413342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5567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1"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9383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11" indent="0">
              <a:buNone/>
              <a:defRPr sz="2000" b="1"/>
            </a:lvl2pPr>
            <a:lvl3pPr marL="914424" indent="0">
              <a:buNone/>
              <a:defRPr sz="1800" b="1"/>
            </a:lvl3pPr>
            <a:lvl4pPr marL="1371635" indent="0">
              <a:buNone/>
              <a:defRPr sz="1600" b="1"/>
            </a:lvl4pPr>
            <a:lvl5pPr marL="1828847" indent="0">
              <a:buNone/>
              <a:defRPr sz="1600" b="1"/>
            </a:lvl5pPr>
            <a:lvl6pPr marL="2286059" indent="0">
              <a:buNone/>
              <a:defRPr sz="1600" b="1"/>
            </a:lvl6pPr>
            <a:lvl7pPr marL="2743270" indent="0">
              <a:buNone/>
              <a:defRPr sz="1600" b="1"/>
            </a:lvl7pPr>
            <a:lvl8pPr marL="3200482" indent="0">
              <a:buNone/>
              <a:defRPr sz="1600" b="1"/>
            </a:lvl8pPr>
            <a:lvl9pPr marL="3657694"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7" y="1535113"/>
            <a:ext cx="5389034" cy="639762"/>
          </a:xfrm>
        </p:spPr>
        <p:txBody>
          <a:bodyPr anchor="b"/>
          <a:lstStyle>
            <a:lvl1pPr marL="0" indent="0">
              <a:buNone/>
              <a:defRPr sz="2400" b="1"/>
            </a:lvl1pPr>
            <a:lvl2pPr marL="457211" indent="0">
              <a:buNone/>
              <a:defRPr sz="2000" b="1"/>
            </a:lvl2pPr>
            <a:lvl3pPr marL="914424" indent="0">
              <a:buNone/>
              <a:defRPr sz="1800" b="1"/>
            </a:lvl3pPr>
            <a:lvl4pPr marL="1371635" indent="0">
              <a:buNone/>
              <a:defRPr sz="1600" b="1"/>
            </a:lvl4pPr>
            <a:lvl5pPr marL="1828847" indent="0">
              <a:buNone/>
              <a:defRPr sz="1600" b="1"/>
            </a:lvl5pPr>
            <a:lvl6pPr marL="2286059" indent="0">
              <a:buNone/>
              <a:defRPr sz="1600" b="1"/>
            </a:lvl6pPr>
            <a:lvl7pPr marL="2743270" indent="0">
              <a:buNone/>
              <a:defRPr sz="1600" b="1"/>
            </a:lvl7pPr>
            <a:lvl8pPr marL="3200482" indent="0">
              <a:buNone/>
              <a:defRPr sz="1600" b="1"/>
            </a:lvl8pPr>
            <a:lvl9pPr marL="3657694"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7" y="2174875"/>
            <a:ext cx="538903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609601"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a:defRPr/>
            </a:pPr>
            <a:endParaRPr lang="en-US" altLang="en-US"/>
          </a:p>
        </p:txBody>
      </p:sp>
      <p:sp>
        <p:nvSpPr>
          <p:cNvPr id="8" name="Footer Placeholder 7"/>
          <p:cNvSpPr>
            <a:spLocks noGrp="1"/>
          </p:cNvSpPr>
          <p:nvPr>
            <p:ph type="ftr" sz="quarter" idx="11"/>
          </p:nvPr>
        </p:nvSpPr>
        <p:spPr>
          <a:xfrm>
            <a:off x="4165600" y="6356351"/>
            <a:ext cx="3860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endParaRPr lang="en-US" altLang="en-US"/>
          </a:p>
        </p:txBody>
      </p:sp>
      <p:sp>
        <p:nvSpPr>
          <p:cNvPr id="9" name="Slide Number Placeholder 8"/>
          <p:cNvSpPr>
            <a:spLocks noGrp="1"/>
          </p:cNvSpPr>
          <p:nvPr>
            <p:ph type="sldNum" sz="quarter" idx="12"/>
          </p:nvPr>
        </p:nvSpPr>
        <p:spPr>
          <a:xfrm>
            <a:off x="8737601"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pPr>
              <a:defRPr/>
            </a:pPr>
            <a:fld id="{6D29565A-6126-224B-BC58-6AD2063AD354}" type="slidenum">
              <a:rPr lang="en-US" altLang="en-US" smtClean="0"/>
              <a:pPr>
                <a:defRPr/>
              </a:pPr>
              <a:t>‹#›</a:t>
            </a:fld>
            <a:endParaRPr lang="en-US" altLang="en-US"/>
          </a:p>
        </p:txBody>
      </p:sp>
    </p:spTree>
    <p:extLst>
      <p:ext uri="{BB962C8B-B14F-4D97-AF65-F5344CB8AC3E}">
        <p14:creationId xmlns:p14="http://schemas.microsoft.com/office/powerpoint/2010/main" val="3183825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1"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a:defRPr/>
            </a:pPr>
            <a:endParaRPr lang="en-US" altLang="en-US"/>
          </a:p>
        </p:txBody>
      </p:sp>
      <p:sp>
        <p:nvSpPr>
          <p:cNvPr id="3" name="Footer Placeholder 2"/>
          <p:cNvSpPr>
            <a:spLocks noGrp="1"/>
          </p:cNvSpPr>
          <p:nvPr>
            <p:ph type="ftr" sz="quarter" idx="11"/>
          </p:nvPr>
        </p:nvSpPr>
        <p:spPr>
          <a:xfrm>
            <a:off x="4165600" y="6356351"/>
            <a:ext cx="3860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endParaRPr lang="en-US" altLang="en-US"/>
          </a:p>
        </p:txBody>
      </p:sp>
      <p:sp>
        <p:nvSpPr>
          <p:cNvPr id="4" name="Slide Number Placeholder 3"/>
          <p:cNvSpPr>
            <a:spLocks noGrp="1"/>
          </p:cNvSpPr>
          <p:nvPr>
            <p:ph type="sldNum" sz="quarter" idx="12"/>
          </p:nvPr>
        </p:nvSpPr>
        <p:spPr>
          <a:xfrm>
            <a:off x="8737601"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pPr>
              <a:defRPr/>
            </a:pPr>
            <a:fld id="{70E51E15-F399-FD4A-ABA1-9CAE2B238C95}" type="slidenum">
              <a:rPr lang="en-US" altLang="en-US" smtClean="0"/>
              <a:pPr>
                <a:defRPr/>
              </a:pPr>
              <a:t>‹#›</a:t>
            </a:fld>
            <a:endParaRPr lang="en-US" altLang="en-US"/>
          </a:p>
        </p:txBody>
      </p:sp>
    </p:spTree>
    <p:extLst>
      <p:ext uri="{BB962C8B-B14F-4D97-AF65-F5344CB8AC3E}">
        <p14:creationId xmlns:p14="http://schemas.microsoft.com/office/powerpoint/2010/main" val="9382306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4" y="273050"/>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11" indent="0">
              <a:buNone/>
              <a:defRPr sz="1200"/>
            </a:lvl2pPr>
            <a:lvl3pPr marL="914424" indent="0">
              <a:buNone/>
              <a:defRPr sz="1000"/>
            </a:lvl3pPr>
            <a:lvl4pPr marL="1371635" indent="0">
              <a:buNone/>
              <a:defRPr sz="900"/>
            </a:lvl4pPr>
            <a:lvl5pPr marL="1828847" indent="0">
              <a:buNone/>
              <a:defRPr sz="900"/>
            </a:lvl5pPr>
            <a:lvl6pPr marL="2286059" indent="0">
              <a:buNone/>
              <a:defRPr sz="900"/>
            </a:lvl6pPr>
            <a:lvl7pPr marL="2743270" indent="0">
              <a:buNone/>
              <a:defRPr sz="900"/>
            </a:lvl7pPr>
            <a:lvl8pPr marL="3200482" indent="0">
              <a:buNone/>
              <a:defRPr sz="900"/>
            </a:lvl8pPr>
            <a:lvl9pPr marL="3657694" indent="0">
              <a:buNone/>
              <a:defRPr sz="900"/>
            </a:lvl9pPr>
          </a:lstStyle>
          <a:p>
            <a:pPr lvl="0"/>
            <a:r>
              <a:rPr lang="en-GB"/>
              <a:t>Click to edit Master text styles</a:t>
            </a:r>
          </a:p>
        </p:txBody>
      </p:sp>
      <p:sp>
        <p:nvSpPr>
          <p:cNvPr id="5" name="Date Placeholder 4"/>
          <p:cNvSpPr>
            <a:spLocks noGrp="1"/>
          </p:cNvSpPr>
          <p:nvPr>
            <p:ph type="dt" sz="half" idx="10"/>
          </p:nvPr>
        </p:nvSpPr>
        <p:spPr>
          <a:xfrm>
            <a:off x="609601"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a:defRPr/>
            </a:pPr>
            <a:endParaRPr lang="en-US" altLang="en-US"/>
          </a:p>
        </p:txBody>
      </p:sp>
      <p:sp>
        <p:nvSpPr>
          <p:cNvPr id="6" name="Footer Placeholder 5"/>
          <p:cNvSpPr>
            <a:spLocks noGrp="1"/>
          </p:cNvSpPr>
          <p:nvPr>
            <p:ph type="ftr" sz="quarter" idx="11"/>
          </p:nvPr>
        </p:nvSpPr>
        <p:spPr>
          <a:xfrm>
            <a:off x="4165600" y="6356351"/>
            <a:ext cx="3860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endParaRPr lang="en-US" altLang="en-US"/>
          </a:p>
        </p:txBody>
      </p:sp>
      <p:sp>
        <p:nvSpPr>
          <p:cNvPr id="7" name="Slide Number Placeholder 6"/>
          <p:cNvSpPr>
            <a:spLocks noGrp="1"/>
          </p:cNvSpPr>
          <p:nvPr>
            <p:ph type="sldNum" sz="quarter" idx="12"/>
          </p:nvPr>
        </p:nvSpPr>
        <p:spPr>
          <a:xfrm>
            <a:off x="8737601"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pPr>
              <a:defRPr/>
            </a:pPr>
            <a:fld id="{CD034D87-3029-5540-9068-F3AC53879904}" type="slidenum">
              <a:rPr lang="en-US" altLang="en-US" smtClean="0"/>
              <a:pPr>
                <a:defRPr/>
              </a:pPr>
              <a:t>‹#›</a:t>
            </a:fld>
            <a:endParaRPr lang="en-US" altLang="en-US"/>
          </a:p>
        </p:txBody>
      </p:sp>
    </p:spTree>
    <p:extLst>
      <p:ext uri="{BB962C8B-B14F-4D97-AF65-F5344CB8AC3E}">
        <p14:creationId xmlns:p14="http://schemas.microsoft.com/office/powerpoint/2010/main" val="4567586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8" y="612775"/>
            <a:ext cx="7315200" cy="4114800"/>
          </a:xfrm>
        </p:spPr>
        <p:txBody>
          <a:bodyPr rtlCol="0">
            <a:normAutofit/>
          </a:bodyPr>
          <a:lstStyle>
            <a:lvl1pPr marL="0" indent="0">
              <a:buNone/>
              <a:defRPr sz="3200"/>
            </a:lvl1pPr>
            <a:lvl2pPr marL="457211" indent="0">
              <a:buNone/>
              <a:defRPr sz="2800"/>
            </a:lvl2pPr>
            <a:lvl3pPr marL="914424" indent="0">
              <a:buNone/>
              <a:defRPr sz="2400"/>
            </a:lvl3pPr>
            <a:lvl4pPr marL="1371635" indent="0">
              <a:buNone/>
              <a:defRPr sz="2000"/>
            </a:lvl4pPr>
            <a:lvl5pPr marL="1828847" indent="0">
              <a:buNone/>
              <a:defRPr sz="2000"/>
            </a:lvl5pPr>
            <a:lvl6pPr marL="2286059" indent="0">
              <a:buNone/>
              <a:defRPr sz="2000"/>
            </a:lvl6pPr>
            <a:lvl7pPr marL="2743270" indent="0">
              <a:buNone/>
              <a:defRPr sz="2000"/>
            </a:lvl7pPr>
            <a:lvl8pPr marL="3200482" indent="0">
              <a:buNone/>
              <a:defRPr sz="2000"/>
            </a:lvl8pPr>
            <a:lvl9pPr marL="3657694" indent="0">
              <a:buNone/>
              <a:defRPr sz="2000"/>
            </a:lvl9pPr>
          </a:lstStyle>
          <a:p>
            <a:pPr lvl="0"/>
            <a:r>
              <a:rPr lang="en-GB" noProof="0"/>
              <a:t>Click icon to add picture</a:t>
            </a:r>
            <a:endParaRPr lang="en-US" noProof="0"/>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211" indent="0">
              <a:buNone/>
              <a:defRPr sz="1200"/>
            </a:lvl2pPr>
            <a:lvl3pPr marL="914424" indent="0">
              <a:buNone/>
              <a:defRPr sz="1000"/>
            </a:lvl3pPr>
            <a:lvl4pPr marL="1371635" indent="0">
              <a:buNone/>
              <a:defRPr sz="900"/>
            </a:lvl4pPr>
            <a:lvl5pPr marL="1828847" indent="0">
              <a:buNone/>
              <a:defRPr sz="900"/>
            </a:lvl5pPr>
            <a:lvl6pPr marL="2286059" indent="0">
              <a:buNone/>
              <a:defRPr sz="900"/>
            </a:lvl6pPr>
            <a:lvl7pPr marL="2743270" indent="0">
              <a:buNone/>
              <a:defRPr sz="900"/>
            </a:lvl7pPr>
            <a:lvl8pPr marL="3200482" indent="0">
              <a:buNone/>
              <a:defRPr sz="900"/>
            </a:lvl8pPr>
            <a:lvl9pPr marL="3657694" indent="0">
              <a:buNone/>
              <a:defRPr sz="900"/>
            </a:lvl9pPr>
          </a:lstStyle>
          <a:p>
            <a:pPr lvl="0"/>
            <a:r>
              <a:rPr lang="en-GB"/>
              <a:t>Click to edit Master text styles</a:t>
            </a:r>
          </a:p>
        </p:txBody>
      </p:sp>
      <p:sp>
        <p:nvSpPr>
          <p:cNvPr id="5" name="Date Placeholder 4"/>
          <p:cNvSpPr>
            <a:spLocks noGrp="1"/>
          </p:cNvSpPr>
          <p:nvPr>
            <p:ph type="dt" sz="half" idx="10"/>
          </p:nvPr>
        </p:nvSpPr>
        <p:spPr>
          <a:xfrm>
            <a:off x="609601"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a:defRPr/>
            </a:pPr>
            <a:endParaRPr lang="en-US" altLang="en-US"/>
          </a:p>
        </p:txBody>
      </p:sp>
      <p:sp>
        <p:nvSpPr>
          <p:cNvPr id="6" name="Footer Placeholder 5"/>
          <p:cNvSpPr>
            <a:spLocks noGrp="1"/>
          </p:cNvSpPr>
          <p:nvPr>
            <p:ph type="ftr" sz="quarter" idx="11"/>
          </p:nvPr>
        </p:nvSpPr>
        <p:spPr>
          <a:xfrm>
            <a:off x="4165600" y="6356351"/>
            <a:ext cx="3860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endParaRPr lang="en-US" altLang="en-US"/>
          </a:p>
        </p:txBody>
      </p:sp>
      <p:sp>
        <p:nvSpPr>
          <p:cNvPr id="7" name="Slide Number Placeholder 6"/>
          <p:cNvSpPr>
            <a:spLocks noGrp="1"/>
          </p:cNvSpPr>
          <p:nvPr>
            <p:ph type="sldNum" sz="quarter" idx="12"/>
          </p:nvPr>
        </p:nvSpPr>
        <p:spPr>
          <a:xfrm>
            <a:off x="8737601"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pPr>
              <a:defRPr/>
            </a:pPr>
            <a:fld id="{EFB44B0C-B168-1641-9398-D1CA9BB85720}" type="slidenum">
              <a:rPr lang="en-US" altLang="en-US" smtClean="0"/>
              <a:pPr>
                <a:defRPr/>
              </a:pPr>
              <a:t>‹#›</a:t>
            </a:fld>
            <a:endParaRPr lang="en-US" altLang="en-US"/>
          </a:p>
        </p:txBody>
      </p:sp>
    </p:spTree>
    <p:extLst>
      <p:ext uri="{BB962C8B-B14F-4D97-AF65-F5344CB8AC3E}">
        <p14:creationId xmlns:p14="http://schemas.microsoft.com/office/powerpoint/2010/main" val="1834354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09601"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a:defRPr/>
            </a:pPr>
            <a:endParaRPr lang="en-US" altLang="en-US"/>
          </a:p>
        </p:txBody>
      </p:sp>
      <p:sp>
        <p:nvSpPr>
          <p:cNvPr id="5" name="Footer Placeholder 4"/>
          <p:cNvSpPr>
            <a:spLocks noGrp="1"/>
          </p:cNvSpPr>
          <p:nvPr>
            <p:ph type="ftr" sz="quarter" idx="11"/>
          </p:nvPr>
        </p:nvSpPr>
        <p:spPr>
          <a:xfrm>
            <a:off x="4165600" y="6356351"/>
            <a:ext cx="3860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endParaRPr lang="en-US" altLang="en-US"/>
          </a:p>
        </p:txBody>
      </p:sp>
      <p:sp>
        <p:nvSpPr>
          <p:cNvPr id="6" name="Slide Number Placeholder 5"/>
          <p:cNvSpPr>
            <a:spLocks noGrp="1"/>
          </p:cNvSpPr>
          <p:nvPr>
            <p:ph type="sldNum" sz="quarter" idx="12"/>
          </p:nvPr>
        </p:nvSpPr>
        <p:spPr>
          <a:xfrm>
            <a:off x="8737601"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pPr>
              <a:defRPr/>
            </a:pPr>
            <a:fld id="{63A3DC4C-A117-C147-BFDC-56BBDCFA7751}" type="slidenum">
              <a:rPr lang="en-US" altLang="en-US" smtClean="0"/>
              <a:pPr>
                <a:defRPr/>
              </a:pPr>
              <a:t>‹#›</a:t>
            </a:fld>
            <a:endParaRPr lang="en-US" altLang="en-US"/>
          </a:p>
        </p:txBody>
      </p:sp>
    </p:spTree>
    <p:extLst>
      <p:ext uri="{BB962C8B-B14F-4D97-AF65-F5344CB8AC3E}">
        <p14:creationId xmlns:p14="http://schemas.microsoft.com/office/powerpoint/2010/main" val="32189103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8"/>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09601"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a:defRPr/>
            </a:pPr>
            <a:endParaRPr lang="en-US" altLang="en-US"/>
          </a:p>
        </p:txBody>
      </p:sp>
      <p:sp>
        <p:nvSpPr>
          <p:cNvPr id="5" name="Footer Placeholder 4"/>
          <p:cNvSpPr>
            <a:spLocks noGrp="1"/>
          </p:cNvSpPr>
          <p:nvPr>
            <p:ph type="ftr" sz="quarter" idx="11"/>
          </p:nvPr>
        </p:nvSpPr>
        <p:spPr>
          <a:xfrm>
            <a:off x="4165600" y="6356351"/>
            <a:ext cx="3860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endParaRPr lang="en-US" altLang="en-US"/>
          </a:p>
        </p:txBody>
      </p:sp>
      <p:sp>
        <p:nvSpPr>
          <p:cNvPr id="6" name="Slide Number Placeholder 5"/>
          <p:cNvSpPr>
            <a:spLocks noGrp="1"/>
          </p:cNvSpPr>
          <p:nvPr>
            <p:ph type="sldNum" sz="quarter" idx="12"/>
          </p:nvPr>
        </p:nvSpPr>
        <p:spPr>
          <a:xfrm>
            <a:off x="8737601"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pPr>
              <a:defRPr/>
            </a:pPr>
            <a:fld id="{BD340D0F-3E01-4C43-B7A1-2E9BC815CE5F}" type="slidenum">
              <a:rPr lang="en-US" altLang="en-US" smtClean="0"/>
              <a:pPr>
                <a:defRPr/>
              </a:pPr>
              <a:t>‹#›</a:t>
            </a:fld>
            <a:endParaRPr lang="en-US" altLang="en-US"/>
          </a:p>
        </p:txBody>
      </p:sp>
    </p:spTree>
    <p:extLst>
      <p:ext uri="{BB962C8B-B14F-4D97-AF65-F5344CB8AC3E}">
        <p14:creationId xmlns:p14="http://schemas.microsoft.com/office/powerpoint/2010/main" val="4176143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35447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127922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4642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0116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16000" y="3505201"/>
            <a:ext cx="8940800" cy="1012825"/>
          </a:xfrm>
        </p:spPr>
        <p:txBody>
          <a:bodyPr tIns="0">
            <a:normAutofit/>
          </a:bodyPr>
          <a:lstStyle>
            <a:lvl1pPr algn="l">
              <a:defRPr sz="2400" b="1">
                <a:solidFill>
                  <a:schemeClr val="bg1"/>
                </a:solidFill>
              </a:defRPr>
            </a:lvl1pPr>
          </a:lstStyle>
          <a:p>
            <a:r>
              <a:rPr lang="en-GB"/>
              <a:t>Click to edit Master title style</a:t>
            </a:r>
            <a:endParaRPr lang="en-US" dirty="0"/>
          </a:p>
        </p:txBody>
      </p:sp>
      <p:sp>
        <p:nvSpPr>
          <p:cNvPr id="3" name="Subtitle 2"/>
          <p:cNvSpPr>
            <a:spLocks noGrp="1"/>
          </p:cNvSpPr>
          <p:nvPr>
            <p:ph type="subTitle" idx="1"/>
          </p:nvPr>
        </p:nvSpPr>
        <p:spPr>
          <a:xfrm>
            <a:off x="1016000" y="4800600"/>
            <a:ext cx="8534400" cy="685800"/>
          </a:xfrm>
        </p:spPr>
        <p:txBody>
          <a:bodyPr tIns="0" rIns="0">
            <a:normAutofit/>
          </a:bodyPr>
          <a:lstStyle>
            <a:lvl1pPr marL="0" indent="0" algn="l">
              <a:buNone/>
              <a:defRPr sz="2000">
                <a:solidFill>
                  <a:schemeClr val="bg1"/>
                </a:solidFill>
              </a:defRPr>
            </a:lvl1pPr>
            <a:lvl2pPr marL="457211" indent="0" algn="ctr">
              <a:buNone/>
              <a:defRPr>
                <a:solidFill>
                  <a:schemeClr val="tx1">
                    <a:tint val="75000"/>
                  </a:schemeClr>
                </a:solidFill>
              </a:defRPr>
            </a:lvl2pPr>
            <a:lvl3pPr marL="914424" indent="0" algn="ctr">
              <a:buNone/>
              <a:defRPr>
                <a:solidFill>
                  <a:schemeClr val="tx1">
                    <a:tint val="75000"/>
                  </a:schemeClr>
                </a:solidFill>
              </a:defRPr>
            </a:lvl3pPr>
            <a:lvl4pPr marL="1371635" indent="0" algn="ctr">
              <a:buNone/>
              <a:defRPr>
                <a:solidFill>
                  <a:schemeClr val="tx1">
                    <a:tint val="75000"/>
                  </a:schemeClr>
                </a:solidFill>
              </a:defRPr>
            </a:lvl4pPr>
            <a:lvl5pPr marL="1828847" indent="0" algn="ctr">
              <a:buNone/>
              <a:defRPr>
                <a:solidFill>
                  <a:schemeClr val="tx1">
                    <a:tint val="75000"/>
                  </a:schemeClr>
                </a:solidFill>
              </a:defRPr>
            </a:lvl5pPr>
            <a:lvl6pPr marL="2286059" indent="0" algn="ctr">
              <a:buNone/>
              <a:defRPr>
                <a:solidFill>
                  <a:schemeClr val="tx1">
                    <a:tint val="75000"/>
                  </a:schemeClr>
                </a:solidFill>
              </a:defRPr>
            </a:lvl6pPr>
            <a:lvl7pPr marL="2743270" indent="0" algn="ctr">
              <a:buNone/>
              <a:defRPr>
                <a:solidFill>
                  <a:schemeClr val="tx1">
                    <a:tint val="75000"/>
                  </a:schemeClr>
                </a:solidFill>
              </a:defRPr>
            </a:lvl7pPr>
            <a:lvl8pPr marL="3200482" indent="0" algn="ctr">
              <a:buNone/>
              <a:defRPr>
                <a:solidFill>
                  <a:schemeClr val="tx1">
                    <a:tint val="75000"/>
                  </a:schemeClr>
                </a:solidFill>
              </a:defRPr>
            </a:lvl8pPr>
            <a:lvl9pPr marL="3657694" indent="0" algn="ctr">
              <a:buNone/>
              <a:defRPr>
                <a:solidFill>
                  <a:schemeClr val="tx1">
                    <a:tint val="75000"/>
                  </a:schemeClr>
                </a:solidFill>
              </a:defRPr>
            </a:lvl9pPr>
          </a:lstStyle>
          <a:p>
            <a:r>
              <a:rPr lang="en-GB"/>
              <a:t>Click to edit Master subtitle style</a:t>
            </a:r>
            <a:endParaRPr lang="en-US" dirty="0"/>
          </a:p>
        </p:txBody>
      </p:sp>
    </p:spTree>
    <p:extLst>
      <p:ext uri="{BB962C8B-B14F-4D97-AF65-F5344CB8AC3E}">
        <p14:creationId xmlns:p14="http://schemas.microsoft.com/office/powerpoint/2010/main" val="858758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331707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072955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3" descr="Tagline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0801" y="3810000"/>
            <a:ext cx="7330017"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8979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3" descr="Tagline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0801" y="3810000"/>
            <a:ext cx="726863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8027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3" descr="Taglin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0801" y="3810000"/>
            <a:ext cx="7315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25778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4.jp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1C0D9F-691B-9EE0-5C15-F0AACF25F0F0}"/>
              </a:ext>
            </a:extLst>
          </p:cNvPr>
          <p:cNvSpPr/>
          <p:nvPr userDrawn="1"/>
        </p:nvSpPr>
        <p:spPr>
          <a:xfrm>
            <a:off x="0" y="4997774"/>
            <a:ext cx="12192000" cy="2776554"/>
          </a:xfrm>
          <a:prstGeom prst="rect">
            <a:avLst/>
          </a:prstGeom>
          <a:gradFill>
            <a:gsLst>
              <a:gs pos="0">
                <a:schemeClr val="accent5">
                  <a:lumMod val="75000"/>
                </a:schemeClr>
              </a:gs>
              <a:gs pos="99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4FFDC71-89C5-DEEA-ADD7-099FFBF47239}"/>
              </a:ext>
            </a:extLst>
          </p:cNvPr>
          <p:cNvSpPr/>
          <p:nvPr userDrawn="1"/>
        </p:nvSpPr>
        <p:spPr>
          <a:xfrm>
            <a:off x="0" y="4981252"/>
            <a:ext cx="12192000" cy="106353"/>
          </a:xfrm>
          <a:prstGeom prst="rect">
            <a:avLst/>
          </a:prstGeom>
          <a:solidFill>
            <a:srgbClr val="A1B3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A68DEC1-3158-0324-44E7-0A3D259CCF91}"/>
              </a:ext>
            </a:extLst>
          </p:cNvPr>
          <p:cNvPicPr>
            <a:picLocks noChangeAspect="1"/>
          </p:cNvPicPr>
          <p:nvPr userDrawn="1"/>
        </p:nvPicPr>
        <p:blipFill>
          <a:blip r:embed="rId3">
            <a:alphaModFix amt="7000"/>
          </a:blip>
          <a:stretch>
            <a:fillRect/>
          </a:stretch>
        </p:blipFill>
        <p:spPr>
          <a:xfrm>
            <a:off x="3842419" y="1240882"/>
            <a:ext cx="9556946" cy="9556946"/>
          </a:xfrm>
          <a:prstGeom prst="rect">
            <a:avLst/>
          </a:prstGeom>
        </p:spPr>
      </p:pic>
      <p:sp>
        <p:nvSpPr>
          <p:cNvPr id="11" name="Rectangle 10">
            <a:extLst>
              <a:ext uri="{FF2B5EF4-FFF2-40B4-BE49-F238E27FC236}">
                <a16:creationId xmlns:a16="http://schemas.microsoft.com/office/drawing/2014/main" id="{0355BE34-C242-ACF5-CA5C-92FECCA45B5A}"/>
              </a:ext>
            </a:extLst>
          </p:cNvPr>
          <p:cNvSpPr/>
          <p:nvPr userDrawn="1"/>
        </p:nvSpPr>
        <p:spPr>
          <a:xfrm>
            <a:off x="0" y="51338"/>
            <a:ext cx="12192000" cy="4929914"/>
          </a:xfrm>
          <a:prstGeom prst="rect">
            <a:avLst/>
          </a:prstGeom>
          <a:solidFill>
            <a:schemeClr val="bg1">
              <a:alpha val="704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98340734"/>
      </p:ext>
    </p:extLst>
  </p:cSld>
  <p:clrMap bg1="lt1" tx1="dk1" bg2="lt2" tx2="dk2" accent1="accent1" accent2="accent2" accent3="accent3" accent4="accent4" accent5="accent5" accent6="accent6" hlink="hlink" folHlink="folHlink"/>
  <p:sldLayoutIdLst>
    <p:sldLayoutId id="214748365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1C0D9F-691B-9EE0-5C15-F0AACF25F0F0}"/>
              </a:ext>
            </a:extLst>
          </p:cNvPr>
          <p:cNvSpPr/>
          <p:nvPr userDrawn="1"/>
        </p:nvSpPr>
        <p:spPr>
          <a:xfrm>
            <a:off x="0" y="6084011"/>
            <a:ext cx="12192000" cy="2776554"/>
          </a:xfrm>
          <a:prstGeom prst="rect">
            <a:avLst/>
          </a:prstGeom>
          <a:gradFill>
            <a:gsLst>
              <a:gs pos="0">
                <a:schemeClr val="accent5">
                  <a:lumMod val="75000"/>
                </a:schemeClr>
              </a:gs>
              <a:gs pos="99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4FFDC71-89C5-DEEA-ADD7-099FFBF47239}"/>
              </a:ext>
            </a:extLst>
          </p:cNvPr>
          <p:cNvSpPr/>
          <p:nvPr userDrawn="1"/>
        </p:nvSpPr>
        <p:spPr>
          <a:xfrm>
            <a:off x="0" y="6067489"/>
            <a:ext cx="12192000" cy="106353"/>
          </a:xfrm>
          <a:prstGeom prst="rect">
            <a:avLst/>
          </a:prstGeom>
          <a:solidFill>
            <a:srgbClr val="A1B3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A68DEC1-3158-0324-44E7-0A3D259CCF91}"/>
              </a:ext>
            </a:extLst>
          </p:cNvPr>
          <p:cNvPicPr>
            <a:picLocks noChangeAspect="1"/>
          </p:cNvPicPr>
          <p:nvPr userDrawn="1"/>
        </p:nvPicPr>
        <p:blipFill>
          <a:blip r:embed="rId3">
            <a:alphaModFix amt="7000"/>
          </a:blip>
          <a:stretch>
            <a:fillRect/>
          </a:stretch>
        </p:blipFill>
        <p:spPr>
          <a:xfrm>
            <a:off x="3842419" y="1240882"/>
            <a:ext cx="9556946" cy="9556946"/>
          </a:xfrm>
          <a:prstGeom prst="rect">
            <a:avLst/>
          </a:prstGeom>
        </p:spPr>
      </p:pic>
      <p:sp>
        <p:nvSpPr>
          <p:cNvPr id="11" name="Rectangle 10">
            <a:extLst>
              <a:ext uri="{FF2B5EF4-FFF2-40B4-BE49-F238E27FC236}">
                <a16:creationId xmlns:a16="http://schemas.microsoft.com/office/drawing/2014/main" id="{0355BE34-C242-ACF5-CA5C-92FECCA45B5A}"/>
              </a:ext>
            </a:extLst>
          </p:cNvPr>
          <p:cNvSpPr/>
          <p:nvPr userDrawn="1"/>
        </p:nvSpPr>
        <p:spPr>
          <a:xfrm>
            <a:off x="0" y="1137575"/>
            <a:ext cx="12192000" cy="4929914"/>
          </a:xfrm>
          <a:prstGeom prst="rect">
            <a:avLst/>
          </a:prstGeom>
          <a:solidFill>
            <a:schemeClr val="bg1">
              <a:alpha val="704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a:extLst>
              <a:ext uri="{FF2B5EF4-FFF2-40B4-BE49-F238E27FC236}">
                <a16:creationId xmlns:a16="http://schemas.microsoft.com/office/drawing/2014/main" id="{E3AD6813-4BC7-7ECB-9BE3-10F62599E293}"/>
              </a:ext>
            </a:extLst>
          </p:cNvPr>
          <p:cNvGrpSpPr/>
          <p:nvPr userDrawn="1"/>
        </p:nvGrpSpPr>
        <p:grpSpPr>
          <a:xfrm>
            <a:off x="7965698" y="6294506"/>
            <a:ext cx="3423595" cy="563494"/>
            <a:chOff x="6495392" y="5953945"/>
            <a:chExt cx="5012484" cy="907512"/>
          </a:xfrm>
        </p:grpSpPr>
        <p:pic>
          <p:nvPicPr>
            <p:cNvPr id="3" name="Picture 2">
              <a:extLst>
                <a:ext uri="{FF2B5EF4-FFF2-40B4-BE49-F238E27FC236}">
                  <a16:creationId xmlns:a16="http://schemas.microsoft.com/office/drawing/2014/main" id="{BE3E778F-05B5-2299-3754-843049413FD3}"/>
                </a:ext>
              </a:extLst>
            </p:cNvPr>
            <p:cNvPicPr>
              <a:picLocks noChangeAspect="1"/>
            </p:cNvPicPr>
            <p:nvPr/>
          </p:nvPicPr>
          <p:blipFill>
            <a:blip r:embed="rId4"/>
            <a:stretch>
              <a:fillRect/>
            </a:stretch>
          </p:blipFill>
          <p:spPr>
            <a:xfrm>
              <a:off x="6495392" y="5978311"/>
              <a:ext cx="1609605" cy="883146"/>
            </a:xfrm>
            <a:prstGeom prst="rect">
              <a:avLst/>
            </a:prstGeom>
          </p:spPr>
        </p:pic>
        <p:pic>
          <p:nvPicPr>
            <p:cNvPr id="7" name="Picture 6">
              <a:extLst>
                <a:ext uri="{FF2B5EF4-FFF2-40B4-BE49-F238E27FC236}">
                  <a16:creationId xmlns:a16="http://schemas.microsoft.com/office/drawing/2014/main" id="{C1B262D2-05DE-4316-D0C4-1E89D204134E}"/>
                </a:ext>
              </a:extLst>
            </p:cNvPr>
            <p:cNvPicPr>
              <a:picLocks noChangeAspect="1"/>
            </p:cNvPicPr>
            <p:nvPr/>
          </p:nvPicPr>
          <p:blipFill>
            <a:blip r:embed="rId5"/>
            <a:stretch>
              <a:fillRect/>
            </a:stretch>
          </p:blipFill>
          <p:spPr>
            <a:xfrm>
              <a:off x="8622330" y="5953945"/>
              <a:ext cx="2885546" cy="904055"/>
            </a:xfrm>
            <a:prstGeom prst="rect">
              <a:avLst/>
            </a:prstGeom>
          </p:spPr>
        </p:pic>
      </p:grpSp>
    </p:spTree>
    <p:extLst>
      <p:ext uri="{BB962C8B-B14F-4D97-AF65-F5344CB8AC3E}">
        <p14:creationId xmlns:p14="http://schemas.microsoft.com/office/powerpoint/2010/main" val="1196265477"/>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1C0D9F-691B-9EE0-5C15-F0AACF25F0F0}"/>
              </a:ext>
            </a:extLst>
          </p:cNvPr>
          <p:cNvSpPr/>
          <p:nvPr userDrawn="1"/>
        </p:nvSpPr>
        <p:spPr>
          <a:xfrm>
            <a:off x="0" y="0"/>
            <a:ext cx="12192000" cy="6858000"/>
          </a:xfrm>
          <a:prstGeom prst="rect">
            <a:avLst/>
          </a:prstGeom>
          <a:gradFill>
            <a:gsLst>
              <a:gs pos="0">
                <a:schemeClr val="accent5">
                  <a:lumMod val="75000"/>
                </a:schemeClr>
              </a:gs>
              <a:gs pos="99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A68DEC1-3158-0324-44E7-0A3D259CCF91}"/>
              </a:ext>
            </a:extLst>
          </p:cNvPr>
          <p:cNvPicPr>
            <a:picLocks noChangeAspect="1"/>
          </p:cNvPicPr>
          <p:nvPr userDrawn="1"/>
        </p:nvPicPr>
        <p:blipFill>
          <a:blip r:embed="rId3">
            <a:alphaModFix amt="7000"/>
          </a:blip>
          <a:stretch>
            <a:fillRect/>
          </a:stretch>
        </p:blipFill>
        <p:spPr>
          <a:xfrm>
            <a:off x="3842419" y="1240882"/>
            <a:ext cx="9556946" cy="9556946"/>
          </a:xfrm>
          <a:prstGeom prst="rect">
            <a:avLst/>
          </a:prstGeom>
        </p:spPr>
      </p:pic>
      <p:sp>
        <p:nvSpPr>
          <p:cNvPr id="2" name="Rectangle 1">
            <a:extLst>
              <a:ext uri="{FF2B5EF4-FFF2-40B4-BE49-F238E27FC236}">
                <a16:creationId xmlns:a16="http://schemas.microsoft.com/office/drawing/2014/main" id="{B6057ACC-FB45-7F45-888A-C5EB6AADD303}"/>
              </a:ext>
            </a:extLst>
          </p:cNvPr>
          <p:cNvSpPr/>
          <p:nvPr userDrawn="1"/>
        </p:nvSpPr>
        <p:spPr>
          <a:xfrm>
            <a:off x="0" y="6751647"/>
            <a:ext cx="12192000" cy="106353"/>
          </a:xfrm>
          <a:prstGeom prst="rect">
            <a:avLst/>
          </a:prstGeom>
          <a:solidFill>
            <a:srgbClr val="A1B3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3223458"/>
      </p:ext>
    </p:extLst>
  </p:cSld>
  <p:clrMap bg1="lt1" tx1="dk1" bg2="lt2" tx2="dk2" accent1="accent1" accent2="accent2" accent3="accent3" accent4="accent4" accent5="accent5" accent6="accent6" hlink="hlink" folHlink="folHlink"/>
  <p:sldLayoutIdLst>
    <p:sldLayoutId id="214748365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11200" y="228600"/>
            <a:ext cx="82296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0" numCol="1" anchor="t" anchorCtr="0" compatLnSpc="1">
            <a:prstTxWarp prst="textNoShape">
              <a:avLst/>
            </a:prstTxWarp>
          </a:bodyPr>
          <a:lstStyle/>
          <a:p>
            <a:pPr lvl="0"/>
            <a:r>
              <a:rPr lang="en-GB" altLang="en-US"/>
              <a:t>Click to edit Master title style</a:t>
            </a:r>
            <a:endParaRPr lang="en-US" altLang="en-US"/>
          </a:p>
        </p:txBody>
      </p:sp>
      <p:sp>
        <p:nvSpPr>
          <p:cNvPr id="1027" name="Text Placeholder 2"/>
          <p:cNvSpPr>
            <a:spLocks noGrp="1"/>
          </p:cNvSpPr>
          <p:nvPr>
            <p:ph type="body" idx="1"/>
          </p:nvPr>
        </p:nvSpPr>
        <p:spPr bwMode="auto">
          <a:xfrm>
            <a:off x="711200" y="1265238"/>
            <a:ext cx="9448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Tree>
    <p:extLst>
      <p:ext uri="{BB962C8B-B14F-4D97-AF65-F5344CB8AC3E}">
        <p14:creationId xmlns:p14="http://schemas.microsoft.com/office/powerpoint/2010/main" val="2014828087"/>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Lst>
  <p:txStyles>
    <p:titleStyle>
      <a:lvl1pPr algn="l" defTabSz="457211" rtl="0" eaLnBrk="1" fontAlgn="base" hangingPunct="1">
        <a:spcBef>
          <a:spcPct val="0"/>
        </a:spcBef>
        <a:spcAft>
          <a:spcPct val="0"/>
        </a:spcAft>
        <a:defRPr sz="3000" b="1" kern="1200">
          <a:solidFill>
            <a:srgbClr val="00153B"/>
          </a:solidFill>
          <a:latin typeface="+mj-lt"/>
          <a:ea typeface="ヒラギノ角ゴ Pro W3" pitchFamily="-111" charset="-128"/>
          <a:cs typeface="ヒラギノ角ゴ Pro W3" pitchFamily="-111" charset="-128"/>
        </a:defRPr>
      </a:lvl1pPr>
      <a:lvl2pPr algn="l" defTabSz="457211" rtl="0" eaLnBrk="1" fontAlgn="base" hangingPunct="1">
        <a:spcBef>
          <a:spcPct val="0"/>
        </a:spcBef>
        <a:spcAft>
          <a:spcPct val="0"/>
        </a:spcAft>
        <a:defRPr sz="3000" b="1">
          <a:solidFill>
            <a:srgbClr val="00153B"/>
          </a:solidFill>
          <a:latin typeface="Calibri" pitchFamily="-111" charset="0"/>
          <a:ea typeface="ヒラギノ角ゴ Pro W3" pitchFamily="-111" charset="-128"/>
          <a:cs typeface="ヒラギノ角ゴ Pro W3" pitchFamily="-111" charset="-128"/>
        </a:defRPr>
      </a:lvl2pPr>
      <a:lvl3pPr algn="l" defTabSz="457211" rtl="0" eaLnBrk="1" fontAlgn="base" hangingPunct="1">
        <a:spcBef>
          <a:spcPct val="0"/>
        </a:spcBef>
        <a:spcAft>
          <a:spcPct val="0"/>
        </a:spcAft>
        <a:defRPr sz="3000" b="1">
          <a:solidFill>
            <a:srgbClr val="00153B"/>
          </a:solidFill>
          <a:latin typeface="Calibri" pitchFamily="-111" charset="0"/>
          <a:ea typeface="ヒラギノ角ゴ Pro W3" pitchFamily="-111" charset="-128"/>
          <a:cs typeface="ヒラギノ角ゴ Pro W3" pitchFamily="-111" charset="-128"/>
        </a:defRPr>
      </a:lvl3pPr>
      <a:lvl4pPr algn="l" defTabSz="457211" rtl="0" eaLnBrk="1" fontAlgn="base" hangingPunct="1">
        <a:spcBef>
          <a:spcPct val="0"/>
        </a:spcBef>
        <a:spcAft>
          <a:spcPct val="0"/>
        </a:spcAft>
        <a:defRPr sz="3000" b="1">
          <a:solidFill>
            <a:srgbClr val="00153B"/>
          </a:solidFill>
          <a:latin typeface="Calibri" pitchFamily="-111" charset="0"/>
          <a:ea typeface="ヒラギノ角ゴ Pro W3" pitchFamily="-111" charset="-128"/>
          <a:cs typeface="ヒラギノ角ゴ Pro W3" pitchFamily="-111" charset="-128"/>
        </a:defRPr>
      </a:lvl4pPr>
      <a:lvl5pPr algn="l" defTabSz="457211" rtl="0" eaLnBrk="1" fontAlgn="base" hangingPunct="1">
        <a:spcBef>
          <a:spcPct val="0"/>
        </a:spcBef>
        <a:spcAft>
          <a:spcPct val="0"/>
        </a:spcAft>
        <a:defRPr sz="3000" b="1">
          <a:solidFill>
            <a:srgbClr val="00153B"/>
          </a:solidFill>
          <a:latin typeface="Calibri" pitchFamily="-111" charset="0"/>
          <a:ea typeface="ヒラギノ角ゴ Pro W3" pitchFamily="-111" charset="-128"/>
          <a:cs typeface="ヒラギノ角ゴ Pro W3" pitchFamily="-111" charset="-128"/>
        </a:defRPr>
      </a:lvl5pPr>
      <a:lvl6pPr marL="457211" algn="l" defTabSz="457211" rtl="0" eaLnBrk="1" fontAlgn="base" hangingPunct="1">
        <a:spcBef>
          <a:spcPct val="0"/>
        </a:spcBef>
        <a:spcAft>
          <a:spcPct val="0"/>
        </a:spcAft>
        <a:defRPr sz="3000" b="1">
          <a:solidFill>
            <a:srgbClr val="00153B"/>
          </a:solidFill>
          <a:latin typeface="Calibri" pitchFamily="-111" charset="0"/>
          <a:ea typeface="ヒラギノ角ゴ Pro W3" pitchFamily="-111" charset="-128"/>
          <a:cs typeface="ヒラギノ角ゴ Pro W3" pitchFamily="-111" charset="-128"/>
        </a:defRPr>
      </a:lvl6pPr>
      <a:lvl7pPr marL="914424" algn="l" defTabSz="457211" rtl="0" eaLnBrk="1" fontAlgn="base" hangingPunct="1">
        <a:spcBef>
          <a:spcPct val="0"/>
        </a:spcBef>
        <a:spcAft>
          <a:spcPct val="0"/>
        </a:spcAft>
        <a:defRPr sz="3000" b="1">
          <a:solidFill>
            <a:srgbClr val="00153B"/>
          </a:solidFill>
          <a:latin typeface="Calibri" pitchFamily="-111" charset="0"/>
          <a:ea typeface="ヒラギノ角ゴ Pro W3" pitchFamily="-111" charset="-128"/>
          <a:cs typeface="ヒラギノ角ゴ Pro W3" pitchFamily="-111" charset="-128"/>
        </a:defRPr>
      </a:lvl7pPr>
      <a:lvl8pPr marL="1371635" algn="l" defTabSz="457211" rtl="0" eaLnBrk="1" fontAlgn="base" hangingPunct="1">
        <a:spcBef>
          <a:spcPct val="0"/>
        </a:spcBef>
        <a:spcAft>
          <a:spcPct val="0"/>
        </a:spcAft>
        <a:defRPr sz="3000" b="1">
          <a:solidFill>
            <a:srgbClr val="00153B"/>
          </a:solidFill>
          <a:latin typeface="Calibri" pitchFamily="-111" charset="0"/>
          <a:ea typeface="ヒラギノ角ゴ Pro W3" pitchFamily="-111" charset="-128"/>
          <a:cs typeface="ヒラギノ角ゴ Pro W3" pitchFamily="-111" charset="-128"/>
        </a:defRPr>
      </a:lvl8pPr>
      <a:lvl9pPr marL="1828847" algn="l" defTabSz="457211" rtl="0" eaLnBrk="1" fontAlgn="base" hangingPunct="1">
        <a:spcBef>
          <a:spcPct val="0"/>
        </a:spcBef>
        <a:spcAft>
          <a:spcPct val="0"/>
        </a:spcAft>
        <a:defRPr sz="3000" b="1">
          <a:solidFill>
            <a:srgbClr val="00153B"/>
          </a:solidFill>
          <a:latin typeface="Calibri" pitchFamily="-111" charset="0"/>
          <a:ea typeface="ヒラギノ角ゴ Pro W3" pitchFamily="-111" charset="-128"/>
          <a:cs typeface="ヒラギノ角ゴ Pro W3" pitchFamily="-111" charset="-128"/>
        </a:defRPr>
      </a:lvl9pPr>
    </p:titleStyle>
    <p:bodyStyle>
      <a:lvl1pPr marL="342909" indent="-342909" algn="l" defTabSz="457211" rtl="0" eaLnBrk="1" fontAlgn="base" hangingPunct="1">
        <a:spcBef>
          <a:spcPct val="20000"/>
        </a:spcBef>
        <a:spcAft>
          <a:spcPct val="0"/>
        </a:spcAft>
        <a:buClr>
          <a:srgbClr val="0C60A3"/>
        </a:buClr>
        <a:buFont typeface="Arial" panose="020B0604020202020204" pitchFamily="34" charset="0"/>
        <a:buChar char="•"/>
        <a:defRPr sz="3200" kern="1200">
          <a:solidFill>
            <a:srgbClr val="00153B"/>
          </a:solidFill>
          <a:latin typeface="+mn-lt"/>
          <a:ea typeface="ヒラギノ角ゴ Pro W3" pitchFamily="-111" charset="-128"/>
          <a:cs typeface="ヒラギノ角ゴ Pro W3" pitchFamily="-111" charset="-128"/>
        </a:defRPr>
      </a:lvl1pPr>
      <a:lvl2pPr marL="742969" indent="-285757" algn="l" defTabSz="457211" rtl="0" eaLnBrk="1" fontAlgn="base" hangingPunct="1">
        <a:spcBef>
          <a:spcPct val="20000"/>
        </a:spcBef>
        <a:spcAft>
          <a:spcPct val="0"/>
        </a:spcAft>
        <a:buClr>
          <a:srgbClr val="0C60A3"/>
        </a:buClr>
        <a:buFont typeface="Arial" panose="020B0604020202020204" pitchFamily="34" charset="0"/>
        <a:buChar char="–"/>
        <a:defRPr sz="2800" kern="1200">
          <a:solidFill>
            <a:srgbClr val="00153B"/>
          </a:solidFill>
          <a:latin typeface="+mn-lt"/>
          <a:ea typeface="ヒラギノ角ゴ Pro W3" pitchFamily="-111" charset="-128"/>
          <a:cs typeface="ヒラギノ角ゴ Pro W3" charset="0"/>
        </a:defRPr>
      </a:lvl2pPr>
      <a:lvl3pPr marL="1143029" indent="-228606" algn="l" defTabSz="457211" rtl="0" eaLnBrk="1" fontAlgn="base" hangingPunct="1">
        <a:spcBef>
          <a:spcPct val="20000"/>
        </a:spcBef>
        <a:spcAft>
          <a:spcPct val="0"/>
        </a:spcAft>
        <a:buClr>
          <a:srgbClr val="0C60A3"/>
        </a:buClr>
        <a:buFont typeface="Arial" panose="020B0604020202020204" pitchFamily="34" charset="0"/>
        <a:buChar char="•"/>
        <a:defRPr sz="2400" kern="1200">
          <a:solidFill>
            <a:srgbClr val="00153B"/>
          </a:solidFill>
          <a:latin typeface="+mn-lt"/>
          <a:ea typeface="ヒラギノ角ゴ Pro W3" pitchFamily="-111" charset="-128"/>
          <a:cs typeface="ヒラギノ角ゴ Pro W3" charset="0"/>
        </a:defRPr>
      </a:lvl3pPr>
      <a:lvl4pPr marL="1600241" indent="-228606" algn="l" defTabSz="457211" rtl="0" eaLnBrk="1" fontAlgn="base" hangingPunct="1">
        <a:spcBef>
          <a:spcPct val="20000"/>
        </a:spcBef>
        <a:spcAft>
          <a:spcPct val="0"/>
        </a:spcAft>
        <a:buClr>
          <a:srgbClr val="0C60A3"/>
        </a:buClr>
        <a:buFont typeface="Arial" panose="020B0604020202020204" pitchFamily="34" charset="0"/>
        <a:buChar char="–"/>
        <a:defRPr sz="2000" kern="1200">
          <a:solidFill>
            <a:srgbClr val="00153B"/>
          </a:solidFill>
          <a:latin typeface="+mn-lt"/>
          <a:ea typeface="ヒラギノ角ゴ Pro W3" pitchFamily="-111" charset="-128"/>
          <a:cs typeface="ヒラギノ角ゴ Pro W3" charset="0"/>
        </a:defRPr>
      </a:lvl4pPr>
      <a:lvl5pPr marL="2057453" indent="-228606" algn="l" defTabSz="457211" rtl="0" eaLnBrk="1" fontAlgn="base" hangingPunct="1">
        <a:spcBef>
          <a:spcPct val="20000"/>
        </a:spcBef>
        <a:spcAft>
          <a:spcPct val="0"/>
        </a:spcAft>
        <a:buClr>
          <a:srgbClr val="0C60A3"/>
        </a:buClr>
        <a:buFont typeface="Arial" panose="020B0604020202020204" pitchFamily="34" charset="0"/>
        <a:buChar char="»"/>
        <a:defRPr sz="2000" kern="1200">
          <a:solidFill>
            <a:srgbClr val="00153B"/>
          </a:solidFill>
          <a:latin typeface="+mn-lt"/>
          <a:ea typeface="ヒラギノ角ゴ Pro W3" pitchFamily="-111" charset="-128"/>
          <a:cs typeface="ヒラギノ角ゴ Pro W3" charset="0"/>
        </a:defRPr>
      </a:lvl5pPr>
      <a:lvl6pPr marL="2514664" indent="-228606" algn="l" defTabSz="457211" rtl="0" eaLnBrk="1" latinLnBrk="0" hangingPunct="1">
        <a:spcBef>
          <a:spcPct val="20000"/>
        </a:spcBef>
        <a:buFont typeface="Arial"/>
        <a:buChar char="•"/>
        <a:defRPr sz="2000" kern="1200">
          <a:solidFill>
            <a:schemeClr val="tx1"/>
          </a:solidFill>
          <a:latin typeface="+mn-lt"/>
          <a:ea typeface="+mn-ea"/>
          <a:cs typeface="+mn-cs"/>
        </a:defRPr>
      </a:lvl6pPr>
      <a:lvl7pPr marL="2971876" indent="-228606" algn="l" defTabSz="457211" rtl="0" eaLnBrk="1" latinLnBrk="0" hangingPunct="1">
        <a:spcBef>
          <a:spcPct val="20000"/>
        </a:spcBef>
        <a:buFont typeface="Arial"/>
        <a:buChar char="•"/>
        <a:defRPr sz="2000" kern="1200">
          <a:solidFill>
            <a:schemeClr val="tx1"/>
          </a:solidFill>
          <a:latin typeface="+mn-lt"/>
          <a:ea typeface="+mn-ea"/>
          <a:cs typeface="+mn-cs"/>
        </a:defRPr>
      </a:lvl7pPr>
      <a:lvl8pPr marL="3429088" indent="-228606" algn="l" defTabSz="457211" rtl="0" eaLnBrk="1" latinLnBrk="0" hangingPunct="1">
        <a:spcBef>
          <a:spcPct val="20000"/>
        </a:spcBef>
        <a:buFont typeface="Arial"/>
        <a:buChar char="•"/>
        <a:defRPr sz="2000" kern="1200">
          <a:solidFill>
            <a:schemeClr val="tx1"/>
          </a:solidFill>
          <a:latin typeface="+mn-lt"/>
          <a:ea typeface="+mn-ea"/>
          <a:cs typeface="+mn-cs"/>
        </a:defRPr>
      </a:lvl8pPr>
      <a:lvl9pPr marL="3886300" indent="-228606" algn="l" defTabSz="457211"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11" rtl="0" eaLnBrk="1" latinLnBrk="0" hangingPunct="1">
        <a:defRPr sz="1800" kern="1200">
          <a:solidFill>
            <a:schemeClr val="tx1"/>
          </a:solidFill>
          <a:latin typeface="+mn-lt"/>
          <a:ea typeface="+mn-ea"/>
          <a:cs typeface="+mn-cs"/>
        </a:defRPr>
      </a:lvl1pPr>
      <a:lvl2pPr marL="457211" algn="l" defTabSz="457211" rtl="0" eaLnBrk="1" latinLnBrk="0" hangingPunct="1">
        <a:defRPr sz="1800" kern="1200">
          <a:solidFill>
            <a:schemeClr val="tx1"/>
          </a:solidFill>
          <a:latin typeface="+mn-lt"/>
          <a:ea typeface="+mn-ea"/>
          <a:cs typeface="+mn-cs"/>
        </a:defRPr>
      </a:lvl2pPr>
      <a:lvl3pPr marL="914424" algn="l" defTabSz="457211" rtl="0" eaLnBrk="1" latinLnBrk="0" hangingPunct="1">
        <a:defRPr sz="1800" kern="1200">
          <a:solidFill>
            <a:schemeClr val="tx1"/>
          </a:solidFill>
          <a:latin typeface="+mn-lt"/>
          <a:ea typeface="+mn-ea"/>
          <a:cs typeface="+mn-cs"/>
        </a:defRPr>
      </a:lvl3pPr>
      <a:lvl4pPr marL="1371635" algn="l" defTabSz="457211" rtl="0" eaLnBrk="1" latinLnBrk="0" hangingPunct="1">
        <a:defRPr sz="1800" kern="1200">
          <a:solidFill>
            <a:schemeClr val="tx1"/>
          </a:solidFill>
          <a:latin typeface="+mn-lt"/>
          <a:ea typeface="+mn-ea"/>
          <a:cs typeface="+mn-cs"/>
        </a:defRPr>
      </a:lvl4pPr>
      <a:lvl5pPr marL="1828847" algn="l" defTabSz="457211" rtl="0" eaLnBrk="1" latinLnBrk="0" hangingPunct="1">
        <a:defRPr sz="1800" kern="1200">
          <a:solidFill>
            <a:schemeClr val="tx1"/>
          </a:solidFill>
          <a:latin typeface="+mn-lt"/>
          <a:ea typeface="+mn-ea"/>
          <a:cs typeface="+mn-cs"/>
        </a:defRPr>
      </a:lvl5pPr>
      <a:lvl6pPr marL="2286059" algn="l" defTabSz="457211" rtl="0" eaLnBrk="1" latinLnBrk="0" hangingPunct="1">
        <a:defRPr sz="1800" kern="1200">
          <a:solidFill>
            <a:schemeClr val="tx1"/>
          </a:solidFill>
          <a:latin typeface="+mn-lt"/>
          <a:ea typeface="+mn-ea"/>
          <a:cs typeface="+mn-cs"/>
        </a:defRPr>
      </a:lvl6pPr>
      <a:lvl7pPr marL="2743270" algn="l" defTabSz="457211" rtl="0" eaLnBrk="1" latinLnBrk="0" hangingPunct="1">
        <a:defRPr sz="1800" kern="1200">
          <a:solidFill>
            <a:schemeClr val="tx1"/>
          </a:solidFill>
          <a:latin typeface="+mn-lt"/>
          <a:ea typeface="+mn-ea"/>
          <a:cs typeface="+mn-cs"/>
        </a:defRPr>
      </a:lvl7pPr>
      <a:lvl8pPr marL="3200482" algn="l" defTabSz="457211" rtl="0" eaLnBrk="1" latinLnBrk="0" hangingPunct="1">
        <a:defRPr sz="1800" kern="1200">
          <a:solidFill>
            <a:schemeClr val="tx1"/>
          </a:solidFill>
          <a:latin typeface="+mn-lt"/>
          <a:ea typeface="+mn-ea"/>
          <a:cs typeface="+mn-cs"/>
        </a:defRPr>
      </a:lvl8pPr>
      <a:lvl9pPr marL="3657694" algn="l" defTabSz="457211"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1C0D9F-691B-9EE0-5C15-F0AACF25F0F0}"/>
              </a:ext>
            </a:extLst>
          </p:cNvPr>
          <p:cNvSpPr/>
          <p:nvPr userDrawn="1"/>
        </p:nvSpPr>
        <p:spPr>
          <a:xfrm>
            <a:off x="0" y="6084011"/>
            <a:ext cx="12192000" cy="2776554"/>
          </a:xfrm>
          <a:prstGeom prst="rect">
            <a:avLst/>
          </a:prstGeom>
          <a:gradFill>
            <a:gsLst>
              <a:gs pos="0">
                <a:schemeClr val="accent5">
                  <a:lumMod val="75000"/>
                </a:schemeClr>
              </a:gs>
              <a:gs pos="99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4FFDC71-89C5-DEEA-ADD7-099FFBF47239}"/>
              </a:ext>
            </a:extLst>
          </p:cNvPr>
          <p:cNvSpPr/>
          <p:nvPr userDrawn="1"/>
        </p:nvSpPr>
        <p:spPr>
          <a:xfrm>
            <a:off x="0" y="6067489"/>
            <a:ext cx="12192000" cy="106353"/>
          </a:xfrm>
          <a:prstGeom prst="rect">
            <a:avLst/>
          </a:prstGeom>
          <a:solidFill>
            <a:srgbClr val="A1B3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A68DEC1-3158-0324-44E7-0A3D259CCF91}"/>
              </a:ext>
            </a:extLst>
          </p:cNvPr>
          <p:cNvPicPr>
            <a:picLocks noChangeAspect="1"/>
          </p:cNvPicPr>
          <p:nvPr userDrawn="1"/>
        </p:nvPicPr>
        <p:blipFill>
          <a:blip r:embed="rId4">
            <a:alphaModFix amt="7000"/>
          </a:blip>
          <a:stretch>
            <a:fillRect/>
          </a:stretch>
        </p:blipFill>
        <p:spPr>
          <a:xfrm>
            <a:off x="3842419" y="1240882"/>
            <a:ext cx="9556946" cy="9556946"/>
          </a:xfrm>
          <a:prstGeom prst="rect">
            <a:avLst/>
          </a:prstGeom>
        </p:spPr>
      </p:pic>
      <p:sp>
        <p:nvSpPr>
          <p:cNvPr id="11" name="Rectangle 10">
            <a:extLst>
              <a:ext uri="{FF2B5EF4-FFF2-40B4-BE49-F238E27FC236}">
                <a16:creationId xmlns:a16="http://schemas.microsoft.com/office/drawing/2014/main" id="{0355BE34-C242-ACF5-CA5C-92FECCA45B5A}"/>
              </a:ext>
            </a:extLst>
          </p:cNvPr>
          <p:cNvSpPr/>
          <p:nvPr userDrawn="1"/>
        </p:nvSpPr>
        <p:spPr>
          <a:xfrm>
            <a:off x="0" y="1137575"/>
            <a:ext cx="12192000" cy="4929914"/>
          </a:xfrm>
          <a:prstGeom prst="rect">
            <a:avLst/>
          </a:prstGeom>
          <a:solidFill>
            <a:schemeClr val="bg1">
              <a:alpha val="704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a:extLst>
              <a:ext uri="{FF2B5EF4-FFF2-40B4-BE49-F238E27FC236}">
                <a16:creationId xmlns:a16="http://schemas.microsoft.com/office/drawing/2014/main" id="{E3AD6813-4BC7-7ECB-9BE3-10F62599E293}"/>
              </a:ext>
            </a:extLst>
          </p:cNvPr>
          <p:cNvGrpSpPr/>
          <p:nvPr userDrawn="1"/>
        </p:nvGrpSpPr>
        <p:grpSpPr>
          <a:xfrm>
            <a:off x="7965698" y="6294506"/>
            <a:ext cx="3423595" cy="563494"/>
            <a:chOff x="6495392" y="5953945"/>
            <a:chExt cx="5012484" cy="907512"/>
          </a:xfrm>
        </p:grpSpPr>
        <p:pic>
          <p:nvPicPr>
            <p:cNvPr id="3" name="Picture 2">
              <a:extLst>
                <a:ext uri="{FF2B5EF4-FFF2-40B4-BE49-F238E27FC236}">
                  <a16:creationId xmlns:a16="http://schemas.microsoft.com/office/drawing/2014/main" id="{BE3E778F-05B5-2299-3754-843049413FD3}"/>
                </a:ext>
              </a:extLst>
            </p:cNvPr>
            <p:cNvPicPr>
              <a:picLocks noChangeAspect="1"/>
            </p:cNvPicPr>
            <p:nvPr/>
          </p:nvPicPr>
          <p:blipFill>
            <a:blip r:embed="rId5"/>
            <a:stretch>
              <a:fillRect/>
            </a:stretch>
          </p:blipFill>
          <p:spPr>
            <a:xfrm>
              <a:off x="6495392" y="5978311"/>
              <a:ext cx="1609605" cy="883146"/>
            </a:xfrm>
            <a:prstGeom prst="rect">
              <a:avLst/>
            </a:prstGeom>
          </p:spPr>
        </p:pic>
        <p:pic>
          <p:nvPicPr>
            <p:cNvPr id="7" name="Picture 6">
              <a:extLst>
                <a:ext uri="{FF2B5EF4-FFF2-40B4-BE49-F238E27FC236}">
                  <a16:creationId xmlns:a16="http://schemas.microsoft.com/office/drawing/2014/main" id="{C1B262D2-05DE-4316-D0C4-1E89D204134E}"/>
                </a:ext>
              </a:extLst>
            </p:cNvPr>
            <p:cNvPicPr>
              <a:picLocks noChangeAspect="1"/>
            </p:cNvPicPr>
            <p:nvPr/>
          </p:nvPicPr>
          <p:blipFill>
            <a:blip r:embed="rId6"/>
            <a:stretch>
              <a:fillRect/>
            </a:stretch>
          </p:blipFill>
          <p:spPr>
            <a:xfrm>
              <a:off x="8622330" y="5953945"/>
              <a:ext cx="2885546" cy="904055"/>
            </a:xfrm>
            <a:prstGeom prst="rect">
              <a:avLst/>
            </a:prstGeom>
          </p:spPr>
        </p:pic>
      </p:grpSp>
    </p:spTree>
    <p:extLst>
      <p:ext uri="{BB962C8B-B14F-4D97-AF65-F5344CB8AC3E}">
        <p14:creationId xmlns:p14="http://schemas.microsoft.com/office/powerpoint/2010/main" val="3837675275"/>
      </p:ext>
    </p:extLst>
  </p:cSld>
  <p:clrMap bg1="lt1" tx1="dk1" bg2="lt2" tx2="dk2" accent1="accent1" accent2="accent2" accent3="accent3" accent4="accent4" accent5="accent5" accent6="accent6" hlink="hlink" folHlink="folHlink"/>
  <p:sldLayoutIdLst>
    <p:sldLayoutId id="2147483672" r:id="rId1"/>
    <p:sldLayoutId id="214748367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1.png"/><Relationship Id="rId7"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6.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hyperlink" Target="mailto:HELEN.FITZGERALD@UL.IE" TargetMode="External"/><Relationship Id="rId2" Type="http://schemas.openxmlformats.org/officeDocument/2006/relationships/hyperlink" Target="https://epistem.ie/hea-resources/" TargetMode="Externa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hyperlink" Target="https://epistem.ie/hea-resource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FCCAB33B-513B-37EA-8561-BBE3F165B478}"/>
              </a:ext>
            </a:extLst>
          </p:cNvPr>
          <p:cNvSpPr txBox="1"/>
          <p:nvPr/>
        </p:nvSpPr>
        <p:spPr>
          <a:xfrm>
            <a:off x="730942" y="331835"/>
            <a:ext cx="8302222" cy="523220"/>
          </a:xfrm>
          <a:prstGeom prst="rect">
            <a:avLst/>
          </a:prstGeom>
          <a:noFill/>
        </p:spPr>
        <p:txBody>
          <a:bodyPr wrap="square" rtlCol="0">
            <a:spAutoFit/>
          </a:bodyPr>
          <a:lstStyle/>
          <a:p>
            <a:r>
              <a:rPr lang="en-IE" sz="2800" b="1" u="none" strike="noStrike" dirty="0">
                <a:solidFill>
                  <a:srgbClr val="A1B344"/>
                </a:solidFill>
                <a:effectLst/>
                <a:latin typeface="Calibri" panose="020F0502020204030204" pitchFamily="34" charset="0"/>
                <a:cs typeface="Calibri" panose="020F0502020204030204" pitchFamily="34" charset="0"/>
              </a:rPr>
              <a:t>EPI•STEM NATIONAL CENTRE FOR STEM EDUCATION </a:t>
            </a:r>
            <a:endParaRPr lang="en-US" sz="2800" b="1" dirty="0">
              <a:solidFill>
                <a:srgbClr val="A1B344"/>
              </a:solidFill>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364EC3DD-930C-802B-9664-BA6861998ECA}"/>
              </a:ext>
            </a:extLst>
          </p:cNvPr>
          <p:cNvSpPr txBox="1"/>
          <p:nvPr/>
        </p:nvSpPr>
        <p:spPr>
          <a:xfrm>
            <a:off x="730942" y="925483"/>
            <a:ext cx="8720876" cy="1815882"/>
          </a:xfrm>
          <a:prstGeom prst="rect">
            <a:avLst/>
          </a:prstGeom>
          <a:noFill/>
        </p:spPr>
        <p:txBody>
          <a:bodyPr wrap="square" rtlCol="0">
            <a:spAutoFit/>
          </a:bodyPr>
          <a:lstStyle/>
          <a:p>
            <a:r>
              <a:rPr lang="en-IE" sz="4000" u="none" strike="noStrike" dirty="0">
                <a:solidFill>
                  <a:srgbClr val="43894A"/>
                </a:solidFill>
                <a:effectLst/>
                <a:latin typeface="Calibri" panose="020F0502020204030204" pitchFamily="34" charset="0"/>
                <a:cs typeface="Calibri" panose="020F0502020204030204" pitchFamily="34" charset="0"/>
              </a:rPr>
              <a:t>EPI•STEM Academy of </a:t>
            </a:r>
            <a:r>
              <a:rPr lang="en-IE" sz="4000" dirty="0">
                <a:solidFill>
                  <a:srgbClr val="43894A"/>
                </a:solidFill>
                <a:latin typeface="Calibri" panose="020F0502020204030204" pitchFamily="34" charset="0"/>
                <a:cs typeface="Calibri" panose="020F0502020204030204" pitchFamily="34" charset="0"/>
              </a:rPr>
              <a:t>STEM </a:t>
            </a:r>
            <a:r>
              <a:rPr lang="en-IE" sz="4000" u="none" strike="noStrike" dirty="0">
                <a:solidFill>
                  <a:srgbClr val="43894A"/>
                </a:solidFill>
                <a:effectLst/>
                <a:latin typeface="Calibri" panose="020F0502020204030204" pitchFamily="34" charset="0"/>
                <a:cs typeface="Calibri" panose="020F0502020204030204" pitchFamily="34" charset="0"/>
              </a:rPr>
              <a:t>Teachers</a:t>
            </a:r>
          </a:p>
          <a:p>
            <a:r>
              <a:rPr lang="en-IE" sz="2400" dirty="0">
                <a:solidFill>
                  <a:srgbClr val="43894A"/>
                </a:solidFill>
                <a:latin typeface="Calibri" panose="020F0502020204030204" pitchFamily="34" charset="0"/>
                <a:cs typeface="Calibri" panose="020F0502020204030204" pitchFamily="34" charset="0"/>
              </a:rPr>
              <a:t>David Godley (PhD Student in EPI•STEM)</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solidFill>
                  <a:srgbClr val="43894A"/>
                </a:solidFill>
                <a:latin typeface="Calibri" panose="020F0502020204030204" pitchFamily="34" charset="0"/>
                <a:cs typeface="Calibri" panose="020F0502020204030204" pitchFamily="34" charset="0"/>
              </a:rPr>
              <a:t>Keith Kennedy (Maths Teacher and Research Assistant in </a:t>
            </a:r>
            <a:r>
              <a:rPr kumimoji="0" lang="en-IE" sz="2400" b="0" i="0" u="none" strike="noStrike" kern="1200" cap="none" spc="0" normalizeH="0" baseline="0" noProof="0" dirty="0">
                <a:ln>
                  <a:noFill/>
                </a:ln>
                <a:solidFill>
                  <a:srgbClr val="43894A"/>
                </a:solidFill>
                <a:effectLst/>
                <a:uLnTx/>
                <a:uFillTx/>
                <a:latin typeface="Calibri" panose="020F0502020204030204" pitchFamily="34" charset="0"/>
                <a:ea typeface="+mn-ea"/>
                <a:cs typeface="Calibri" panose="020F0502020204030204" pitchFamily="34" charset="0"/>
              </a:rPr>
              <a:t>EPI•STEM)</a:t>
            </a:r>
          </a:p>
          <a:p>
            <a:endParaRPr lang="en-US" sz="2400" dirty="0">
              <a:solidFill>
                <a:srgbClr val="43894A"/>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7982694-BEC3-F008-2672-A4325D387744}"/>
              </a:ext>
            </a:extLst>
          </p:cNvPr>
          <p:cNvPicPr>
            <a:picLocks noChangeAspect="1"/>
          </p:cNvPicPr>
          <p:nvPr/>
        </p:nvPicPr>
        <p:blipFill>
          <a:blip r:embed="rId3"/>
          <a:stretch>
            <a:fillRect/>
          </a:stretch>
        </p:blipFill>
        <p:spPr>
          <a:xfrm>
            <a:off x="9231636" y="748933"/>
            <a:ext cx="2318280" cy="1253768"/>
          </a:xfrm>
          <a:prstGeom prst="rect">
            <a:avLst/>
          </a:prstGeom>
        </p:spPr>
      </p:pic>
      <p:grpSp>
        <p:nvGrpSpPr>
          <p:cNvPr id="10" name="Group 9">
            <a:extLst>
              <a:ext uri="{FF2B5EF4-FFF2-40B4-BE49-F238E27FC236}">
                <a16:creationId xmlns:a16="http://schemas.microsoft.com/office/drawing/2014/main" id="{88CF4531-61DC-47D7-DC6F-F65985EB778D}"/>
              </a:ext>
            </a:extLst>
          </p:cNvPr>
          <p:cNvGrpSpPr/>
          <p:nvPr/>
        </p:nvGrpSpPr>
        <p:grpSpPr>
          <a:xfrm>
            <a:off x="772982" y="2404894"/>
            <a:ext cx="10765769" cy="3312735"/>
            <a:chOff x="846652" y="2476757"/>
            <a:chExt cx="10187285" cy="3134730"/>
          </a:xfrm>
        </p:grpSpPr>
        <p:pic>
          <p:nvPicPr>
            <p:cNvPr id="4" name="Picture 3" descr="A person looking at a microscope&#10;&#10;Description automatically generated">
              <a:extLst>
                <a:ext uri="{FF2B5EF4-FFF2-40B4-BE49-F238E27FC236}">
                  <a16:creationId xmlns:a16="http://schemas.microsoft.com/office/drawing/2014/main" id="{7658BCCD-A70B-4C23-7B9A-566A302D9030}"/>
                </a:ext>
              </a:extLst>
            </p:cNvPr>
            <p:cNvPicPr>
              <a:picLocks noChangeAspect="1"/>
            </p:cNvPicPr>
            <p:nvPr/>
          </p:nvPicPr>
          <p:blipFill>
            <a:blip r:embed="rId4"/>
            <a:stretch>
              <a:fillRect/>
            </a:stretch>
          </p:blipFill>
          <p:spPr>
            <a:xfrm>
              <a:off x="7736280" y="2476757"/>
              <a:ext cx="3297657" cy="3134730"/>
            </a:xfrm>
            <a:prstGeom prst="rect">
              <a:avLst/>
            </a:prstGeom>
          </p:spPr>
        </p:pic>
        <p:pic>
          <p:nvPicPr>
            <p:cNvPr id="7" name="Picture 6" descr="A person teaching math on a whiteboard&#10;&#10;Description automatically generated">
              <a:extLst>
                <a:ext uri="{FF2B5EF4-FFF2-40B4-BE49-F238E27FC236}">
                  <a16:creationId xmlns:a16="http://schemas.microsoft.com/office/drawing/2014/main" id="{00DCCB76-BB1E-8CA5-699B-01230B13E16B}"/>
                </a:ext>
              </a:extLst>
            </p:cNvPr>
            <p:cNvPicPr>
              <a:picLocks noChangeAspect="1"/>
            </p:cNvPicPr>
            <p:nvPr/>
          </p:nvPicPr>
          <p:blipFill>
            <a:blip r:embed="rId5"/>
            <a:stretch>
              <a:fillRect/>
            </a:stretch>
          </p:blipFill>
          <p:spPr>
            <a:xfrm>
              <a:off x="4415291" y="2476757"/>
              <a:ext cx="3056524" cy="3134730"/>
            </a:xfrm>
            <a:prstGeom prst="rect">
              <a:avLst/>
            </a:prstGeom>
          </p:spPr>
        </p:pic>
        <p:pic>
          <p:nvPicPr>
            <p:cNvPr id="9" name="Picture 8" descr="A group of people working on electronics&#10;&#10;Description automatically generated">
              <a:extLst>
                <a:ext uri="{FF2B5EF4-FFF2-40B4-BE49-F238E27FC236}">
                  <a16:creationId xmlns:a16="http://schemas.microsoft.com/office/drawing/2014/main" id="{702836B4-80F8-73DC-BC62-637DB968D19E}"/>
                </a:ext>
              </a:extLst>
            </p:cNvPr>
            <p:cNvPicPr>
              <a:picLocks noChangeAspect="1"/>
            </p:cNvPicPr>
            <p:nvPr/>
          </p:nvPicPr>
          <p:blipFill>
            <a:blip r:embed="rId6"/>
            <a:stretch>
              <a:fillRect/>
            </a:stretch>
          </p:blipFill>
          <p:spPr>
            <a:xfrm>
              <a:off x="846652" y="2476757"/>
              <a:ext cx="3304174" cy="3134730"/>
            </a:xfrm>
            <a:prstGeom prst="rect">
              <a:avLst/>
            </a:prstGeom>
          </p:spPr>
        </p:pic>
      </p:grpSp>
      <p:grpSp>
        <p:nvGrpSpPr>
          <p:cNvPr id="6" name="Group 5">
            <a:extLst>
              <a:ext uri="{FF2B5EF4-FFF2-40B4-BE49-F238E27FC236}">
                <a16:creationId xmlns:a16="http://schemas.microsoft.com/office/drawing/2014/main" id="{64901940-D960-60A9-3F3B-8B90AE34519E}"/>
              </a:ext>
            </a:extLst>
          </p:cNvPr>
          <p:cNvGrpSpPr/>
          <p:nvPr/>
        </p:nvGrpSpPr>
        <p:grpSpPr>
          <a:xfrm>
            <a:off x="6495392" y="5953945"/>
            <a:ext cx="5012484" cy="907512"/>
            <a:chOff x="6495392" y="5953945"/>
            <a:chExt cx="5012484" cy="907512"/>
          </a:xfrm>
        </p:grpSpPr>
        <p:pic>
          <p:nvPicPr>
            <p:cNvPr id="2" name="Picture 1">
              <a:extLst>
                <a:ext uri="{FF2B5EF4-FFF2-40B4-BE49-F238E27FC236}">
                  <a16:creationId xmlns:a16="http://schemas.microsoft.com/office/drawing/2014/main" id="{3198A37A-B410-7855-91EA-29B1FB6F0AB2}"/>
                </a:ext>
              </a:extLst>
            </p:cNvPr>
            <p:cNvPicPr>
              <a:picLocks noChangeAspect="1"/>
            </p:cNvPicPr>
            <p:nvPr/>
          </p:nvPicPr>
          <p:blipFill>
            <a:blip r:embed="rId7"/>
            <a:stretch>
              <a:fillRect/>
            </a:stretch>
          </p:blipFill>
          <p:spPr>
            <a:xfrm>
              <a:off x="6495392" y="5978311"/>
              <a:ext cx="1609605" cy="883146"/>
            </a:xfrm>
            <a:prstGeom prst="rect">
              <a:avLst/>
            </a:prstGeom>
          </p:spPr>
        </p:pic>
        <p:pic>
          <p:nvPicPr>
            <p:cNvPr id="3" name="Picture 2">
              <a:extLst>
                <a:ext uri="{FF2B5EF4-FFF2-40B4-BE49-F238E27FC236}">
                  <a16:creationId xmlns:a16="http://schemas.microsoft.com/office/drawing/2014/main" id="{67F3DAF9-6194-7ACE-063A-163D5A51E057}"/>
                </a:ext>
              </a:extLst>
            </p:cNvPr>
            <p:cNvPicPr>
              <a:picLocks noChangeAspect="1"/>
            </p:cNvPicPr>
            <p:nvPr/>
          </p:nvPicPr>
          <p:blipFill>
            <a:blip r:embed="rId8"/>
            <a:stretch>
              <a:fillRect/>
            </a:stretch>
          </p:blipFill>
          <p:spPr>
            <a:xfrm>
              <a:off x="8622330" y="5953945"/>
              <a:ext cx="2885546" cy="904055"/>
            </a:xfrm>
            <a:prstGeom prst="rect">
              <a:avLst/>
            </a:prstGeom>
          </p:spPr>
        </p:pic>
      </p:grpSp>
    </p:spTree>
    <p:extLst>
      <p:ext uri="{BB962C8B-B14F-4D97-AF65-F5344CB8AC3E}">
        <p14:creationId xmlns:p14="http://schemas.microsoft.com/office/powerpoint/2010/main" val="4273752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02940-7C5C-374E-9DDD-6136B94B1C2E}"/>
              </a:ext>
            </a:extLst>
          </p:cNvPr>
          <p:cNvSpPr>
            <a:spLocks noGrp="1"/>
          </p:cNvSpPr>
          <p:nvPr>
            <p:ph type="title"/>
          </p:nvPr>
        </p:nvSpPr>
        <p:spPr/>
        <p:txBody>
          <a:bodyPr/>
          <a:lstStyle/>
          <a:p>
            <a:r>
              <a:rPr lang="en-US" dirty="0">
                <a:solidFill>
                  <a:srgbClr val="A1B344"/>
                </a:solidFill>
              </a:rPr>
              <a:t>Introducing Myself and the Project</a:t>
            </a:r>
            <a:endParaRPr lang="en-US" dirty="0"/>
          </a:p>
        </p:txBody>
      </p:sp>
      <p:sp>
        <p:nvSpPr>
          <p:cNvPr id="3" name="Content Placeholder 2">
            <a:extLst>
              <a:ext uri="{FF2B5EF4-FFF2-40B4-BE49-F238E27FC236}">
                <a16:creationId xmlns:a16="http://schemas.microsoft.com/office/drawing/2014/main" id="{027EEEBC-C666-8149-9D1F-CB857F2F0B97}"/>
              </a:ext>
            </a:extLst>
          </p:cNvPr>
          <p:cNvSpPr>
            <a:spLocks noGrp="1"/>
          </p:cNvSpPr>
          <p:nvPr>
            <p:ph idx="1"/>
          </p:nvPr>
        </p:nvSpPr>
        <p:spPr/>
        <p:txBody>
          <a:bodyPr/>
          <a:lstStyle/>
          <a:p>
            <a:pPr algn="just"/>
            <a:r>
              <a:rPr lang="en-IE" sz="2800" kern="100" dirty="0">
                <a:effectLst/>
                <a:ea typeface="Aptos" panose="020B0004020202020204" pitchFamily="34" charset="0"/>
                <a:cs typeface="Times New Roman" panose="02020603050405020304" pitchFamily="18" charset="0"/>
              </a:rPr>
              <a:t>The structure of the lessons follows that used by the Professional Diploma in Mathematics Teaching in their lessons. </a:t>
            </a:r>
          </a:p>
          <a:p>
            <a:pPr algn="just"/>
            <a:endParaRPr lang="en-IE" sz="2800" kern="100" dirty="0">
              <a:ea typeface="Aptos" panose="020B0004020202020204" pitchFamily="34" charset="0"/>
              <a:cs typeface="Times New Roman" panose="02020603050405020304" pitchFamily="18" charset="0"/>
            </a:endParaRPr>
          </a:p>
          <a:p>
            <a:pPr algn="just"/>
            <a:r>
              <a:rPr lang="en-IE" sz="2800" kern="100" dirty="0">
                <a:effectLst/>
                <a:ea typeface="Aptos" panose="020B0004020202020204" pitchFamily="34" charset="0"/>
                <a:cs typeface="Times New Roman" panose="02020603050405020304" pitchFamily="18" charset="0"/>
              </a:rPr>
              <a:t>The examples chosen to describe the mathematical content are rooted in real-world applications and </a:t>
            </a:r>
            <a:r>
              <a:rPr lang="en-IE" sz="2800" kern="100" dirty="0" err="1">
                <a:effectLst/>
                <a:ea typeface="Aptos" panose="020B0004020202020204" pitchFamily="34" charset="0"/>
                <a:cs typeface="Times New Roman" panose="02020603050405020304" pitchFamily="18" charset="0"/>
              </a:rPr>
              <a:t>Usiskin’s</a:t>
            </a:r>
            <a:r>
              <a:rPr lang="en-IE" sz="2800" kern="100" dirty="0">
                <a:effectLst/>
                <a:ea typeface="Aptos" panose="020B0004020202020204" pitchFamily="34" charset="0"/>
                <a:cs typeface="Times New Roman" panose="02020603050405020304" pitchFamily="18" charset="0"/>
              </a:rPr>
              <a:t> “Use Application”. Having delivered lessons for the PDMT in previous years, I have found this  format has been enjoyable for both students and teacher!</a:t>
            </a:r>
          </a:p>
          <a:p>
            <a:endParaRPr lang="en-US" dirty="0"/>
          </a:p>
        </p:txBody>
      </p:sp>
    </p:spTree>
    <p:extLst>
      <p:ext uri="{BB962C8B-B14F-4D97-AF65-F5344CB8AC3E}">
        <p14:creationId xmlns:p14="http://schemas.microsoft.com/office/powerpoint/2010/main" val="329319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8499B-BC74-5C48-8C02-733E85130390}"/>
              </a:ext>
            </a:extLst>
          </p:cNvPr>
          <p:cNvSpPr>
            <a:spLocks noGrp="1"/>
          </p:cNvSpPr>
          <p:nvPr>
            <p:ph type="title"/>
          </p:nvPr>
        </p:nvSpPr>
        <p:spPr>
          <a:xfrm>
            <a:off x="1285750" y="225849"/>
            <a:ext cx="6084534" cy="610170"/>
          </a:xfrm>
        </p:spPr>
        <p:txBody>
          <a:bodyPr>
            <a:normAutofit/>
          </a:bodyPr>
          <a:lstStyle/>
          <a:p>
            <a:r>
              <a:rPr lang="en-US" sz="2800" b="1" dirty="0">
                <a:solidFill>
                  <a:srgbClr val="A1B344"/>
                </a:solidFill>
                <a:latin typeface="+mn-lt"/>
              </a:rPr>
              <a:t>Financial </a:t>
            </a:r>
            <a:r>
              <a:rPr lang="en-US" sz="2800" b="1" dirty="0" err="1">
                <a:solidFill>
                  <a:srgbClr val="A1B344"/>
                </a:solidFill>
                <a:latin typeface="+mn-lt"/>
              </a:rPr>
              <a:t>Maths</a:t>
            </a:r>
            <a:r>
              <a:rPr lang="en-US" sz="2800" b="1" dirty="0">
                <a:solidFill>
                  <a:srgbClr val="A1B344"/>
                </a:solidFill>
                <a:latin typeface="+mn-lt"/>
              </a:rPr>
              <a:t> Specification</a:t>
            </a:r>
          </a:p>
        </p:txBody>
      </p:sp>
      <p:sp>
        <p:nvSpPr>
          <p:cNvPr id="9" name="Content Placeholder 8">
            <a:extLst>
              <a:ext uri="{FF2B5EF4-FFF2-40B4-BE49-F238E27FC236}">
                <a16:creationId xmlns:a16="http://schemas.microsoft.com/office/drawing/2014/main" id="{3589304D-FDA3-4A22-B984-CC7EC827409C}"/>
              </a:ext>
            </a:extLst>
          </p:cNvPr>
          <p:cNvSpPr>
            <a:spLocks noGrp="1"/>
          </p:cNvSpPr>
          <p:nvPr>
            <p:ph idx="1"/>
          </p:nvPr>
        </p:nvSpPr>
        <p:spPr>
          <a:xfrm>
            <a:off x="1530157" y="2400038"/>
            <a:ext cx="5407697" cy="3621944"/>
          </a:xfrm>
        </p:spPr>
        <p:txBody>
          <a:bodyPr>
            <a:normAutofit/>
          </a:bodyPr>
          <a:lstStyle/>
          <a:p>
            <a:pPr marL="115246" lvl="1" indent="0">
              <a:buNone/>
            </a:pPr>
            <a:endParaRPr lang="en-IE" dirty="0">
              <a:solidFill>
                <a:srgbClr val="FFFFFF"/>
              </a:solidFill>
            </a:endParaRPr>
          </a:p>
          <a:p>
            <a:pPr lvl="1"/>
            <a:endParaRPr lang="en-US" dirty="0">
              <a:solidFill>
                <a:srgbClr val="FFFFFF"/>
              </a:solidFill>
            </a:endParaRPr>
          </a:p>
          <a:p>
            <a:pPr lvl="1"/>
            <a:endParaRPr lang="en-IE" dirty="0">
              <a:solidFill>
                <a:srgbClr val="FFFFFF"/>
              </a:solidFill>
            </a:endParaRPr>
          </a:p>
          <a:p>
            <a:pPr lvl="1"/>
            <a:endParaRPr lang="en-US" dirty="0">
              <a:solidFill>
                <a:srgbClr val="FFFFFF"/>
              </a:solidFill>
            </a:endParaRPr>
          </a:p>
        </p:txBody>
      </p:sp>
      <p:pic>
        <p:nvPicPr>
          <p:cNvPr id="10" name="Content Placeholder 4">
            <a:extLst>
              <a:ext uri="{FF2B5EF4-FFF2-40B4-BE49-F238E27FC236}">
                <a16:creationId xmlns:a16="http://schemas.microsoft.com/office/drawing/2014/main" id="{E2257716-E70F-5C48-A17D-7D99521D4B04}"/>
              </a:ext>
            </a:extLst>
          </p:cNvPr>
          <p:cNvPicPr>
            <a:picLocks noChangeAspect="1"/>
          </p:cNvPicPr>
          <p:nvPr/>
        </p:nvPicPr>
        <p:blipFill>
          <a:blip r:embed="rId2"/>
          <a:stretch>
            <a:fillRect/>
          </a:stretch>
        </p:blipFill>
        <p:spPr>
          <a:xfrm>
            <a:off x="3564189" y="1062050"/>
            <a:ext cx="5063623" cy="4733900"/>
          </a:xfrm>
          <a:prstGeom prst="rect">
            <a:avLst/>
          </a:prstGeom>
        </p:spPr>
      </p:pic>
    </p:spTree>
    <p:extLst>
      <p:ext uri="{BB962C8B-B14F-4D97-AF65-F5344CB8AC3E}">
        <p14:creationId xmlns:p14="http://schemas.microsoft.com/office/powerpoint/2010/main" val="2246462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8F030-16E5-AF48-877E-6DF61E3EC064}"/>
              </a:ext>
            </a:extLst>
          </p:cNvPr>
          <p:cNvSpPr>
            <a:spLocks noGrp="1"/>
          </p:cNvSpPr>
          <p:nvPr>
            <p:ph type="title"/>
          </p:nvPr>
        </p:nvSpPr>
        <p:spPr/>
        <p:txBody>
          <a:bodyPr/>
          <a:lstStyle/>
          <a:p>
            <a:r>
              <a:rPr lang="en-US" dirty="0">
                <a:solidFill>
                  <a:srgbClr val="A1B344"/>
                </a:solidFill>
              </a:rPr>
              <a:t>Financial </a:t>
            </a:r>
            <a:r>
              <a:rPr lang="en-US" dirty="0" err="1">
                <a:solidFill>
                  <a:srgbClr val="A1B344"/>
                </a:solidFill>
              </a:rPr>
              <a:t>Maths</a:t>
            </a:r>
            <a:endParaRPr lang="en-US" dirty="0">
              <a:solidFill>
                <a:srgbClr val="A1B344"/>
              </a:solidFill>
            </a:endParaRPr>
          </a:p>
        </p:txBody>
      </p:sp>
      <p:sp>
        <p:nvSpPr>
          <p:cNvPr id="3" name="Content Placeholder 2">
            <a:extLst>
              <a:ext uri="{FF2B5EF4-FFF2-40B4-BE49-F238E27FC236}">
                <a16:creationId xmlns:a16="http://schemas.microsoft.com/office/drawing/2014/main" id="{6EFE1B93-B4D0-754B-A50C-237874A8B297}"/>
              </a:ext>
            </a:extLst>
          </p:cNvPr>
          <p:cNvSpPr>
            <a:spLocks noGrp="1"/>
          </p:cNvSpPr>
          <p:nvPr>
            <p:ph idx="1"/>
          </p:nvPr>
        </p:nvSpPr>
        <p:spPr>
          <a:xfrm>
            <a:off x="711199" y="1265238"/>
            <a:ext cx="9836597" cy="4525962"/>
          </a:xfrm>
        </p:spPr>
        <p:txBody>
          <a:bodyPr>
            <a:normAutofit/>
          </a:bodyPr>
          <a:lstStyle/>
          <a:p>
            <a:pPr algn="just"/>
            <a:r>
              <a:rPr lang="en-US" sz="2800" dirty="0">
                <a:solidFill>
                  <a:schemeClr val="tx1"/>
                </a:solidFill>
              </a:rPr>
              <a:t>Financial </a:t>
            </a:r>
            <a:r>
              <a:rPr lang="en-US" sz="2800" dirty="0" err="1">
                <a:solidFill>
                  <a:schemeClr val="tx1"/>
                </a:solidFill>
              </a:rPr>
              <a:t>maths</a:t>
            </a:r>
            <a:r>
              <a:rPr lang="en-US" sz="2800" dirty="0">
                <a:solidFill>
                  <a:schemeClr val="tx1"/>
                </a:solidFill>
              </a:rPr>
              <a:t> has been highlighted in surveys by EPISTEM as an area that teachers want further CPD in.</a:t>
            </a:r>
          </a:p>
          <a:p>
            <a:pPr marL="0" indent="0" algn="just">
              <a:buNone/>
            </a:pPr>
            <a:endParaRPr lang="en-US" sz="2800" dirty="0">
              <a:solidFill>
                <a:schemeClr val="tx1"/>
              </a:solidFill>
            </a:endParaRPr>
          </a:p>
          <a:p>
            <a:pPr algn="just"/>
            <a:r>
              <a:rPr lang="en-US" sz="2800" dirty="0">
                <a:solidFill>
                  <a:schemeClr val="tx1"/>
                </a:solidFill>
              </a:rPr>
              <a:t>Financial </a:t>
            </a:r>
            <a:r>
              <a:rPr lang="en-US" sz="2800" dirty="0" err="1">
                <a:solidFill>
                  <a:schemeClr val="tx1"/>
                </a:solidFill>
              </a:rPr>
              <a:t>maths</a:t>
            </a:r>
            <a:r>
              <a:rPr lang="en-US" sz="2800" dirty="0">
                <a:solidFill>
                  <a:schemeClr val="tx1"/>
                </a:solidFill>
              </a:rPr>
              <a:t> opens doors for students and allows them to become financially literate; but do teachers and students have the conceptual understanding and adaptive reasoning in this relatively new topic?</a:t>
            </a:r>
          </a:p>
        </p:txBody>
      </p:sp>
    </p:spTree>
    <p:extLst>
      <p:ext uri="{BB962C8B-B14F-4D97-AF65-F5344CB8AC3E}">
        <p14:creationId xmlns:p14="http://schemas.microsoft.com/office/powerpoint/2010/main" val="2514898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D0762-38A8-BF7F-C77F-BFDECC431B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D3A91-D344-DBB3-ABBE-AAC6284E848B}"/>
              </a:ext>
            </a:extLst>
          </p:cNvPr>
          <p:cNvSpPr>
            <a:spLocks noGrp="1"/>
          </p:cNvSpPr>
          <p:nvPr>
            <p:ph type="title"/>
          </p:nvPr>
        </p:nvSpPr>
        <p:spPr>
          <a:xfrm>
            <a:off x="1406201" y="342126"/>
            <a:ext cx="5531653" cy="546208"/>
          </a:xfrm>
        </p:spPr>
        <p:txBody>
          <a:bodyPr>
            <a:normAutofit/>
          </a:bodyPr>
          <a:lstStyle/>
          <a:p>
            <a:r>
              <a:rPr lang="en-US" dirty="0">
                <a:solidFill>
                  <a:srgbClr val="A1B344"/>
                </a:solidFill>
              </a:rPr>
              <a:t>Financial </a:t>
            </a:r>
            <a:r>
              <a:rPr lang="en-US" dirty="0" err="1">
                <a:solidFill>
                  <a:srgbClr val="A1B344"/>
                </a:solidFill>
              </a:rPr>
              <a:t>Maths</a:t>
            </a:r>
            <a:endParaRPr lang="en-US" dirty="0">
              <a:solidFill>
                <a:srgbClr val="A1B344"/>
              </a:solidFill>
            </a:endParaRPr>
          </a:p>
        </p:txBody>
      </p:sp>
      <p:sp>
        <p:nvSpPr>
          <p:cNvPr id="9" name="Content Placeholder 8">
            <a:extLst>
              <a:ext uri="{FF2B5EF4-FFF2-40B4-BE49-F238E27FC236}">
                <a16:creationId xmlns:a16="http://schemas.microsoft.com/office/drawing/2014/main" id="{D2DEF30D-700F-CAEB-D900-EF0FDF63C8FB}"/>
              </a:ext>
            </a:extLst>
          </p:cNvPr>
          <p:cNvSpPr>
            <a:spLocks noGrp="1"/>
          </p:cNvSpPr>
          <p:nvPr>
            <p:ph idx="1"/>
          </p:nvPr>
        </p:nvSpPr>
        <p:spPr>
          <a:xfrm>
            <a:off x="1406201" y="1517697"/>
            <a:ext cx="9361638" cy="4433420"/>
          </a:xfrm>
        </p:spPr>
        <p:txBody>
          <a:bodyPr>
            <a:normAutofit fontScale="85000" lnSpcReduction="20000"/>
          </a:bodyPr>
          <a:lstStyle/>
          <a:p>
            <a:pPr algn="just"/>
            <a:r>
              <a:rPr lang="en-IE" dirty="0">
                <a:solidFill>
                  <a:schemeClr val="tx1"/>
                </a:solidFill>
              </a:rPr>
              <a:t>In general, financial mathematics is the application of mathematical methods to financial problems. </a:t>
            </a:r>
          </a:p>
          <a:p>
            <a:pPr algn="just"/>
            <a:endParaRPr lang="en-IE" dirty="0">
              <a:solidFill>
                <a:schemeClr val="tx1"/>
              </a:solidFill>
            </a:endParaRPr>
          </a:p>
          <a:p>
            <a:pPr algn="just"/>
            <a:r>
              <a:rPr lang="en-IE" dirty="0">
                <a:solidFill>
                  <a:schemeClr val="tx1"/>
                </a:solidFill>
              </a:rPr>
              <a:t>It draws on tools from other mathematical strands including arithmetic, sequences and series, probability and statistics. </a:t>
            </a:r>
          </a:p>
          <a:p>
            <a:pPr algn="just"/>
            <a:endParaRPr lang="en-IE" dirty="0">
              <a:solidFill>
                <a:schemeClr val="tx1"/>
              </a:solidFill>
            </a:endParaRPr>
          </a:p>
          <a:p>
            <a:pPr algn="just"/>
            <a:r>
              <a:rPr lang="en-IE" dirty="0">
                <a:solidFill>
                  <a:schemeClr val="tx1"/>
                </a:solidFill>
              </a:rPr>
              <a:t>In the early days financial mathematics primarily consisted of the study of compound interest and Albert Einstein has been accredited with saying “Compound interest is the eighth wonder of the world. He who understands it, earns it; he who doesn't, pays it.” Compound interest has also been referred to as “the most powerful force in the universe”. </a:t>
            </a:r>
          </a:p>
          <a:p>
            <a:pPr algn="just"/>
            <a:endParaRPr lang="en-IE" dirty="0">
              <a:solidFill>
                <a:schemeClr val="tx1"/>
              </a:solidFill>
            </a:endParaRPr>
          </a:p>
          <a:p>
            <a:pPr algn="just"/>
            <a:endParaRPr lang="en-IE" dirty="0">
              <a:solidFill>
                <a:schemeClr val="tx1"/>
              </a:solidFill>
            </a:endParaRPr>
          </a:p>
        </p:txBody>
      </p:sp>
    </p:spTree>
    <p:extLst>
      <p:ext uri="{BB962C8B-B14F-4D97-AF65-F5344CB8AC3E}">
        <p14:creationId xmlns:p14="http://schemas.microsoft.com/office/powerpoint/2010/main" val="162882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anim calcmode="lin" valueType="num">
                                      <p:cBhvr additive="base">
                                        <p:cTn id="19"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8499B-BC74-5C48-8C02-733E85130390}"/>
              </a:ext>
            </a:extLst>
          </p:cNvPr>
          <p:cNvSpPr>
            <a:spLocks noGrp="1"/>
          </p:cNvSpPr>
          <p:nvPr>
            <p:ph type="title"/>
          </p:nvPr>
        </p:nvSpPr>
        <p:spPr>
          <a:xfrm>
            <a:off x="1530157" y="225849"/>
            <a:ext cx="5407697" cy="602259"/>
          </a:xfrm>
        </p:spPr>
        <p:txBody>
          <a:bodyPr>
            <a:normAutofit/>
          </a:bodyPr>
          <a:lstStyle/>
          <a:p>
            <a:r>
              <a:rPr lang="en-US" dirty="0">
                <a:solidFill>
                  <a:srgbClr val="A1B344"/>
                </a:solidFill>
              </a:rPr>
              <a:t>Formulae</a:t>
            </a:r>
          </a:p>
        </p:txBody>
      </p:sp>
      <p:sp>
        <p:nvSpPr>
          <p:cNvPr id="9" name="Content Placeholder 8">
            <a:extLst>
              <a:ext uri="{FF2B5EF4-FFF2-40B4-BE49-F238E27FC236}">
                <a16:creationId xmlns:a16="http://schemas.microsoft.com/office/drawing/2014/main" id="{3589304D-FDA3-4A22-B984-CC7EC827409C}"/>
              </a:ext>
            </a:extLst>
          </p:cNvPr>
          <p:cNvSpPr>
            <a:spLocks noGrp="1"/>
          </p:cNvSpPr>
          <p:nvPr>
            <p:ph idx="1"/>
          </p:nvPr>
        </p:nvSpPr>
        <p:spPr>
          <a:xfrm>
            <a:off x="1243719" y="1095478"/>
            <a:ext cx="9376695" cy="4667043"/>
          </a:xfrm>
        </p:spPr>
        <p:txBody>
          <a:bodyPr>
            <a:noAutofit/>
          </a:bodyPr>
          <a:lstStyle/>
          <a:p>
            <a:pPr algn="just"/>
            <a:r>
              <a:rPr lang="en-IE" dirty="0">
                <a:solidFill>
                  <a:schemeClr val="tx1"/>
                </a:solidFill>
              </a:rPr>
              <a:t>When teaching financial mathematics there are many important formulae which we will undoubtedly introduce. </a:t>
            </a:r>
          </a:p>
          <a:p>
            <a:pPr algn="just"/>
            <a:endParaRPr lang="en-IE" dirty="0">
              <a:solidFill>
                <a:schemeClr val="tx1"/>
              </a:solidFill>
            </a:endParaRPr>
          </a:p>
          <a:p>
            <a:pPr algn="just"/>
            <a:r>
              <a:rPr lang="en-IE" dirty="0">
                <a:solidFill>
                  <a:schemeClr val="tx1"/>
                </a:solidFill>
              </a:rPr>
              <a:t>However, it is important that we and our students understand where these formulae came from and why they work in particular circumstances. </a:t>
            </a:r>
          </a:p>
        </p:txBody>
      </p:sp>
    </p:spTree>
    <p:extLst>
      <p:ext uri="{BB962C8B-B14F-4D97-AF65-F5344CB8AC3E}">
        <p14:creationId xmlns:p14="http://schemas.microsoft.com/office/powerpoint/2010/main" val="34067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C60F4-D6C0-AF3E-5A21-5A6AFEC8863D}"/>
              </a:ext>
            </a:extLst>
          </p:cNvPr>
          <p:cNvSpPr>
            <a:spLocks noGrp="1"/>
          </p:cNvSpPr>
          <p:nvPr>
            <p:ph type="title"/>
          </p:nvPr>
        </p:nvSpPr>
        <p:spPr/>
        <p:txBody>
          <a:bodyPr/>
          <a:lstStyle/>
          <a:p>
            <a:r>
              <a:rPr lang="en-US" dirty="0">
                <a:solidFill>
                  <a:srgbClr val="A1B344"/>
                </a:solidFill>
              </a:rPr>
              <a:t>Formulae</a:t>
            </a:r>
          </a:p>
        </p:txBody>
      </p:sp>
      <p:sp>
        <p:nvSpPr>
          <p:cNvPr id="3" name="Content Placeholder 2">
            <a:extLst>
              <a:ext uri="{FF2B5EF4-FFF2-40B4-BE49-F238E27FC236}">
                <a16:creationId xmlns:a16="http://schemas.microsoft.com/office/drawing/2014/main" id="{A7B22A7E-B336-8488-9084-63381B051F97}"/>
              </a:ext>
            </a:extLst>
          </p:cNvPr>
          <p:cNvSpPr>
            <a:spLocks noGrp="1"/>
          </p:cNvSpPr>
          <p:nvPr>
            <p:ph idx="1"/>
          </p:nvPr>
        </p:nvSpPr>
        <p:spPr/>
        <p:txBody>
          <a:bodyPr/>
          <a:lstStyle/>
          <a:p>
            <a:pPr algn="just"/>
            <a:r>
              <a:rPr lang="en-IE" sz="2800" dirty="0">
                <a:solidFill>
                  <a:schemeClr val="tx1"/>
                </a:solidFill>
              </a:rPr>
              <a:t>Some examples of formulae that are derived and explained when using the resources include:</a:t>
            </a:r>
          </a:p>
          <a:p>
            <a:pPr algn="just"/>
            <a:endParaRPr lang="en-IE" sz="2800" dirty="0">
              <a:solidFill>
                <a:schemeClr val="tx1"/>
              </a:solidFill>
            </a:endParaRPr>
          </a:p>
          <a:p>
            <a:pPr lvl="1" algn="just"/>
            <a:r>
              <a:rPr lang="en-IE" dirty="0">
                <a:solidFill>
                  <a:schemeClr val="tx1"/>
                </a:solidFill>
              </a:rPr>
              <a:t>Compound interest/Depreciation formula</a:t>
            </a:r>
          </a:p>
          <a:p>
            <a:pPr lvl="1" algn="just"/>
            <a:r>
              <a:rPr lang="en-IE" dirty="0">
                <a:solidFill>
                  <a:schemeClr val="tx1"/>
                </a:solidFill>
              </a:rPr>
              <a:t>Sum of  geometric sequence</a:t>
            </a:r>
          </a:p>
          <a:p>
            <a:pPr lvl="1" algn="just"/>
            <a:r>
              <a:rPr lang="en-IE" dirty="0">
                <a:solidFill>
                  <a:schemeClr val="tx1"/>
                </a:solidFill>
              </a:rPr>
              <a:t>Amortisation formula</a:t>
            </a:r>
          </a:p>
          <a:p>
            <a:pPr lvl="1" algn="just"/>
            <a:r>
              <a:rPr lang="en-IE" dirty="0">
                <a:solidFill>
                  <a:schemeClr val="tx1"/>
                </a:solidFill>
              </a:rPr>
              <a:t>Reducing balance method of depreciation</a:t>
            </a:r>
          </a:p>
          <a:p>
            <a:pPr lvl="1" algn="just"/>
            <a:r>
              <a:rPr lang="en-IE" dirty="0">
                <a:solidFill>
                  <a:schemeClr val="tx1"/>
                </a:solidFill>
              </a:rPr>
              <a:t>Present value of money</a:t>
            </a:r>
          </a:p>
          <a:p>
            <a:endParaRPr lang="en-US" dirty="0"/>
          </a:p>
        </p:txBody>
      </p:sp>
    </p:spTree>
    <p:extLst>
      <p:ext uri="{BB962C8B-B14F-4D97-AF65-F5344CB8AC3E}">
        <p14:creationId xmlns:p14="http://schemas.microsoft.com/office/powerpoint/2010/main" val="229268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34FBE-D5B1-829B-A410-920FD084E502}"/>
              </a:ext>
            </a:extLst>
          </p:cNvPr>
          <p:cNvSpPr>
            <a:spLocks noGrp="1"/>
          </p:cNvSpPr>
          <p:nvPr>
            <p:ph type="title"/>
          </p:nvPr>
        </p:nvSpPr>
        <p:spPr/>
        <p:txBody>
          <a:bodyPr/>
          <a:lstStyle/>
          <a:p>
            <a:r>
              <a:rPr lang="en-US" dirty="0">
                <a:solidFill>
                  <a:srgbClr val="A1B344"/>
                </a:solidFill>
              </a:rPr>
              <a:t>For Today</a:t>
            </a:r>
          </a:p>
        </p:txBody>
      </p:sp>
      <p:sp>
        <p:nvSpPr>
          <p:cNvPr id="3" name="Content Placeholder 2">
            <a:extLst>
              <a:ext uri="{FF2B5EF4-FFF2-40B4-BE49-F238E27FC236}">
                <a16:creationId xmlns:a16="http://schemas.microsoft.com/office/drawing/2014/main" id="{7E348279-9C2B-1856-31EA-42545CE410C0}"/>
              </a:ext>
            </a:extLst>
          </p:cNvPr>
          <p:cNvSpPr>
            <a:spLocks noGrp="1"/>
          </p:cNvSpPr>
          <p:nvPr>
            <p:ph idx="1"/>
          </p:nvPr>
        </p:nvSpPr>
        <p:spPr/>
        <p:txBody>
          <a:bodyPr/>
          <a:lstStyle/>
          <a:p>
            <a:r>
              <a:rPr lang="en-US" dirty="0"/>
              <a:t>Today I would like to highlight two sections that are included in the financial </a:t>
            </a:r>
            <a:r>
              <a:rPr lang="en-US" dirty="0" err="1"/>
              <a:t>maths</a:t>
            </a:r>
            <a:r>
              <a:rPr lang="en-US" dirty="0"/>
              <a:t> package.</a:t>
            </a:r>
          </a:p>
          <a:p>
            <a:r>
              <a:rPr lang="en-US" dirty="0"/>
              <a:t>Compound Interest and Present Value</a:t>
            </a:r>
          </a:p>
          <a:p>
            <a:endParaRPr lang="en-US" dirty="0"/>
          </a:p>
        </p:txBody>
      </p:sp>
    </p:spTree>
    <p:extLst>
      <p:ext uri="{BB962C8B-B14F-4D97-AF65-F5344CB8AC3E}">
        <p14:creationId xmlns:p14="http://schemas.microsoft.com/office/powerpoint/2010/main" val="1984177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8561A-4141-7640-9DB8-E1BC070E0109}"/>
              </a:ext>
            </a:extLst>
          </p:cNvPr>
          <p:cNvSpPr>
            <a:spLocks noGrp="1"/>
          </p:cNvSpPr>
          <p:nvPr>
            <p:ph type="title"/>
          </p:nvPr>
        </p:nvSpPr>
        <p:spPr/>
        <p:txBody>
          <a:bodyPr/>
          <a:lstStyle/>
          <a:p>
            <a:r>
              <a:rPr lang="en-US" dirty="0">
                <a:solidFill>
                  <a:srgbClr val="A1B344"/>
                </a:solidFill>
              </a:rPr>
              <a:t>Continuous Compound Interest and e Activity</a:t>
            </a:r>
          </a:p>
        </p:txBody>
      </p:sp>
      <p:sp>
        <p:nvSpPr>
          <p:cNvPr id="3" name="Content Placeholder 2">
            <a:extLst>
              <a:ext uri="{FF2B5EF4-FFF2-40B4-BE49-F238E27FC236}">
                <a16:creationId xmlns:a16="http://schemas.microsoft.com/office/drawing/2014/main" id="{209768BD-5F86-9647-8F32-D09D3CD8DA42}"/>
              </a:ext>
            </a:extLst>
          </p:cNvPr>
          <p:cNvSpPr>
            <a:spLocks noGrp="1"/>
          </p:cNvSpPr>
          <p:nvPr>
            <p:ph idx="1"/>
          </p:nvPr>
        </p:nvSpPr>
        <p:spPr/>
        <p:txBody>
          <a:bodyPr>
            <a:normAutofit fontScale="85000" lnSpcReduction="20000"/>
          </a:bodyPr>
          <a:lstStyle/>
          <a:p>
            <a:pPr>
              <a:buFont typeface="Arial" panose="020B0604020202020204" pitchFamily="34" charset="0"/>
              <a:buChar char="•"/>
            </a:pPr>
            <a:r>
              <a:rPr lang="en-US" dirty="0">
                <a:solidFill>
                  <a:schemeClr val="tx1"/>
                </a:solidFill>
              </a:rPr>
              <a:t>What happens if we vary the number of compounding periods for an investment? Let’s say you invest €1 for one year at an interest rate of 100% to be compounded n times that year. </a:t>
            </a:r>
          </a:p>
          <a:p>
            <a:pPr>
              <a:buFont typeface="Arial" panose="020B0604020202020204" pitchFamily="34" charset="0"/>
              <a:buChar char="•"/>
            </a:pPr>
            <a:endParaRPr lang="en-US" dirty="0">
              <a:solidFill>
                <a:schemeClr val="tx1"/>
              </a:solidFill>
            </a:endParaRPr>
          </a:p>
          <a:p>
            <a:pPr>
              <a:buFont typeface="Arial" panose="020B0604020202020204" pitchFamily="34" charset="0"/>
              <a:buChar char="•"/>
            </a:pPr>
            <a:r>
              <a:rPr lang="en-US" dirty="0">
                <a:solidFill>
                  <a:schemeClr val="tx1"/>
                </a:solidFill>
              </a:rPr>
              <a:t>What is the value of your investment if the interest is added:</a:t>
            </a:r>
          </a:p>
          <a:p>
            <a:pPr>
              <a:buFont typeface="Arial" panose="020B0604020202020204" pitchFamily="34" charset="0"/>
              <a:buChar char="•"/>
            </a:pPr>
            <a:endParaRPr lang="en-US" dirty="0">
              <a:solidFill>
                <a:schemeClr val="tx1"/>
              </a:solidFill>
            </a:endParaRPr>
          </a:p>
          <a:p>
            <a:pPr marL="0" indent="0">
              <a:buNone/>
            </a:pPr>
            <a:r>
              <a:rPr lang="en-US" dirty="0">
                <a:solidFill>
                  <a:schemeClr val="tx1"/>
                </a:solidFill>
              </a:rPr>
              <a:t>1 year</a:t>
            </a:r>
          </a:p>
          <a:p>
            <a:pPr marL="0" indent="0">
              <a:buNone/>
            </a:pPr>
            <a:r>
              <a:rPr lang="en-US" dirty="0">
                <a:solidFill>
                  <a:schemeClr val="tx1"/>
                </a:solidFill>
              </a:rPr>
              <a:t>Every 6 months</a:t>
            </a:r>
          </a:p>
          <a:p>
            <a:pPr marL="0" indent="0">
              <a:buNone/>
            </a:pPr>
            <a:r>
              <a:rPr lang="en-US" dirty="0">
                <a:solidFill>
                  <a:schemeClr val="tx1"/>
                </a:solidFill>
              </a:rPr>
              <a:t>Every 3 months</a:t>
            </a:r>
          </a:p>
          <a:p>
            <a:pPr marL="0" indent="0">
              <a:buNone/>
            </a:pPr>
            <a:r>
              <a:rPr lang="en-US" dirty="0">
                <a:solidFill>
                  <a:schemeClr val="tx1"/>
                </a:solidFill>
              </a:rPr>
              <a:t>Every month</a:t>
            </a:r>
          </a:p>
          <a:p>
            <a:pPr marL="0" indent="0">
              <a:buNone/>
            </a:pPr>
            <a:r>
              <a:rPr lang="en-US" dirty="0">
                <a:solidFill>
                  <a:schemeClr val="tx1"/>
                </a:solidFill>
              </a:rPr>
              <a:t>Every week</a:t>
            </a:r>
          </a:p>
          <a:p>
            <a:pPr>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116362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B8B8E-BED0-364F-ABEE-4752C8844F7D}"/>
              </a:ext>
            </a:extLst>
          </p:cNvPr>
          <p:cNvSpPr>
            <a:spLocks noGrp="1"/>
          </p:cNvSpPr>
          <p:nvPr>
            <p:ph type="title"/>
          </p:nvPr>
        </p:nvSpPr>
        <p:spPr/>
        <p:txBody>
          <a:bodyPr/>
          <a:lstStyle/>
          <a:p>
            <a:r>
              <a:rPr lang="en-US" dirty="0">
                <a:solidFill>
                  <a:srgbClr val="A1B344"/>
                </a:solidFill>
              </a:rPr>
              <a:t>Continuous Compound Interest and e Activity</a:t>
            </a:r>
          </a:p>
        </p:txBody>
      </p:sp>
      <p:sp>
        <p:nvSpPr>
          <p:cNvPr id="3" name="Content Placeholder 2">
            <a:extLst>
              <a:ext uri="{FF2B5EF4-FFF2-40B4-BE49-F238E27FC236}">
                <a16:creationId xmlns:a16="http://schemas.microsoft.com/office/drawing/2014/main" id="{91974A8F-9D0E-7D4A-AE4F-F0C83BF1D410}"/>
              </a:ext>
            </a:extLst>
          </p:cNvPr>
          <p:cNvSpPr>
            <a:spLocks noGrp="1"/>
          </p:cNvSpPr>
          <p:nvPr>
            <p:ph idx="1"/>
          </p:nvPr>
        </p:nvSpPr>
        <p:spPr/>
        <p:txBody>
          <a:bodyPr/>
          <a:lstStyle/>
          <a:p>
            <a:pPr marL="0" indent="0">
              <a:buNone/>
            </a:pPr>
            <a:r>
              <a:rPr lang="en-US" dirty="0"/>
              <a:t>Every day</a:t>
            </a:r>
          </a:p>
          <a:p>
            <a:pPr marL="0" indent="0">
              <a:buNone/>
            </a:pPr>
            <a:r>
              <a:rPr lang="en-US" dirty="0"/>
              <a:t>Every hour </a:t>
            </a:r>
          </a:p>
          <a:p>
            <a:pPr marL="0" indent="0">
              <a:buNone/>
            </a:pPr>
            <a:r>
              <a:rPr lang="en-US" dirty="0"/>
              <a:t>Every minute</a:t>
            </a:r>
          </a:p>
          <a:p>
            <a:pPr marL="0" indent="0">
              <a:buNone/>
            </a:pPr>
            <a:r>
              <a:rPr lang="en-US" dirty="0"/>
              <a:t>Every second</a:t>
            </a:r>
          </a:p>
          <a:p>
            <a:endParaRPr lang="en-US" dirty="0"/>
          </a:p>
        </p:txBody>
      </p:sp>
    </p:spTree>
    <p:extLst>
      <p:ext uri="{BB962C8B-B14F-4D97-AF65-F5344CB8AC3E}">
        <p14:creationId xmlns:p14="http://schemas.microsoft.com/office/powerpoint/2010/main" val="185451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28784-42F3-0C4E-A7B9-10DE4DCF5A5F}"/>
              </a:ext>
            </a:extLst>
          </p:cNvPr>
          <p:cNvSpPr>
            <a:spLocks noGrp="1"/>
          </p:cNvSpPr>
          <p:nvPr>
            <p:ph type="title"/>
          </p:nvPr>
        </p:nvSpPr>
        <p:spPr>
          <a:xfrm>
            <a:off x="969563" y="120453"/>
            <a:ext cx="7859492" cy="632373"/>
          </a:xfrm>
        </p:spPr>
        <p:txBody>
          <a:bodyPr>
            <a:normAutofit/>
          </a:bodyPr>
          <a:lstStyle/>
          <a:p>
            <a:r>
              <a:rPr lang="en-US" sz="3151" dirty="0">
                <a:solidFill>
                  <a:srgbClr val="A1B344"/>
                </a:solidFill>
              </a:rPr>
              <a:t>Continuous Compound Interest and e Activity</a:t>
            </a:r>
          </a:p>
        </p:txBody>
      </p:sp>
      <p:sp>
        <p:nvSpPr>
          <p:cNvPr id="9" name="Content Placeholder 8">
            <a:extLst>
              <a:ext uri="{FF2B5EF4-FFF2-40B4-BE49-F238E27FC236}">
                <a16:creationId xmlns:a16="http://schemas.microsoft.com/office/drawing/2014/main" id="{F943F067-29C5-4EE9-9D7E-316A530B8925}"/>
              </a:ext>
            </a:extLst>
          </p:cNvPr>
          <p:cNvSpPr>
            <a:spLocks noGrp="1"/>
          </p:cNvSpPr>
          <p:nvPr>
            <p:ph idx="1"/>
          </p:nvPr>
        </p:nvSpPr>
        <p:spPr>
          <a:xfrm>
            <a:off x="1530158" y="2400038"/>
            <a:ext cx="3413406" cy="3539627"/>
          </a:xfrm>
        </p:spPr>
        <p:txBody>
          <a:bodyPr>
            <a:normAutofit/>
          </a:bodyPr>
          <a:lstStyle/>
          <a:p>
            <a:pPr marL="0" indent="0">
              <a:buNone/>
            </a:pPr>
            <a:endParaRPr lang="en-US" dirty="0">
              <a:solidFill>
                <a:srgbClr val="FFFFFF"/>
              </a:solidFill>
            </a:endParaRPr>
          </a:p>
        </p:txBody>
      </p:sp>
      <mc:AlternateContent xmlns:mc="http://schemas.openxmlformats.org/markup-compatibility/2006" xmlns:a14="http://schemas.microsoft.com/office/drawing/2010/main">
        <mc:Choice Requires="a14">
          <p:graphicFrame>
            <p:nvGraphicFramePr>
              <p:cNvPr id="7" name="Content Placeholder 3">
                <a:extLst>
                  <a:ext uri="{FF2B5EF4-FFF2-40B4-BE49-F238E27FC236}">
                    <a16:creationId xmlns:a16="http://schemas.microsoft.com/office/drawing/2014/main" id="{9AD4FA01-DC81-3B49-A745-9D1850C2E01F}"/>
                  </a:ext>
                </a:extLst>
              </p:cNvPr>
              <p:cNvGraphicFramePr>
                <a:graphicFrameLocks/>
              </p:cNvGraphicFramePr>
              <p:nvPr/>
            </p:nvGraphicFramePr>
            <p:xfrm>
              <a:off x="1842840" y="1279802"/>
              <a:ext cx="8537035" cy="4603286"/>
            </p:xfrm>
            <a:graphic>
              <a:graphicData uri="http://schemas.openxmlformats.org/drawingml/2006/table">
                <a:tbl>
                  <a:tblPr firstRow="1" firstCol="1" bandRow="1">
                    <a:noFill/>
                    <a:tableStyleId>{5C22544A-7EE6-4342-B048-85BDC9FD1C3A}</a:tableStyleId>
                  </a:tblPr>
                  <a:tblGrid>
                    <a:gridCol w="4073007">
                      <a:extLst>
                        <a:ext uri="{9D8B030D-6E8A-4147-A177-3AD203B41FA5}">
                          <a16:colId xmlns:a16="http://schemas.microsoft.com/office/drawing/2014/main" val="501605987"/>
                        </a:ext>
                      </a:extLst>
                    </a:gridCol>
                    <a:gridCol w="4464028">
                      <a:extLst>
                        <a:ext uri="{9D8B030D-6E8A-4147-A177-3AD203B41FA5}">
                          <a16:colId xmlns:a16="http://schemas.microsoft.com/office/drawing/2014/main" val="4194198624"/>
                        </a:ext>
                      </a:extLst>
                    </a:gridCol>
                  </a:tblGrid>
                  <a:tr h="604074">
                    <a:tc>
                      <a:txBody>
                        <a:bodyPr/>
                        <a:lstStyle/>
                        <a:p>
                          <a:r>
                            <a:rPr lang="en-IE" sz="1600" b="0" cap="none" spc="60" dirty="0">
                              <a:solidFill>
                                <a:schemeClr val="bg1"/>
                              </a:solidFill>
                              <a:effectLst/>
                            </a:rPr>
                            <a:t>How often interest is compounded</a:t>
                          </a:r>
                          <a:endParaRPr lang="en-IE" sz="1600" b="0" cap="none" spc="6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nchor="ctr">
                        <a:lnL w="12700" cmpd="sng">
                          <a:noFill/>
                        </a:lnL>
                        <a:lnR w="12700" cmpd="sng">
                          <a:noFill/>
                        </a:lnR>
                        <a:lnT w="19050" cap="flat" cmpd="sng" algn="ctr">
                          <a:noFill/>
                          <a:prstDash val="solid"/>
                        </a:lnT>
                        <a:lnB w="38100" cmpd="sng">
                          <a:noFill/>
                        </a:lnB>
                        <a:solidFill>
                          <a:schemeClr val="accent1"/>
                        </a:solidFill>
                      </a:tcPr>
                    </a:tc>
                    <a:tc>
                      <a:txBody>
                        <a:bodyPr/>
                        <a:lstStyle/>
                        <a:p>
                          <a:r>
                            <a:rPr lang="en-IE" sz="1600" b="0" cap="none" spc="60">
                              <a:solidFill>
                                <a:schemeClr val="bg1"/>
                              </a:solidFill>
                              <a:effectLst/>
                            </a:rPr>
                            <a:t>Final value</a:t>
                          </a:r>
                          <a:endParaRPr lang="en-IE" sz="1600" b="0" cap="none" spc="6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91609033"/>
                      </a:ext>
                    </a:extLst>
                  </a:tr>
                  <a:tr h="306251">
                    <a:tc>
                      <a:txBody>
                        <a:bodyPr/>
                        <a:lstStyle/>
                        <a:p>
                          <a:r>
                            <a:rPr lang="en-IE" sz="1400" b="1" cap="none" spc="0">
                              <a:solidFill>
                                <a:schemeClr val="tx1"/>
                              </a:solidFill>
                              <a:effectLst/>
                            </a:rPr>
                            <a:t>Yearly</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38100" cmpd="sng">
                          <a:noFill/>
                        </a:lnT>
                        <a:lnB w="12700" cap="flat" cmpd="sng" algn="ctr">
                          <a:noFill/>
                          <a:prstDash val="solid"/>
                        </a:lnB>
                        <a:noFill/>
                      </a:tcPr>
                    </a:tc>
                    <a:tc>
                      <a:txBody>
                        <a:bodyPr/>
                        <a:lstStyle/>
                        <a:p>
                          <a:r>
                            <a:rPr lang="en-IE" sz="1400" cap="none" spc="0">
                              <a:solidFill>
                                <a:schemeClr val="tx1"/>
                              </a:solidFill>
                              <a:effectLst/>
                            </a:rPr>
                            <a:t>F = 1(1 + 1)</a:t>
                          </a:r>
                          <a:r>
                            <a:rPr lang="en-IE" sz="1400" cap="none" spc="0" baseline="30000">
                              <a:solidFill>
                                <a:schemeClr val="tx1"/>
                              </a:solidFill>
                              <a:effectLst/>
                            </a:rPr>
                            <a:t>1</a:t>
                          </a:r>
                          <a:r>
                            <a:rPr lang="en-IE" sz="1400" cap="none" spc="0">
                              <a:solidFill>
                                <a:schemeClr val="tx1"/>
                              </a:solidFill>
                              <a:effectLst/>
                            </a:rPr>
                            <a:t> = 2</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38100" cmpd="sng">
                          <a:noFill/>
                        </a:lnT>
                        <a:lnB w="12700" cap="flat" cmpd="sng" algn="ctr">
                          <a:noFill/>
                          <a:prstDash val="solid"/>
                        </a:lnB>
                        <a:noFill/>
                      </a:tcPr>
                    </a:tc>
                    <a:extLst>
                      <a:ext uri="{0D108BD9-81ED-4DB2-BD59-A6C34878D82A}">
                        <a16:rowId xmlns:a16="http://schemas.microsoft.com/office/drawing/2014/main" val="2673882898"/>
                      </a:ext>
                    </a:extLst>
                  </a:tr>
                  <a:tr h="306251">
                    <a:tc>
                      <a:txBody>
                        <a:bodyPr/>
                        <a:lstStyle/>
                        <a:p>
                          <a:r>
                            <a:rPr lang="en-IE" sz="1400" b="1" cap="none" spc="0">
                              <a:solidFill>
                                <a:schemeClr val="tx1"/>
                              </a:solidFill>
                              <a:effectLst/>
                            </a:rPr>
                            <a:t>Every 6 months</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IE" sz="1400" cap="none" spc="0">
                              <a:solidFill>
                                <a:schemeClr val="tx1"/>
                              </a:solidFill>
                              <a:effectLst/>
                            </a:rPr>
                            <a:t>F = 1(1 + ½)</a:t>
                          </a:r>
                          <a:r>
                            <a:rPr lang="en-IE" sz="1400" cap="none" spc="0" baseline="30000">
                              <a:solidFill>
                                <a:schemeClr val="tx1"/>
                              </a:solidFill>
                              <a:effectLst/>
                            </a:rPr>
                            <a:t>2</a:t>
                          </a:r>
                          <a:r>
                            <a:rPr lang="en-IE" sz="1400" cap="none" spc="0">
                              <a:solidFill>
                                <a:schemeClr val="tx1"/>
                              </a:solidFill>
                              <a:effectLst/>
                            </a:rPr>
                            <a:t> = 2.25</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095042073"/>
                      </a:ext>
                    </a:extLst>
                  </a:tr>
                  <a:tr h="306251">
                    <a:tc>
                      <a:txBody>
                        <a:bodyPr/>
                        <a:lstStyle/>
                        <a:p>
                          <a:r>
                            <a:rPr lang="en-IE" sz="1400" b="1" cap="none" spc="0">
                              <a:solidFill>
                                <a:schemeClr val="tx1"/>
                              </a:solidFill>
                              <a:effectLst/>
                            </a:rPr>
                            <a:t>Every 3 months</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IE" sz="1400" cap="none" spc="0" dirty="0">
                              <a:solidFill>
                                <a:schemeClr val="tx1"/>
                              </a:solidFill>
                              <a:effectLst/>
                            </a:rPr>
                            <a:t>F = 1(1 + ¼)</a:t>
                          </a:r>
                          <a:r>
                            <a:rPr lang="en-IE" sz="1400" cap="none" spc="0" baseline="30000" dirty="0">
                              <a:solidFill>
                                <a:schemeClr val="tx1"/>
                              </a:solidFill>
                              <a:effectLst/>
                            </a:rPr>
                            <a:t>4</a:t>
                          </a:r>
                          <a:r>
                            <a:rPr lang="en-IE" sz="1400" cap="none" spc="0" dirty="0">
                              <a:solidFill>
                                <a:schemeClr val="tx1"/>
                              </a:solidFill>
                              <a:effectLst/>
                            </a:rPr>
                            <a:t> =</a:t>
                          </a:r>
                          <a:endParaRPr lang="en-IE"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4052196184"/>
                      </a:ext>
                    </a:extLst>
                  </a:tr>
                  <a:tr h="393914">
                    <a:tc>
                      <a:txBody>
                        <a:bodyPr/>
                        <a:lstStyle/>
                        <a:p>
                          <a:r>
                            <a:rPr lang="en-IE" sz="1400" b="1" cap="none" spc="0">
                              <a:solidFill>
                                <a:schemeClr val="tx1"/>
                              </a:solidFill>
                              <a:effectLst/>
                            </a:rPr>
                            <a:t>Every month</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IE" sz="1400" cap="none" spc="0" dirty="0">
                              <a:solidFill>
                                <a:schemeClr val="tx1"/>
                              </a:solidFill>
                              <a:effectLst/>
                            </a:rPr>
                            <a:t>F = 1(1 + </a:t>
                          </a:r>
                          <a14:m>
                            <m:oMath xmlns:m="http://schemas.openxmlformats.org/officeDocument/2006/math">
                              <m:f>
                                <m:fPr>
                                  <m:ctrlPr>
                                    <a:rPr lang="en-IE" sz="1400" i="1" cap="none" spc="0">
                                      <a:solidFill>
                                        <a:schemeClr val="tx1"/>
                                      </a:solidFill>
                                      <a:effectLst/>
                                      <a:latin typeface="Cambria Math" panose="02040503050406030204" pitchFamily="18" charset="0"/>
                                    </a:rPr>
                                  </m:ctrlPr>
                                </m:fPr>
                                <m:num>
                                  <m:r>
                                    <a:rPr lang="en-IE" sz="1400" cap="none" spc="0">
                                      <a:solidFill>
                                        <a:schemeClr val="tx1"/>
                                      </a:solidFill>
                                      <a:effectLst/>
                                      <a:latin typeface="Cambria Math" panose="02040503050406030204" pitchFamily="18" charset="0"/>
                                    </a:rPr>
                                    <m:t>1</m:t>
                                  </m:r>
                                </m:num>
                                <m:den>
                                  <m:r>
                                    <a:rPr lang="en-IE" sz="1400" cap="none" spc="0">
                                      <a:solidFill>
                                        <a:schemeClr val="tx1"/>
                                      </a:solidFill>
                                      <a:effectLst/>
                                      <a:latin typeface="Cambria Math" panose="02040503050406030204" pitchFamily="18" charset="0"/>
                                    </a:rPr>
                                    <m:t>12</m:t>
                                  </m:r>
                                </m:den>
                              </m:f>
                            </m:oMath>
                          </a14:m>
                          <a:r>
                            <a:rPr lang="en-IE" sz="1400" cap="none" spc="0" dirty="0">
                              <a:solidFill>
                                <a:schemeClr val="tx1"/>
                              </a:solidFill>
                              <a:effectLst/>
                            </a:rPr>
                            <a:t>)</a:t>
                          </a:r>
                          <a:r>
                            <a:rPr lang="en-IE" sz="1400" cap="none" spc="0" baseline="30000" dirty="0">
                              <a:solidFill>
                                <a:schemeClr val="tx1"/>
                              </a:solidFill>
                              <a:effectLst/>
                            </a:rPr>
                            <a:t>12</a:t>
                          </a:r>
                          <a:r>
                            <a:rPr lang="en-IE" sz="1400" cap="none" spc="0" dirty="0">
                              <a:solidFill>
                                <a:schemeClr val="tx1"/>
                              </a:solidFill>
                              <a:effectLst/>
                            </a:rPr>
                            <a:t> =</a:t>
                          </a:r>
                          <a:endParaRPr lang="en-IE"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762500159"/>
                      </a:ext>
                    </a:extLst>
                  </a:tr>
                  <a:tr h="395243">
                    <a:tc>
                      <a:txBody>
                        <a:bodyPr/>
                        <a:lstStyle/>
                        <a:p>
                          <a:pPr>
                            <a:tabLst>
                              <a:tab pos="693420" algn="l"/>
                            </a:tabLst>
                          </a:pPr>
                          <a:r>
                            <a:rPr lang="en-IE" sz="1400" b="1" cap="none" spc="0">
                              <a:solidFill>
                                <a:schemeClr val="tx1"/>
                              </a:solidFill>
                              <a:effectLst/>
                            </a:rPr>
                            <a:t>Every week</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IE" sz="1400" cap="none" spc="0" dirty="0">
                              <a:solidFill>
                                <a:schemeClr val="tx1"/>
                              </a:solidFill>
                              <a:effectLst/>
                            </a:rPr>
                            <a:t>F = 1(1 + </a:t>
                          </a:r>
                          <a14:m>
                            <m:oMath xmlns:m="http://schemas.openxmlformats.org/officeDocument/2006/math">
                              <m:f>
                                <m:fPr>
                                  <m:ctrlPr>
                                    <a:rPr lang="en-IE" sz="1400" i="1" cap="none" spc="0">
                                      <a:solidFill>
                                        <a:schemeClr val="tx1"/>
                                      </a:solidFill>
                                      <a:effectLst/>
                                      <a:latin typeface="Cambria Math" panose="02040503050406030204" pitchFamily="18" charset="0"/>
                                    </a:rPr>
                                  </m:ctrlPr>
                                </m:fPr>
                                <m:num>
                                  <m:r>
                                    <a:rPr lang="en-IE" sz="1400" cap="none" spc="0">
                                      <a:solidFill>
                                        <a:schemeClr val="tx1"/>
                                      </a:solidFill>
                                      <a:effectLst/>
                                      <a:latin typeface="Cambria Math" panose="02040503050406030204" pitchFamily="18" charset="0"/>
                                    </a:rPr>
                                    <m:t>1</m:t>
                                  </m:r>
                                </m:num>
                                <m:den>
                                  <m:r>
                                    <a:rPr lang="en-IE" sz="1400" cap="none" spc="0">
                                      <a:solidFill>
                                        <a:schemeClr val="tx1"/>
                                      </a:solidFill>
                                      <a:effectLst/>
                                      <a:latin typeface="Cambria Math" panose="02040503050406030204" pitchFamily="18" charset="0"/>
                                    </a:rPr>
                                    <m:t>52</m:t>
                                  </m:r>
                                </m:den>
                              </m:f>
                            </m:oMath>
                          </a14:m>
                          <a:r>
                            <a:rPr lang="en-IE" sz="1400" cap="none" spc="0" dirty="0">
                              <a:solidFill>
                                <a:schemeClr val="tx1"/>
                              </a:solidFill>
                              <a:effectLst/>
                            </a:rPr>
                            <a:t>)</a:t>
                          </a:r>
                          <a:r>
                            <a:rPr lang="en-IE" sz="1400" cap="none" spc="0" baseline="30000" dirty="0">
                              <a:solidFill>
                                <a:schemeClr val="tx1"/>
                              </a:solidFill>
                              <a:effectLst/>
                            </a:rPr>
                            <a:t>52</a:t>
                          </a:r>
                          <a:r>
                            <a:rPr lang="en-IE" sz="1400" cap="none" spc="0" dirty="0">
                              <a:solidFill>
                                <a:schemeClr val="tx1"/>
                              </a:solidFill>
                              <a:effectLst/>
                            </a:rPr>
                            <a:t> =</a:t>
                          </a:r>
                          <a:endParaRPr lang="en-IE"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266697656"/>
                      </a:ext>
                    </a:extLst>
                  </a:tr>
                  <a:tr h="572797">
                    <a:tc>
                      <a:txBody>
                        <a:bodyPr/>
                        <a:lstStyle/>
                        <a:p>
                          <a:r>
                            <a:rPr lang="en-IE" sz="1400" b="1" cap="none" spc="0">
                              <a:solidFill>
                                <a:schemeClr val="tx1"/>
                              </a:solidFill>
                              <a:effectLst/>
                            </a:rPr>
                            <a:t>Every day</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IE" sz="1400" cap="none" spc="0" dirty="0">
                              <a:solidFill>
                                <a:schemeClr val="tx1"/>
                              </a:solidFill>
                              <a:effectLst/>
                            </a:rPr>
                            <a:t>F = 1(1 + </a:t>
                          </a:r>
                          <a14:m>
                            <m:oMath xmlns:m="http://schemas.openxmlformats.org/officeDocument/2006/math">
                              <m:f>
                                <m:fPr>
                                  <m:ctrlPr>
                                    <a:rPr lang="en-IE" sz="1400" i="1" cap="none" spc="0">
                                      <a:solidFill>
                                        <a:schemeClr val="tx1"/>
                                      </a:solidFill>
                                      <a:effectLst/>
                                      <a:latin typeface="Cambria Math" panose="02040503050406030204" pitchFamily="18" charset="0"/>
                                    </a:rPr>
                                  </m:ctrlPr>
                                </m:fPr>
                                <m:num>
                                  <m:r>
                                    <a:rPr lang="en-IE" sz="1400" cap="none" spc="0">
                                      <a:solidFill>
                                        <a:schemeClr val="tx1"/>
                                      </a:solidFill>
                                      <a:effectLst/>
                                      <a:latin typeface="Cambria Math" panose="02040503050406030204" pitchFamily="18" charset="0"/>
                                    </a:rPr>
                                    <m:t>1</m:t>
                                  </m:r>
                                </m:num>
                                <m:den>
                                  <m:r>
                                    <a:rPr lang="en-IE" sz="1400" cap="none" spc="0">
                                      <a:solidFill>
                                        <a:schemeClr val="tx1"/>
                                      </a:solidFill>
                                      <a:effectLst/>
                                      <a:latin typeface="Cambria Math" panose="02040503050406030204" pitchFamily="18" charset="0"/>
                                    </a:rPr>
                                    <m:t>365</m:t>
                                  </m:r>
                                </m:den>
                              </m:f>
                            </m:oMath>
                          </a14:m>
                          <a:r>
                            <a:rPr lang="en-IE" sz="1400" cap="none" spc="0" dirty="0">
                              <a:solidFill>
                                <a:schemeClr val="tx1"/>
                              </a:solidFill>
                              <a:effectLst/>
                            </a:rPr>
                            <a:t>)</a:t>
                          </a:r>
                          <a:r>
                            <a:rPr lang="en-IE" sz="1400" cap="none" spc="0" baseline="30000" dirty="0">
                              <a:solidFill>
                                <a:schemeClr val="tx1"/>
                              </a:solidFill>
                              <a:effectLst/>
                            </a:rPr>
                            <a:t>365</a:t>
                          </a:r>
                          <a:r>
                            <a:rPr lang="en-IE" sz="1400" cap="none" spc="0" dirty="0">
                              <a:solidFill>
                                <a:schemeClr val="tx1"/>
                              </a:solidFill>
                              <a:effectLst/>
                            </a:rPr>
                            <a:t> =</a:t>
                          </a:r>
                          <a:r>
                            <a:rPr lang="en-IE" sz="1400" cap="none" spc="0" baseline="0" dirty="0">
                              <a:solidFill>
                                <a:schemeClr val="tx1"/>
                              </a:solidFill>
                              <a:effectLst/>
                            </a:rPr>
                            <a:t> </a:t>
                          </a:r>
                          <a:endParaRPr lang="en-IE"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529396738"/>
                      </a:ext>
                    </a:extLst>
                  </a:tr>
                  <a:tr h="572911">
                    <a:tc>
                      <a:txBody>
                        <a:bodyPr/>
                        <a:lstStyle/>
                        <a:p>
                          <a:r>
                            <a:rPr lang="en-IE" sz="1400" b="1" cap="none" spc="0">
                              <a:solidFill>
                                <a:schemeClr val="tx1"/>
                              </a:solidFill>
                              <a:effectLst/>
                            </a:rPr>
                            <a:t>Every hour</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IE" sz="1400" cap="none" spc="0" dirty="0">
                              <a:solidFill>
                                <a:schemeClr val="tx1"/>
                              </a:solidFill>
                              <a:effectLst/>
                            </a:rPr>
                            <a:t>F = 1(1 + </a:t>
                          </a:r>
                          <a14:m>
                            <m:oMath xmlns:m="http://schemas.openxmlformats.org/officeDocument/2006/math">
                              <m:f>
                                <m:fPr>
                                  <m:ctrlPr>
                                    <a:rPr lang="en-IE" sz="1400" i="1" cap="none" spc="0">
                                      <a:solidFill>
                                        <a:schemeClr val="tx1"/>
                                      </a:solidFill>
                                      <a:effectLst/>
                                      <a:latin typeface="Cambria Math" panose="02040503050406030204" pitchFamily="18" charset="0"/>
                                    </a:rPr>
                                  </m:ctrlPr>
                                </m:fPr>
                                <m:num>
                                  <m:r>
                                    <a:rPr lang="en-IE" sz="1400" cap="none" spc="0">
                                      <a:solidFill>
                                        <a:schemeClr val="tx1"/>
                                      </a:solidFill>
                                      <a:effectLst/>
                                      <a:latin typeface="Cambria Math" panose="02040503050406030204" pitchFamily="18" charset="0"/>
                                    </a:rPr>
                                    <m:t>1</m:t>
                                  </m:r>
                                </m:num>
                                <m:den>
                                  <m:r>
                                    <a:rPr lang="en-IE" sz="1400" cap="none" spc="0">
                                      <a:solidFill>
                                        <a:schemeClr val="tx1"/>
                                      </a:solidFill>
                                      <a:effectLst/>
                                      <a:latin typeface="Cambria Math" panose="02040503050406030204" pitchFamily="18" charset="0"/>
                                    </a:rPr>
                                    <m:t>8760</m:t>
                                  </m:r>
                                </m:den>
                              </m:f>
                            </m:oMath>
                          </a14:m>
                          <a:r>
                            <a:rPr lang="en-IE" sz="1400" cap="none" spc="0" dirty="0">
                              <a:solidFill>
                                <a:schemeClr val="tx1"/>
                              </a:solidFill>
                              <a:effectLst/>
                            </a:rPr>
                            <a:t>)</a:t>
                          </a:r>
                          <a:r>
                            <a:rPr lang="en-IE" sz="1400" cap="none" spc="0" baseline="30000" dirty="0">
                              <a:solidFill>
                                <a:schemeClr val="tx1"/>
                              </a:solidFill>
                              <a:effectLst/>
                            </a:rPr>
                            <a:t>8760</a:t>
                          </a:r>
                          <a:r>
                            <a:rPr lang="en-IE" sz="1400" cap="none" spc="0" dirty="0">
                              <a:solidFill>
                                <a:schemeClr val="tx1"/>
                              </a:solidFill>
                              <a:effectLst/>
                            </a:rPr>
                            <a:t> =</a:t>
                          </a:r>
                          <a:endParaRPr lang="en-IE"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4244083240"/>
                      </a:ext>
                    </a:extLst>
                  </a:tr>
                  <a:tr h="572797">
                    <a:tc>
                      <a:txBody>
                        <a:bodyPr/>
                        <a:lstStyle/>
                        <a:p>
                          <a:r>
                            <a:rPr lang="en-IE" sz="1400" b="1" cap="none" spc="0">
                              <a:solidFill>
                                <a:schemeClr val="tx1"/>
                              </a:solidFill>
                              <a:effectLst/>
                            </a:rPr>
                            <a:t>Every minute</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IE" sz="1400" cap="none" spc="0" dirty="0">
                              <a:solidFill>
                                <a:schemeClr val="tx1"/>
                              </a:solidFill>
                              <a:effectLst/>
                            </a:rPr>
                            <a:t>F = 1(1 + </a:t>
                          </a:r>
                          <a14:m>
                            <m:oMath xmlns:m="http://schemas.openxmlformats.org/officeDocument/2006/math">
                              <m:f>
                                <m:fPr>
                                  <m:ctrlPr>
                                    <a:rPr lang="en-IE" sz="1400" i="1" cap="none" spc="0">
                                      <a:solidFill>
                                        <a:schemeClr val="tx1"/>
                                      </a:solidFill>
                                      <a:effectLst/>
                                      <a:latin typeface="Cambria Math" panose="02040503050406030204" pitchFamily="18" charset="0"/>
                                    </a:rPr>
                                  </m:ctrlPr>
                                </m:fPr>
                                <m:num>
                                  <m:r>
                                    <a:rPr lang="en-IE" sz="1400" cap="none" spc="0">
                                      <a:solidFill>
                                        <a:schemeClr val="tx1"/>
                                      </a:solidFill>
                                      <a:effectLst/>
                                      <a:latin typeface="Cambria Math" panose="02040503050406030204" pitchFamily="18" charset="0"/>
                                    </a:rPr>
                                    <m:t>1</m:t>
                                  </m:r>
                                </m:num>
                                <m:den>
                                  <m:r>
                                    <a:rPr lang="en-IE" sz="1400" cap="none" spc="0">
                                      <a:solidFill>
                                        <a:schemeClr val="tx1"/>
                                      </a:solidFill>
                                      <a:effectLst/>
                                      <a:latin typeface="Cambria Math" panose="02040503050406030204" pitchFamily="18" charset="0"/>
                                    </a:rPr>
                                    <m:t>525600</m:t>
                                  </m:r>
                                </m:den>
                              </m:f>
                            </m:oMath>
                          </a14:m>
                          <a:r>
                            <a:rPr lang="en-IE" sz="1400" cap="none" spc="0" dirty="0">
                              <a:solidFill>
                                <a:schemeClr val="tx1"/>
                              </a:solidFill>
                              <a:effectLst/>
                            </a:rPr>
                            <a:t>)</a:t>
                          </a:r>
                          <a:r>
                            <a:rPr lang="en-IE" sz="1400" cap="none" spc="0" baseline="30000" dirty="0">
                              <a:solidFill>
                                <a:schemeClr val="tx1"/>
                              </a:solidFill>
                              <a:effectLst/>
                            </a:rPr>
                            <a:t>525600</a:t>
                          </a:r>
                          <a:r>
                            <a:rPr lang="en-IE" sz="1400" cap="none" spc="0" dirty="0">
                              <a:solidFill>
                                <a:schemeClr val="tx1"/>
                              </a:solidFill>
                              <a:effectLst/>
                            </a:rPr>
                            <a:t> =</a:t>
                          </a:r>
                          <a:endParaRPr lang="en-IE"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192537532"/>
                      </a:ext>
                    </a:extLst>
                  </a:tr>
                  <a:tr h="572797">
                    <a:tc>
                      <a:txBody>
                        <a:bodyPr/>
                        <a:lstStyle/>
                        <a:p>
                          <a:r>
                            <a:rPr lang="en-IE" sz="1400" b="1" cap="none" spc="0">
                              <a:solidFill>
                                <a:schemeClr val="tx1"/>
                              </a:solidFill>
                              <a:effectLst/>
                            </a:rPr>
                            <a:t>Every second</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mpd="sng">
                          <a:noFill/>
                          <a:prstDash val="solid"/>
                        </a:lnB>
                        <a:noFill/>
                      </a:tcPr>
                    </a:tc>
                    <a:tc>
                      <a:txBody>
                        <a:bodyPr/>
                        <a:lstStyle/>
                        <a:p>
                          <a:r>
                            <a:rPr lang="en-IE" sz="1400" cap="none" spc="0" dirty="0">
                              <a:solidFill>
                                <a:schemeClr val="tx1"/>
                              </a:solidFill>
                              <a:effectLst/>
                            </a:rPr>
                            <a:t>F = 1(1 + </a:t>
                          </a:r>
                          <a14:m>
                            <m:oMath xmlns:m="http://schemas.openxmlformats.org/officeDocument/2006/math">
                              <m:f>
                                <m:fPr>
                                  <m:ctrlPr>
                                    <a:rPr lang="en-IE" sz="1400" i="1" cap="none" spc="0">
                                      <a:solidFill>
                                        <a:schemeClr val="tx1"/>
                                      </a:solidFill>
                                      <a:effectLst/>
                                      <a:latin typeface="Cambria Math" panose="02040503050406030204" pitchFamily="18" charset="0"/>
                                    </a:rPr>
                                  </m:ctrlPr>
                                </m:fPr>
                                <m:num>
                                  <m:r>
                                    <a:rPr lang="en-IE" sz="1400" cap="none" spc="0">
                                      <a:solidFill>
                                        <a:schemeClr val="tx1"/>
                                      </a:solidFill>
                                      <a:effectLst/>
                                      <a:latin typeface="Cambria Math" panose="02040503050406030204" pitchFamily="18" charset="0"/>
                                    </a:rPr>
                                    <m:t>1</m:t>
                                  </m:r>
                                </m:num>
                                <m:den>
                                  <m:r>
                                    <a:rPr lang="en-IE" sz="1400" cap="none" spc="0">
                                      <a:solidFill>
                                        <a:schemeClr val="tx1"/>
                                      </a:solidFill>
                                      <a:effectLst/>
                                      <a:latin typeface="Cambria Math" panose="02040503050406030204" pitchFamily="18" charset="0"/>
                                    </a:rPr>
                                    <m:t>31536000</m:t>
                                  </m:r>
                                </m:den>
                              </m:f>
                            </m:oMath>
                          </a14:m>
                          <a:r>
                            <a:rPr lang="en-IE" sz="1400" cap="none" spc="0" dirty="0">
                              <a:solidFill>
                                <a:schemeClr val="tx1"/>
                              </a:solidFill>
                              <a:effectLst/>
                            </a:rPr>
                            <a:t>)</a:t>
                          </a:r>
                          <a:r>
                            <a:rPr lang="en-IE" sz="1400" cap="none" spc="0" baseline="30000" dirty="0">
                              <a:solidFill>
                                <a:schemeClr val="tx1"/>
                              </a:solidFill>
                              <a:effectLst/>
                            </a:rPr>
                            <a:t>31536000</a:t>
                          </a:r>
                          <a:r>
                            <a:rPr lang="en-IE" sz="1400" cap="none" spc="0" dirty="0">
                              <a:solidFill>
                                <a:schemeClr val="tx1"/>
                              </a:solidFill>
                              <a:effectLst/>
                            </a:rPr>
                            <a:t> =</a:t>
                          </a:r>
                          <a:endParaRPr lang="en-IE"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576635893"/>
                      </a:ext>
                    </a:extLst>
                  </a:tr>
                </a:tbl>
              </a:graphicData>
            </a:graphic>
          </p:graphicFrame>
        </mc:Choice>
        <mc:Fallback xmlns="">
          <p:graphicFrame>
            <p:nvGraphicFramePr>
              <p:cNvPr id="7" name="Content Placeholder 3">
                <a:extLst>
                  <a:ext uri="{FF2B5EF4-FFF2-40B4-BE49-F238E27FC236}">
                    <a16:creationId xmlns:a16="http://schemas.microsoft.com/office/drawing/2014/main" id="{9AD4FA01-DC81-3B49-A745-9D1850C2E01F}"/>
                  </a:ext>
                </a:extLst>
              </p:cNvPr>
              <p:cNvGraphicFramePr>
                <a:graphicFrameLocks/>
              </p:cNvGraphicFramePr>
              <p:nvPr>
                <p:extLst>
                  <p:ext uri="{D42A27DB-BD31-4B8C-83A1-F6EECF244321}">
                    <p14:modId xmlns:p14="http://schemas.microsoft.com/office/powerpoint/2010/main" val="3302117057"/>
                  </p:ext>
                </p:extLst>
              </p:nvPr>
            </p:nvGraphicFramePr>
            <p:xfrm>
              <a:off x="1842840" y="1279802"/>
              <a:ext cx="8537035" cy="4603286"/>
            </p:xfrm>
            <a:graphic>
              <a:graphicData uri="http://schemas.openxmlformats.org/drawingml/2006/table">
                <a:tbl>
                  <a:tblPr firstRow="1" firstCol="1" bandRow="1">
                    <a:noFill/>
                    <a:tableStyleId>{5C22544A-7EE6-4342-B048-85BDC9FD1C3A}</a:tableStyleId>
                  </a:tblPr>
                  <a:tblGrid>
                    <a:gridCol w="4073007">
                      <a:extLst>
                        <a:ext uri="{9D8B030D-6E8A-4147-A177-3AD203B41FA5}">
                          <a16:colId xmlns:a16="http://schemas.microsoft.com/office/drawing/2014/main" val="501605987"/>
                        </a:ext>
                      </a:extLst>
                    </a:gridCol>
                    <a:gridCol w="4464028">
                      <a:extLst>
                        <a:ext uri="{9D8B030D-6E8A-4147-A177-3AD203B41FA5}">
                          <a16:colId xmlns:a16="http://schemas.microsoft.com/office/drawing/2014/main" val="4194198624"/>
                        </a:ext>
                      </a:extLst>
                    </a:gridCol>
                  </a:tblGrid>
                  <a:tr h="604074">
                    <a:tc>
                      <a:txBody>
                        <a:bodyPr/>
                        <a:lstStyle/>
                        <a:p>
                          <a:r>
                            <a:rPr lang="en-IE" sz="1600" b="0" cap="none" spc="60" dirty="0">
                              <a:solidFill>
                                <a:schemeClr val="bg1"/>
                              </a:solidFill>
                              <a:effectLst/>
                            </a:rPr>
                            <a:t>How often interest is compounded</a:t>
                          </a:r>
                          <a:endParaRPr lang="en-IE" sz="1600" b="0" cap="none" spc="6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nchor="ctr">
                        <a:lnL w="12700" cmpd="sng">
                          <a:noFill/>
                        </a:lnL>
                        <a:lnR w="12700" cmpd="sng">
                          <a:noFill/>
                        </a:lnR>
                        <a:lnT w="19050" cap="flat" cmpd="sng" algn="ctr">
                          <a:noFill/>
                          <a:prstDash val="solid"/>
                        </a:lnT>
                        <a:lnB w="38100" cmpd="sng">
                          <a:noFill/>
                        </a:lnB>
                        <a:solidFill>
                          <a:schemeClr val="accent1"/>
                        </a:solidFill>
                      </a:tcPr>
                    </a:tc>
                    <a:tc>
                      <a:txBody>
                        <a:bodyPr/>
                        <a:lstStyle/>
                        <a:p>
                          <a:r>
                            <a:rPr lang="en-IE" sz="1600" b="0" cap="none" spc="60">
                              <a:solidFill>
                                <a:schemeClr val="bg1"/>
                              </a:solidFill>
                              <a:effectLst/>
                            </a:rPr>
                            <a:t>Final value</a:t>
                          </a:r>
                          <a:endParaRPr lang="en-IE" sz="1600" b="0" cap="none" spc="6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91609033"/>
                      </a:ext>
                    </a:extLst>
                  </a:tr>
                  <a:tr h="306251">
                    <a:tc>
                      <a:txBody>
                        <a:bodyPr/>
                        <a:lstStyle/>
                        <a:p>
                          <a:r>
                            <a:rPr lang="en-IE" sz="1400" b="1" cap="none" spc="0">
                              <a:solidFill>
                                <a:schemeClr val="tx1"/>
                              </a:solidFill>
                              <a:effectLst/>
                            </a:rPr>
                            <a:t>Yearly</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38100" cmpd="sng">
                          <a:noFill/>
                        </a:lnT>
                        <a:lnB w="12700" cap="flat" cmpd="sng" algn="ctr">
                          <a:noFill/>
                          <a:prstDash val="solid"/>
                        </a:lnB>
                        <a:noFill/>
                      </a:tcPr>
                    </a:tc>
                    <a:tc>
                      <a:txBody>
                        <a:bodyPr/>
                        <a:lstStyle/>
                        <a:p>
                          <a:r>
                            <a:rPr lang="en-IE" sz="1400" cap="none" spc="0">
                              <a:solidFill>
                                <a:schemeClr val="tx1"/>
                              </a:solidFill>
                              <a:effectLst/>
                            </a:rPr>
                            <a:t>F = 1(1 + 1)</a:t>
                          </a:r>
                          <a:r>
                            <a:rPr lang="en-IE" sz="1400" cap="none" spc="0" baseline="30000">
                              <a:solidFill>
                                <a:schemeClr val="tx1"/>
                              </a:solidFill>
                              <a:effectLst/>
                            </a:rPr>
                            <a:t>1</a:t>
                          </a:r>
                          <a:r>
                            <a:rPr lang="en-IE" sz="1400" cap="none" spc="0">
                              <a:solidFill>
                                <a:schemeClr val="tx1"/>
                              </a:solidFill>
                              <a:effectLst/>
                            </a:rPr>
                            <a:t> = 2</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38100" cmpd="sng">
                          <a:noFill/>
                        </a:lnT>
                        <a:lnB w="12700" cap="flat" cmpd="sng" algn="ctr">
                          <a:noFill/>
                          <a:prstDash val="solid"/>
                        </a:lnB>
                        <a:noFill/>
                      </a:tcPr>
                    </a:tc>
                    <a:extLst>
                      <a:ext uri="{0D108BD9-81ED-4DB2-BD59-A6C34878D82A}">
                        <a16:rowId xmlns:a16="http://schemas.microsoft.com/office/drawing/2014/main" val="2673882898"/>
                      </a:ext>
                    </a:extLst>
                  </a:tr>
                  <a:tr h="306251">
                    <a:tc>
                      <a:txBody>
                        <a:bodyPr/>
                        <a:lstStyle/>
                        <a:p>
                          <a:r>
                            <a:rPr lang="en-IE" sz="1400" b="1" cap="none" spc="0">
                              <a:solidFill>
                                <a:schemeClr val="tx1"/>
                              </a:solidFill>
                              <a:effectLst/>
                            </a:rPr>
                            <a:t>Every 6 months</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IE" sz="1400" cap="none" spc="0">
                              <a:solidFill>
                                <a:schemeClr val="tx1"/>
                              </a:solidFill>
                              <a:effectLst/>
                            </a:rPr>
                            <a:t>F = 1(1 + ½)</a:t>
                          </a:r>
                          <a:r>
                            <a:rPr lang="en-IE" sz="1400" cap="none" spc="0" baseline="30000">
                              <a:solidFill>
                                <a:schemeClr val="tx1"/>
                              </a:solidFill>
                              <a:effectLst/>
                            </a:rPr>
                            <a:t>2</a:t>
                          </a:r>
                          <a:r>
                            <a:rPr lang="en-IE" sz="1400" cap="none" spc="0">
                              <a:solidFill>
                                <a:schemeClr val="tx1"/>
                              </a:solidFill>
                              <a:effectLst/>
                            </a:rPr>
                            <a:t> = 2.25</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095042073"/>
                      </a:ext>
                    </a:extLst>
                  </a:tr>
                  <a:tr h="306251">
                    <a:tc>
                      <a:txBody>
                        <a:bodyPr/>
                        <a:lstStyle/>
                        <a:p>
                          <a:r>
                            <a:rPr lang="en-IE" sz="1400" b="1" cap="none" spc="0">
                              <a:solidFill>
                                <a:schemeClr val="tx1"/>
                              </a:solidFill>
                              <a:effectLst/>
                            </a:rPr>
                            <a:t>Every 3 months</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IE" sz="1400" cap="none" spc="0" dirty="0">
                              <a:solidFill>
                                <a:schemeClr val="tx1"/>
                              </a:solidFill>
                              <a:effectLst/>
                            </a:rPr>
                            <a:t>F = 1(1 + ¼)</a:t>
                          </a:r>
                          <a:r>
                            <a:rPr lang="en-IE" sz="1400" cap="none" spc="0" baseline="30000" dirty="0">
                              <a:solidFill>
                                <a:schemeClr val="tx1"/>
                              </a:solidFill>
                              <a:effectLst/>
                            </a:rPr>
                            <a:t>4</a:t>
                          </a:r>
                          <a:r>
                            <a:rPr lang="en-IE" sz="1400" cap="none" spc="0" dirty="0">
                              <a:solidFill>
                                <a:schemeClr val="tx1"/>
                              </a:solidFill>
                              <a:effectLst/>
                            </a:rPr>
                            <a:t> =</a:t>
                          </a:r>
                          <a:endParaRPr lang="en-IE"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4052196184"/>
                      </a:ext>
                    </a:extLst>
                  </a:tr>
                  <a:tr h="393914">
                    <a:tc>
                      <a:txBody>
                        <a:bodyPr/>
                        <a:lstStyle/>
                        <a:p>
                          <a:r>
                            <a:rPr lang="en-IE" sz="1400" b="1" cap="none" spc="0">
                              <a:solidFill>
                                <a:schemeClr val="tx1"/>
                              </a:solidFill>
                              <a:effectLst/>
                            </a:rPr>
                            <a:t>Every month</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endParaRPr lang="en-US"/>
                        </a:p>
                      </a:txBody>
                      <a:tcPr marL="67847" marR="67847" marT="90462" marB="0">
                        <a:lnL w="12700" cmpd="sng">
                          <a:noFill/>
                          <a:prstDash val="solid"/>
                        </a:lnL>
                        <a:lnR w="12700" cmpd="sng">
                          <a:noFill/>
                          <a:prstDash val="solid"/>
                        </a:lnR>
                        <a:lnT w="12700" cap="flat" cmpd="sng" algn="ctr">
                          <a:noFill/>
                          <a:prstDash val="solid"/>
                        </a:lnT>
                        <a:lnB w="12700" cmpd="sng">
                          <a:noFill/>
                          <a:prstDash val="solid"/>
                        </a:lnB>
                        <a:blipFill>
                          <a:blip r:embed="rId2"/>
                          <a:stretch>
                            <a:fillRect l="-91477" t="-375000" b="-662500"/>
                          </a:stretch>
                        </a:blipFill>
                      </a:tcPr>
                    </a:tc>
                    <a:extLst>
                      <a:ext uri="{0D108BD9-81ED-4DB2-BD59-A6C34878D82A}">
                        <a16:rowId xmlns:a16="http://schemas.microsoft.com/office/drawing/2014/main" val="1762500159"/>
                      </a:ext>
                    </a:extLst>
                  </a:tr>
                  <a:tr h="395243">
                    <a:tc>
                      <a:txBody>
                        <a:bodyPr/>
                        <a:lstStyle/>
                        <a:p>
                          <a:pPr>
                            <a:tabLst>
                              <a:tab pos="693420" algn="l"/>
                            </a:tabLst>
                          </a:pPr>
                          <a:r>
                            <a:rPr lang="en-IE" sz="1400" b="1" cap="none" spc="0">
                              <a:solidFill>
                                <a:schemeClr val="tx1"/>
                              </a:solidFill>
                              <a:effectLst/>
                            </a:rPr>
                            <a:t>Every week</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tc>
                      <a:txBody>
                        <a:bodyPr/>
                        <a:lstStyle/>
                        <a:p>
                          <a:endParaRPr lang="en-US"/>
                        </a:p>
                      </a:txBody>
                      <a:tcPr marL="67847" marR="67847" marT="90462" marB="0">
                        <a:lnL w="12700" cmpd="sng">
                          <a:noFill/>
                          <a:prstDash val="solid"/>
                        </a:lnL>
                        <a:lnR w="12700" cmpd="sng">
                          <a:noFill/>
                          <a:prstDash val="solid"/>
                        </a:lnR>
                        <a:lnT w="12700" cmpd="sng">
                          <a:noFill/>
                          <a:prstDash val="solid"/>
                        </a:lnT>
                        <a:lnB w="12700" cap="flat" cmpd="sng" algn="ctr">
                          <a:noFill/>
                          <a:prstDash val="solid"/>
                        </a:lnB>
                        <a:blipFill>
                          <a:blip r:embed="rId2"/>
                          <a:stretch>
                            <a:fillRect l="-91477" t="-490323" b="-583871"/>
                          </a:stretch>
                        </a:blipFill>
                      </a:tcPr>
                    </a:tc>
                    <a:extLst>
                      <a:ext uri="{0D108BD9-81ED-4DB2-BD59-A6C34878D82A}">
                        <a16:rowId xmlns:a16="http://schemas.microsoft.com/office/drawing/2014/main" val="266697656"/>
                      </a:ext>
                    </a:extLst>
                  </a:tr>
                  <a:tr h="572797">
                    <a:tc>
                      <a:txBody>
                        <a:bodyPr/>
                        <a:lstStyle/>
                        <a:p>
                          <a:r>
                            <a:rPr lang="en-IE" sz="1400" b="1" cap="none" spc="0">
                              <a:solidFill>
                                <a:schemeClr val="tx1"/>
                              </a:solidFill>
                              <a:effectLst/>
                            </a:rPr>
                            <a:t>Every day</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endParaRPr lang="en-US"/>
                        </a:p>
                      </a:txBody>
                      <a:tcPr marL="67847" marR="67847" marT="90462" marB="0">
                        <a:lnL w="12700" cmpd="sng">
                          <a:noFill/>
                          <a:prstDash val="solid"/>
                        </a:lnL>
                        <a:lnR w="12700" cmpd="sng">
                          <a:noFill/>
                          <a:prstDash val="solid"/>
                        </a:lnR>
                        <a:lnT w="12700" cap="flat" cmpd="sng" algn="ctr">
                          <a:noFill/>
                          <a:prstDash val="solid"/>
                        </a:lnT>
                        <a:lnB w="12700" cmpd="sng">
                          <a:noFill/>
                          <a:prstDash val="solid"/>
                        </a:lnB>
                        <a:blipFill>
                          <a:blip r:embed="rId2"/>
                          <a:stretch>
                            <a:fillRect l="-91477" t="-406667" b="-302222"/>
                          </a:stretch>
                        </a:blipFill>
                      </a:tcPr>
                    </a:tc>
                    <a:extLst>
                      <a:ext uri="{0D108BD9-81ED-4DB2-BD59-A6C34878D82A}">
                        <a16:rowId xmlns:a16="http://schemas.microsoft.com/office/drawing/2014/main" val="2529396738"/>
                      </a:ext>
                    </a:extLst>
                  </a:tr>
                  <a:tr h="572911">
                    <a:tc>
                      <a:txBody>
                        <a:bodyPr/>
                        <a:lstStyle/>
                        <a:p>
                          <a:r>
                            <a:rPr lang="en-IE" sz="1400" b="1" cap="none" spc="0">
                              <a:solidFill>
                                <a:schemeClr val="tx1"/>
                              </a:solidFill>
                              <a:effectLst/>
                            </a:rPr>
                            <a:t>Every hour</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tc>
                      <a:txBody>
                        <a:bodyPr/>
                        <a:lstStyle/>
                        <a:p>
                          <a:endParaRPr lang="en-US"/>
                        </a:p>
                      </a:txBody>
                      <a:tcPr marL="67847" marR="67847" marT="90462" marB="0">
                        <a:lnL w="12700" cmpd="sng">
                          <a:noFill/>
                          <a:prstDash val="solid"/>
                        </a:lnL>
                        <a:lnR w="12700" cmpd="sng">
                          <a:noFill/>
                          <a:prstDash val="solid"/>
                        </a:lnR>
                        <a:lnT w="12700" cmpd="sng">
                          <a:noFill/>
                          <a:prstDash val="solid"/>
                        </a:lnT>
                        <a:lnB w="12700" cap="flat" cmpd="sng" algn="ctr">
                          <a:noFill/>
                          <a:prstDash val="solid"/>
                        </a:lnB>
                        <a:blipFill>
                          <a:blip r:embed="rId2"/>
                          <a:stretch>
                            <a:fillRect l="-91477" t="-506667" b="-202222"/>
                          </a:stretch>
                        </a:blipFill>
                      </a:tcPr>
                    </a:tc>
                    <a:extLst>
                      <a:ext uri="{0D108BD9-81ED-4DB2-BD59-A6C34878D82A}">
                        <a16:rowId xmlns:a16="http://schemas.microsoft.com/office/drawing/2014/main" val="4244083240"/>
                      </a:ext>
                    </a:extLst>
                  </a:tr>
                  <a:tr h="572797">
                    <a:tc>
                      <a:txBody>
                        <a:bodyPr/>
                        <a:lstStyle/>
                        <a:p>
                          <a:r>
                            <a:rPr lang="en-IE" sz="1400" b="1" cap="none" spc="0">
                              <a:solidFill>
                                <a:schemeClr val="tx1"/>
                              </a:solidFill>
                              <a:effectLst/>
                            </a:rPr>
                            <a:t>Every minute</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endParaRPr lang="en-US"/>
                        </a:p>
                      </a:txBody>
                      <a:tcPr marL="67847" marR="67847" marT="90462" marB="0">
                        <a:lnL w="12700" cmpd="sng">
                          <a:noFill/>
                          <a:prstDash val="solid"/>
                        </a:lnL>
                        <a:lnR w="12700" cmpd="sng">
                          <a:noFill/>
                          <a:prstDash val="solid"/>
                        </a:lnR>
                        <a:lnT w="12700" cap="flat" cmpd="sng" algn="ctr">
                          <a:noFill/>
                          <a:prstDash val="solid"/>
                        </a:lnT>
                        <a:lnB w="12700" cmpd="sng">
                          <a:noFill/>
                          <a:prstDash val="solid"/>
                        </a:lnB>
                        <a:blipFill>
                          <a:blip r:embed="rId2"/>
                          <a:stretch>
                            <a:fillRect l="-91477" t="-593478" b="-97826"/>
                          </a:stretch>
                        </a:blipFill>
                      </a:tcPr>
                    </a:tc>
                    <a:extLst>
                      <a:ext uri="{0D108BD9-81ED-4DB2-BD59-A6C34878D82A}">
                        <a16:rowId xmlns:a16="http://schemas.microsoft.com/office/drawing/2014/main" val="2192537532"/>
                      </a:ext>
                    </a:extLst>
                  </a:tr>
                  <a:tr h="572797">
                    <a:tc>
                      <a:txBody>
                        <a:bodyPr/>
                        <a:lstStyle/>
                        <a:p>
                          <a:r>
                            <a:rPr lang="en-IE" sz="1400" b="1" cap="none" spc="0">
                              <a:solidFill>
                                <a:schemeClr val="tx1"/>
                              </a:solidFill>
                              <a:effectLst/>
                            </a:rPr>
                            <a:t>Every second</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mpd="sng">
                          <a:noFill/>
                          <a:prstDash val="solid"/>
                        </a:lnB>
                        <a:noFill/>
                      </a:tcPr>
                    </a:tc>
                    <a:tc>
                      <a:txBody>
                        <a:bodyPr/>
                        <a:lstStyle/>
                        <a:p>
                          <a:endParaRPr lang="en-US"/>
                        </a:p>
                      </a:txBody>
                      <a:tcPr marL="67847" marR="67847" marT="90462" marB="0">
                        <a:lnL w="12700" cmpd="sng">
                          <a:noFill/>
                          <a:prstDash val="solid"/>
                        </a:lnL>
                        <a:lnR w="12700" cmpd="sng">
                          <a:noFill/>
                          <a:prstDash val="solid"/>
                        </a:lnR>
                        <a:lnT w="12700" cmpd="sng">
                          <a:noFill/>
                          <a:prstDash val="solid"/>
                        </a:lnT>
                        <a:lnB w="12700" cmpd="sng">
                          <a:noFill/>
                          <a:prstDash val="solid"/>
                        </a:lnB>
                        <a:blipFill>
                          <a:blip r:embed="rId2"/>
                          <a:stretch>
                            <a:fillRect l="-91477" t="-708889"/>
                          </a:stretch>
                        </a:blipFill>
                      </a:tcPr>
                    </a:tc>
                    <a:extLst>
                      <a:ext uri="{0D108BD9-81ED-4DB2-BD59-A6C34878D82A}">
                        <a16:rowId xmlns:a16="http://schemas.microsoft.com/office/drawing/2014/main" val="576635893"/>
                      </a:ext>
                    </a:extLst>
                  </a:tr>
                </a:tbl>
              </a:graphicData>
            </a:graphic>
          </p:graphicFrame>
        </mc:Fallback>
      </mc:AlternateContent>
    </p:spTree>
    <p:extLst>
      <p:ext uri="{BB962C8B-B14F-4D97-AF65-F5344CB8AC3E}">
        <p14:creationId xmlns:p14="http://schemas.microsoft.com/office/powerpoint/2010/main" val="664266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C04D72-380A-981C-A90E-39E27A52ACCB}"/>
              </a:ext>
            </a:extLst>
          </p:cNvPr>
          <p:cNvSpPr txBox="1"/>
          <p:nvPr/>
        </p:nvSpPr>
        <p:spPr>
          <a:xfrm>
            <a:off x="730942" y="1543341"/>
            <a:ext cx="6330761" cy="3754874"/>
          </a:xfrm>
          <a:prstGeom prst="rect">
            <a:avLst/>
          </a:prstGeom>
          <a:noFill/>
        </p:spPr>
        <p:txBody>
          <a:bodyPr wrap="square" rtlCol="0">
            <a:spAutoFit/>
          </a:bodyPr>
          <a:lstStyle/>
          <a:p>
            <a:pPr marL="285750" indent="-285750">
              <a:buFont typeface="Arial" panose="020B0604020202020204" pitchFamily="34" charset="0"/>
              <a:buChar char="•"/>
            </a:pPr>
            <a:r>
              <a:rPr lang="en-IE" sz="2000" kern="100" dirty="0">
                <a:ea typeface="DengXian" panose="02010600030101010101" pitchFamily="2" charset="-122"/>
                <a:cs typeface="Times New Roman" panose="02020603050405020304" pitchFamily="18" charset="0"/>
              </a:rPr>
              <a:t>Introduction to </a:t>
            </a:r>
            <a:r>
              <a:rPr lang="en-IE" sz="2000" kern="100" dirty="0">
                <a:effectLst/>
                <a:ea typeface="DengXian" panose="02010600030101010101" pitchFamily="2" charset="-122"/>
                <a:cs typeface="Times New Roman" panose="02020603050405020304" pitchFamily="18" charset="0"/>
              </a:rPr>
              <a:t>EPI•STEM </a:t>
            </a:r>
          </a:p>
          <a:p>
            <a:pPr marL="285750" indent="-285750">
              <a:buFont typeface="Arial" panose="020B0604020202020204" pitchFamily="34" charset="0"/>
              <a:buChar char="•"/>
            </a:pPr>
            <a:endParaRPr lang="en-IE" sz="2000" kern="100" dirty="0">
              <a:effectLst/>
              <a:ea typeface="DengXian" panose="02010600030101010101" pitchFamily="2" charset="-122"/>
              <a:cs typeface="Times New Roman" panose="02020603050405020304" pitchFamily="18" charset="0"/>
            </a:endParaRPr>
          </a:p>
          <a:p>
            <a:pPr marL="285750" indent="-285750">
              <a:buFont typeface="Arial" panose="020B0604020202020204" pitchFamily="34" charset="0"/>
              <a:buChar char="•"/>
            </a:pPr>
            <a:r>
              <a:rPr lang="en-IE" sz="2000" kern="100" dirty="0">
                <a:effectLst/>
                <a:ea typeface="DengXian" panose="02010600030101010101" pitchFamily="2" charset="-122"/>
                <a:cs typeface="Times New Roman" panose="02020603050405020304" pitchFamily="18" charset="0"/>
              </a:rPr>
              <a:t>EPI•STEM Academy of STEM Teachers</a:t>
            </a:r>
          </a:p>
          <a:p>
            <a:pPr marL="285750" indent="-285750">
              <a:buFont typeface="Arial" panose="020B0604020202020204" pitchFamily="34" charset="0"/>
              <a:buChar char="•"/>
            </a:pPr>
            <a:endParaRPr lang="en-IE" sz="2000" kern="100" dirty="0">
              <a:effectLst/>
              <a:ea typeface="DengXian" panose="02010600030101010101" pitchFamily="2" charset="-122"/>
              <a:cs typeface="Times New Roman" panose="02020603050405020304" pitchFamily="18" charset="0"/>
            </a:endParaRPr>
          </a:p>
          <a:p>
            <a:pPr marL="285750" indent="-285750">
              <a:buFont typeface="Arial" panose="020B0604020202020204" pitchFamily="34" charset="0"/>
              <a:buChar char="•"/>
            </a:pPr>
            <a:r>
              <a:rPr lang="en-IE" sz="2000" dirty="0">
                <a:solidFill>
                  <a:srgbClr val="000000"/>
                </a:solidFill>
                <a:cs typeface="Calibri" panose="020F0502020204030204" pitchFamily="34" charset="0"/>
              </a:rPr>
              <a:t>Financial Mathematics in the Curriculum</a:t>
            </a:r>
          </a:p>
          <a:p>
            <a:pPr marL="285750" indent="-285750">
              <a:buFont typeface="Arial" panose="020B0604020202020204" pitchFamily="34" charset="0"/>
              <a:buChar char="•"/>
            </a:pPr>
            <a:endParaRPr lang="en-IE" sz="2000" dirty="0">
              <a:solidFill>
                <a:srgbClr val="000000"/>
              </a:solidFill>
              <a:cs typeface="Calibri" panose="020F0502020204030204" pitchFamily="34" charset="0"/>
            </a:endParaRPr>
          </a:p>
          <a:p>
            <a:pPr marL="285750" indent="-285750">
              <a:buFont typeface="Arial" panose="020B0604020202020204" pitchFamily="34" charset="0"/>
              <a:buChar char="•"/>
            </a:pPr>
            <a:r>
              <a:rPr lang="en-IE" sz="2000" dirty="0">
                <a:solidFill>
                  <a:srgbClr val="000000"/>
                </a:solidFill>
                <a:cs typeface="Calibri" panose="020F0502020204030204" pitchFamily="34" charset="0"/>
              </a:rPr>
              <a:t>Financial Mathematics in the Real World</a:t>
            </a:r>
          </a:p>
          <a:p>
            <a:pPr marL="285750" indent="-285750">
              <a:buFont typeface="Arial" panose="020B0604020202020204" pitchFamily="34" charset="0"/>
              <a:buChar char="•"/>
            </a:pPr>
            <a:endParaRPr lang="en-IE" sz="2000" dirty="0">
              <a:solidFill>
                <a:srgbClr val="000000"/>
              </a:solidFill>
              <a:cs typeface="Calibri" panose="020F0502020204030204" pitchFamily="34" charset="0"/>
            </a:endParaRPr>
          </a:p>
          <a:p>
            <a:pPr marL="285750" indent="-285750">
              <a:buFont typeface="Arial" panose="020B0604020202020204" pitchFamily="34" charset="0"/>
              <a:buChar char="•"/>
            </a:pPr>
            <a:r>
              <a:rPr lang="en-IE" sz="2000" dirty="0">
                <a:solidFill>
                  <a:srgbClr val="000000"/>
                </a:solidFill>
                <a:cs typeface="Calibri" panose="020F0502020204030204" pitchFamily="34" charset="0"/>
              </a:rPr>
              <a:t>The Career </a:t>
            </a:r>
            <a:r>
              <a:rPr lang="en-IE" sz="2000" dirty="0" err="1">
                <a:solidFill>
                  <a:srgbClr val="000000"/>
                </a:solidFill>
                <a:cs typeface="Calibri" panose="020F0502020204030204" pitchFamily="34" charset="0"/>
              </a:rPr>
              <a:t>Mathways</a:t>
            </a:r>
            <a:r>
              <a:rPr lang="en-IE" sz="2000" dirty="0">
                <a:solidFill>
                  <a:srgbClr val="000000"/>
                </a:solidFill>
                <a:cs typeface="Calibri" panose="020F0502020204030204" pitchFamily="34" charset="0"/>
              </a:rPr>
              <a:t> Project</a:t>
            </a:r>
          </a:p>
          <a:p>
            <a:pPr marL="285750" indent="-285750">
              <a:buFont typeface="Arial" panose="020B0604020202020204" pitchFamily="34" charset="0"/>
              <a:buChar char="•"/>
            </a:pPr>
            <a:endParaRPr lang="en-IE" sz="2000" dirty="0">
              <a:solidFill>
                <a:srgbClr val="000000"/>
              </a:solidFill>
              <a:cs typeface="Calibri" panose="020F0502020204030204" pitchFamily="34" charset="0"/>
            </a:endParaRPr>
          </a:p>
          <a:p>
            <a:pPr marL="285750" indent="-285750">
              <a:buFont typeface="Arial" panose="020B0604020202020204" pitchFamily="34" charset="0"/>
              <a:buChar char="•"/>
            </a:pPr>
            <a:r>
              <a:rPr lang="en-IE" sz="2000" dirty="0">
                <a:solidFill>
                  <a:srgbClr val="000000"/>
                </a:solidFill>
                <a:cs typeface="Calibri" panose="020F0502020204030204" pitchFamily="34" charset="0"/>
              </a:rPr>
              <a:t>CPD Resources for Teaching Financial Mathematics</a:t>
            </a:r>
            <a:endParaRPr lang="en-US" sz="2000" dirty="0">
              <a:solidFill>
                <a:srgbClr val="43894A"/>
              </a:solidFill>
              <a:cs typeface="Calibri" panose="020F0502020204030204" pitchFamily="34" charset="0"/>
            </a:endParaRPr>
          </a:p>
          <a:p>
            <a:pPr marL="285750" indent="-285750">
              <a:buFont typeface="Arial" panose="020B0604020202020204" pitchFamily="34" charset="0"/>
              <a:buChar char="•"/>
            </a:pPr>
            <a:endParaRPr lang="en-US" dirty="0">
              <a:solidFill>
                <a:srgbClr val="43894A"/>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582E72A9-3EAB-18EC-8DBE-1810D29B6746}"/>
              </a:ext>
            </a:extLst>
          </p:cNvPr>
          <p:cNvSpPr txBox="1"/>
          <p:nvPr/>
        </p:nvSpPr>
        <p:spPr>
          <a:xfrm>
            <a:off x="730942" y="540163"/>
            <a:ext cx="5045169" cy="523220"/>
          </a:xfrm>
          <a:prstGeom prst="rect">
            <a:avLst/>
          </a:prstGeom>
          <a:noFill/>
        </p:spPr>
        <p:txBody>
          <a:bodyPr wrap="square" rtlCol="0">
            <a:spAutoFit/>
          </a:bodyPr>
          <a:lstStyle/>
          <a:p>
            <a:r>
              <a:rPr lang="en-IE" sz="2800" b="1" dirty="0">
                <a:solidFill>
                  <a:srgbClr val="A1B344"/>
                </a:solidFill>
                <a:latin typeface="Calibri" panose="020F0502020204030204" pitchFamily="34" charset="0"/>
                <a:cs typeface="Calibri" panose="020F0502020204030204" pitchFamily="34" charset="0"/>
              </a:rPr>
              <a:t>The Purpose of this Workshop</a:t>
            </a:r>
            <a:r>
              <a:rPr lang="en-IE" sz="2800" b="1" u="none" strike="noStrike" dirty="0">
                <a:solidFill>
                  <a:srgbClr val="A1B344"/>
                </a:solidFill>
                <a:effectLst/>
                <a:latin typeface="Calibri" panose="020F0502020204030204" pitchFamily="34" charset="0"/>
                <a:cs typeface="Calibri" panose="020F0502020204030204" pitchFamily="34" charset="0"/>
              </a:rPr>
              <a:t> </a:t>
            </a:r>
            <a:endParaRPr lang="en-US" sz="2800" b="1" dirty="0">
              <a:solidFill>
                <a:srgbClr val="A1B344"/>
              </a:solidFill>
              <a:latin typeface="Calibri" panose="020F0502020204030204" pitchFamily="34" charset="0"/>
              <a:cs typeface="Calibri" panose="020F0502020204030204" pitchFamily="34" charset="0"/>
            </a:endParaRPr>
          </a:p>
        </p:txBody>
      </p:sp>
      <p:pic>
        <p:nvPicPr>
          <p:cNvPr id="1026" name="Picture 2" descr="EPI-STEM">
            <a:extLst>
              <a:ext uri="{FF2B5EF4-FFF2-40B4-BE49-F238E27FC236}">
                <a16:creationId xmlns:a16="http://schemas.microsoft.com/office/drawing/2014/main" id="{F1CE70FE-9051-D87E-0EA2-116EAB12F14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884" b="95349" l="3425" r="99315">
                        <a14:foregroundMark x1="2740" y1="94186" x2="17808" y2="93605"/>
                        <a14:foregroundMark x1="17808" y1="93605" x2="65411" y2="95349"/>
                        <a14:foregroundMark x1="65411" y1="95349" x2="97603" y2="94186"/>
                        <a14:foregroundMark x1="6164" y1="90698" x2="5137" y2="92442"/>
                        <a14:foregroundMark x1="9932" y1="91279" x2="14726" y2="90116"/>
                        <a14:foregroundMark x1="5137" y1="95930" x2="17123" y2="93605"/>
                        <a14:foregroundMark x1="30822" y1="91279" x2="39384" y2="91279"/>
                        <a14:foregroundMark x1="42808" y1="91279" x2="51712" y2="89535"/>
                        <a14:foregroundMark x1="60959" y1="90698" x2="69863" y2="91279"/>
                        <a14:foregroundMark x1="70548" y1="91860" x2="79110" y2="88953"/>
                        <a14:foregroundMark x1="81507" y1="90116" x2="91096" y2="92442"/>
                        <a14:foregroundMark x1="90068" y1="91860" x2="94178" y2="91279"/>
                        <a14:foregroundMark x1="3425" y1="90698" x2="3425" y2="90698"/>
                        <a14:foregroundMark x1="24658" y1="90116" x2="24658" y2="90116"/>
                        <a14:foregroundMark x1="21918" y1="90116" x2="21918" y2="90116"/>
                        <a14:foregroundMark x1="21918" y1="91860" x2="21918" y2="91860"/>
                        <a14:foregroundMark x1="63356" y1="89535" x2="64384" y2="89535"/>
                        <a14:foregroundMark x1="23973" y1="90698" x2="23973" y2="90698"/>
                        <a14:foregroundMark x1="99315" y1="94767" x2="99315" y2="92442"/>
                        <a14:foregroundMark x1="57192" y1="88953" x2="57192" y2="88953"/>
                        <a14:foregroundMark x1="73630" y1="90116" x2="73630" y2="90116"/>
                        <a14:foregroundMark x1="73973" y1="89535" x2="73973" y2="89535"/>
                      </a14:backgroundRemoval>
                    </a14:imgEffect>
                  </a14:imgLayer>
                </a14:imgProps>
              </a:ext>
              <a:ext uri="{28A0092B-C50C-407E-A947-70E740481C1C}">
                <a14:useLocalDpi xmlns:a14="http://schemas.microsoft.com/office/drawing/2010/main" val="0"/>
              </a:ext>
            </a:extLst>
          </a:blip>
          <a:srcRect/>
          <a:stretch>
            <a:fillRect/>
          </a:stretch>
        </p:blipFill>
        <p:spPr bwMode="auto">
          <a:xfrm>
            <a:off x="7306886" y="1910976"/>
            <a:ext cx="3946745" cy="2324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86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28784-42F3-0C4E-A7B9-10DE4DCF5A5F}"/>
              </a:ext>
            </a:extLst>
          </p:cNvPr>
          <p:cNvSpPr>
            <a:spLocks noGrp="1"/>
          </p:cNvSpPr>
          <p:nvPr>
            <p:ph type="title"/>
          </p:nvPr>
        </p:nvSpPr>
        <p:spPr>
          <a:xfrm>
            <a:off x="969563" y="334380"/>
            <a:ext cx="7859492" cy="418446"/>
          </a:xfrm>
        </p:spPr>
        <p:txBody>
          <a:bodyPr>
            <a:normAutofit fontScale="90000"/>
          </a:bodyPr>
          <a:lstStyle/>
          <a:p>
            <a:r>
              <a:rPr lang="en-US" sz="3151" dirty="0">
                <a:solidFill>
                  <a:srgbClr val="A1B344"/>
                </a:solidFill>
              </a:rPr>
              <a:t>Continuous Compound Interest and e Activity</a:t>
            </a:r>
          </a:p>
        </p:txBody>
      </p:sp>
      <p:sp>
        <p:nvSpPr>
          <p:cNvPr id="9" name="Content Placeholder 8">
            <a:extLst>
              <a:ext uri="{FF2B5EF4-FFF2-40B4-BE49-F238E27FC236}">
                <a16:creationId xmlns:a16="http://schemas.microsoft.com/office/drawing/2014/main" id="{F943F067-29C5-4EE9-9D7E-316A530B8925}"/>
              </a:ext>
            </a:extLst>
          </p:cNvPr>
          <p:cNvSpPr>
            <a:spLocks noGrp="1"/>
          </p:cNvSpPr>
          <p:nvPr>
            <p:ph idx="1"/>
          </p:nvPr>
        </p:nvSpPr>
        <p:spPr>
          <a:xfrm>
            <a:off x="1530158" y="2400038"/>
            <a:ext cx="3413406" cy="3539627"/>
          </a:xfrm>
        </p:spPr>
        <p:txBody>
          <a:bodyPr>
            <a:normAutofit/>
          </a:bodyPr>
          <a:lstStyle/>
          <a:p>
            <a:endParaRPr lang="en-US">
              <a:solidFill>
                <a:srgbClr val="FFFFFF"/>
              </a:solidFill>
            </a:endParaRPr>
          </a:p>
        </p:txBody>
      </p:sp>
      <mc:AlternateContent xmlns:mc="http://schemas.openxmlformats.org/markup-compatibility/2006" xmlns:a14="http://schemas.microsoft.com/office/drawing/2010/main">
        <mc:Choice Requires="a14">
          <p:graphicFrame>
            <p:nvGraphicFramePr>
              <p:cNvPr id="5" name="Content Placeholder 3">
                <a:extLst>
                  <a:ext uri="{FF2B5EF4-FFF2-40B4-BE49-F238E27FC236}">
                    <a16:creationId xmlns:a16="http://schemas.microsoft.com/office/drawing/2014/main" id="{4F9B2D03-3C01-5B4A-86D2-2FEDFB2C3782}"/>
                  </a:ext>
                </a:extLst>
              </p:cNvPr>
              <p:cNvGraphicFramePr>
                <a:graphicFrameLocks/>
              </p:cNvGraphicFramePr>
              <p:nvPr/>
            </p:nvGraphicFramePr>
            <p:xfrm>
              <a:off x="1530158" y="1385198"/>
              <a:ext cx="8774435" cy="4567645"/>
            </p:xfrm>
            <a:graphic>
              <a:graphicData uri="http://schemas.openxmlformats.org/drawingml/2006/table">
                <a:tbl>
                  <a:tblPr firstRow="1" firstCol="1" bandRow="1">
                    <a:noFill/>
                    <a:tableStyleId>{5C22544A-7EE6-4342-B048-85BDC9FD1C3A}</a:tableStyleId>
                  </a:tblPr>
                  <a:tblGrid>
                    <a:gridCol w="4186270">
                      <a:extLst>
                        <a:ext uri="{9D8B030D-6E8A-4147-A177-3AD203B41FA5}">
                          <a16:colId xmlns:a16="http://schemas.microsoft.com/office/drawing/2014/main" val="501605987"/>
                        </a:ext>
                      </a:extLst>
                    </a:gridCol>
                    <a:gridCol w="4588165">
                      <a:extLst>
                        <a:ext uri="{9D8B030D-6E8A-4147-A177-3AD203B41FA5}">
                          <a16:colId xmlns:a16="http://schemas.microsoft.com/office/drawing/2014/main" val="4194198624"/>
                        </a:ext>
                      </a:extLst>
                    </a:gridCol>
                  </a:tblGrid>
                  <a:tr h="552477">
                    <a:tc>
                      <a:txBody>
                        <a:bodyPr/>
                        <a:lstStyle/>
                        <a:p>
                          <a:r>
                            <a:rPr lang="en-IE" sz="1600" b="0" cap="none" spc="60">
                              <a:solidFill>
                                <a:schemeClr val="bg1"/>
                              </a:solidFill>
                              <a:effectLst/>
                            </a:rPr>
                            <a:t>How often interest is compounded</a:t>
                          </a:r>
                          <a:endParaRPr lang="en-IE" sz="1600" b="0" cap="none" spc="6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nchor="ctr">
                        <a:lnL w="12700" cmpd="sng">
                          <a:noFill/>
                        </a:lnL>
                        <a:lnR w="12700" cmpd="sng">
                          <a:noFill/>
                        </a:lnR>
                        <a:lnT w="19050" cap="flat" cmpd="sng" algn="ctr">
                          <a:noFill/>
                          <a:prstDash val="solid"/>
                        </a:lnT>
                        <a:lnB w="38100" cmpd="sng">
                          <a:noFill/>
                        </a:lnB>
                        <a:solidFill>
                          <a:schemeClr val="accent1"/>
                        </a:solidFill>
                      </a:tcPr>
                    </a:tc>
                    <a:tc>
                      <a:txBody>
                        <a:bodyPr/>
                        <a:lstStyle/>
                        <a:p>
                          <a:r>
                            <a:rPr lang="en-IE" sz="1600" b="0" cap="none" spc="60" dirty="0">
                              <a:solidFill>
                                <a:schemeClr val="bg1"/>
                              </a:solidFill>
                              <a:effectLst/>
                            </a:rPr>
                            <a:t>Final value</a:t>
                          </a:r>
                          <a:endParaRPr lang="en-IE" sz="1600" b="0" cap="none" spc="6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91609033"/>
                      </a:ext>
                    </a:extLst>
                  </a:tr>
                  <a:tr h="306324">
                    <a:tc>
                      <a:txBody>
                        <a:bodyPr/>
                        <a:lstStyle/>
                        <a:p>
                          <a:r>
                            <a:rPr lang="en-IE" sz="1400" b="1" cap="none" spc="0">
                              <a:solidFill>
                                <a:schemeClr val="tx1"/>
                              </a:solidFill>
                              <a:effectLst/>
                            </a:rPr>
                            <a:t>Yearly</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38100" cmpd="sng">
                          <a:noFill/>
                        </a:lnT>
                        <a:lnB w="12700" cap="flat" cmpd="sng" algn="ctr">
                          <a:noFill/>
                          <a:prstDash val="solid"/>
                        </a:lnB>
                        <a:noFill/>
                      </a:tcPr>
                    </a:tc>
                    <a:tc>
                      <a:txBody>
                        <a:bodyPr/>
                        <a:lstStyle/>
                        <a:p>
                          <a:r>
                            <a:rPr lang="en-IE" sz="1400" cap="none" spc="0">
                              <a:solidFill>
                                <a:schemeClr val="tx1"/>
                              </a:solidFill>
                              <a:effectLst/>
                            </a:rPr>
                            <a:t>F = 1(1 + 1)</a:t>
                          </a:r>
                          <a:r>
                            <a:rPr lang="en-IE" sz="1400" cap="none" spc="0" baseline="30000">
                              <a:solidFill>
                                <a:schemeClr val="tx1"/>
                              </a:solidFill>
                              <a:effectLst/>
                            </a:rPr>
                            <a:t>1</a:t>
                          </a:r>
                          <a:r>
                            <a:rPr lang="en-IE" sz="1400" cap="none" spc="0">
                              <a:solidFill>
                                <a:schemeClr val="tx1"/>
                              </a:solidFill>
                              <a:effectLst/>
                            </a:rPr>
                            <a:t> = 2</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38100" cmpd="sng">
                          <a:noFill/>
                        </a:lnT>
                        <a:lnB w="12700" cap="flat" cmpd="sng" algn="ctr">
                          <a:noFill/>
                          <a:prstDash val="solid"/>
                        </a:lnB>
                        <a:noFill/>
                      </a:tcPr>
                    </a:tc>
                    <a:extLst>
                      <a:ext uri="{0D108BD9-81ED-4DB2-BD59-A6C34878D82A}">
                        <a16:rowId xmlns:a16="http://schemas.microsoft.com/office/drawing/2014/main" val="2673882898"/>
                      </a:ext>
                    </a:extLst>
                  </a:tr>
                  <a:tr h="306324">
                    <a:tc>
                      <a:txBody>
                        <a:bodyPr/>
                        <a:lstStyle/>
                        <a:p>
                          <a:r>
                            <a:rPr lang="en-IE" sz="1400" b="1" cap="none" spc="0">
                              <a:solidFill>
                                <a:schemeClr val="tx1"/>
                              </a:solidFill>
                              <a:effectLst/>
                            </a:rPr>
                            <a:t>Every 6 months</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IE" sz="1400" cap="none" spc="0">
                              <a:solidFill>
                                <a:schemeClr val="tx1"/>
                              </a:solidFill>
                              <a:effectLst/>
                            </a:rPr>
                            <a:t>F = 1(1 + ½)</a:t>
                          </a:r>
                          <a:r>
                            <a:rPr lang="en-IE" sz="1400" cap="none" spc="0" baseline="30000">
                              <a:solidFill>
                                <a:schemeClr val="tx1"/>
                              </a:solidFill>
                              <a:effectLst/>
                            </a:rPr>
                            <a:t>2</a:t>
                          </a:r>
                          <a:r>
                            <a:rPr lang="en-IE" sz="1400" cap="none" spc="0">
                              <a:solidFill>
                                <a:schemeClr val="tx1"/>
                              </a:solidFill>
                              <a:effectLst/>
                            </a:rPr>
                            <a:t> = 2.25</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095042073"/>
                      </a:ext>
                    </a:extLst>
                  </a:tr>
                  <a:tr h="306324">
                    <a:tc>
                      <a:txBody>
                        <a:bodyPr/>
                        <a:lstStyle/>
                        <a:p>
                          <a:r>
                            <a:rPr lang="en-IE" sz="1400" b="1" cap="none" spc="0" dirty="0">
                              <a:solidFill>
                                <a:schemeClr val="tx1"/>
                              </a:solidFill>
                              <a:effectLst/>
                            </a:rPr>
                            <a:t>Every 3 months</a:t>
                          </a:r>
                          <a:endParaRPr lang="en-IE" sz="14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IE" sz="1400" cap="none" spc="0">
                              <a:solidFill>
                                <a:schemeClr val="tx1"/>
                              </a:solidFill>
                              <a:effectLst/>
                            </a:rPr>
                            <a:t>F = 1(1 + ¼)</a:t>
                          </a:r>
                          <a:r>
                            <a:rPr lang="en-IE" sz="1400" cap="none" spc="0" baseline="30000">
                              <a:solidFill>
                                <a:schemeClr val="tx1"/>
                              </a:solidFill>
                              <a:effectLst/>
                            </a:rPr>
                            <a:t>4</a:t>
                          </a:r>
                          <a:r>
                            <a:rPr lang="en-IE" sz="1400" cap="none" spc="0">
                              <a:solidFill>
                                <a:schemeClr val="tx1"/>
                              </a:solidFill>
                              <a:effectLst/>
                            </a:rPr>
                            <a:t> = 2.44140625</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4052196184"/>
                      </a:ext>
                    </a:extLst>
                  </a:tr>
                  <a:tr h="385185">
                    <a:tc>
                      <a:txBody>
                        <a:bodyPr/>
                        <a:lstStyle/>
                        <a:p>
                          <a:r>
                            <a:rPr lang="en-IE" sz="1400" b="1" cap="none" spc="0">
                              <a:solidFill>
                                <a:schemeClr val="tx1"/>
                              </a:solidFill>
                              <a:effectLst/>
                            </a:rPr>
                            <a:t>Every month</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IE" sz="1400" cap="none" spc="0">
                              <a:solidFill>
                                <a:schemeClr val="tx1"/>
                              </a:solidFill>
                              <a:effectLst/>
                            </a:rPr>
                            <a:t>F = 1(1 + </a:t>
                          </a:r>
                          <a14:m>
                            <m:oMath xmlns:m="http://schemas.openxmlformats.org/officeDocument/2006/math">
                              <m:f>
                                <m:fPr>
                                  <m:ctrlPr>
                                    <a:rPr lang="en-IE" sz="1400" i="1" cap="none" spc="0">
                                      <a:solidFill>
                                        <a:schemeClr val="tx1"/>
                                      </a:solidFill>
                                      <a:effectLst/>
                                      <a:latin typeface="Cambria Math" panose="02040503050406030204" pitchFamily="18" charset="0"/>
                                    </a:rPr>
                                  </m:ctrlPr>
                                </m:fPr>
                                <m:num>
                                  <m:r>
                                    <a:rPr lang="en-IE" sz="1400" cap="none" spc="0">
                                      <a:solidFill>
                                        <a:schemeClr val="tx1"/>
                                      </a:solidFill>
                                      <a:effectLst/>
                                      <a:latin typeface="Cambria Math" panose="02040503050406030204" pitchFamily="18" charset="0"/>
                                    </a:rPr>
                                    <m:t>1</m:t>
                                  </m:r>
                                </m:num>
                                <m:den>
                                  <m:r>
                                    <a:rPr lang="en-IE" sz="1400" cap="none" spc="0">
                                      <a:solidFill>
                                        <a:schemeClr val="tx1"/>
                                      </a:solidFill>
                                      <a:effectLst/>
                                      <a:latin typeface="Cambria Math" panose="02040503050406030204" pitchFamily="18" charset="0"/>
                                    </a:rPr>
                                    <m:t>12</m:t>
                                  </m:r>
                                </m:den>
                              </m:f>
                            </m:oMath>
                          </a14:m>
                          <a:r>
                            <a:rPr lang="en-IE" sz="1400" cap="none" spc="0">
                              <a:solidFill>
                                <a:schemeClr val="tx1"/>
                              </a:solidFill>
                              <a:effectLst/>
                            </a:rPr>
                            <a:t>)</a:t>
                          </a:r>
                          <a:r>
                            <a:rPr lang="en-IE" sz="1400" cap="none" spc="0" baseline="30000">
                              <a:solidFill>
                                <a:schemeClr val="tx1"/>
                              </a:solidFill>
                              <a:effectLst/>
                            </a:rPr>
                            <a:t>12</a:t>
                          </a:r>
                          <a:r>
                            <a:rPr lang="en-IE" sz="1400" cap="none" spc="0">
                              <a:solidFill>
                                <a:schemeClr val="tx1"/>
                              </a:solidFill>
                              <a:effectLst/>
                            </a:rPr>
                            <a:t> = 2.61303529</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762500159"/>
                      </a:ext>
                    </a:extLst>
                  </a:tr>
                  <a:tr h="386381">
                    <a:tc>
                      <a:txBody>
                        <a:bodyPr/>
                        <a:lstStyle/>
                        <a:p>
                          <a:pPr>
                            <a:tabLst>
                              <a:tab pos="693420" algn="l"/>
                            </a:tabLst>
                          </a:pPr>
                          <a:r>
                            <a:rPr lang="en-IE" sz="1400" b="1" cap="none" spc="0">
                              <a:solidFill>
                                <a:schemeClr val="tx1"/>
                              </a:solidFill>
                              <a:effectLst/>
                            </a:rPr>
                            <a:t>Every week</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IE" sz="1400" cap="none" spc="0">
                              <a:solidFill>
                                <a:schemeClr val="tx1"/>
                              </a:solidFill>
                              <a:effectLst/>
                            </a:rPr>
                            <a:t>F = 1(1 + </a:t>
                          </a:r>
                          <a14:m>
                            <m:oMath xmlns:m="http://schemas.openxmlformats.org/officeDocument/2006/math">
                              <m:f>
                                <m:fPr>
                                  <m:ctrlPr>
                                    <a:rPr lang="en-IE" sz="1400" i="1" cap="none" spc="0">
                                      <a:solidFill>
                                        <a:schemeClr val="tx1"/>
                                      </a:solidFill>
                                      <a:effectLst/>
                                      <a:latin typeface="Cambria Math" panose="02040503050406030204" pitchFamily="18" charset="0"/>
                                    </a:rPr>
                                  </m:ctrlPr>
                                </m:fPr>
                                <m:num>
                                  <m:r>
                                    <a:rPr lang="en-IE" sz="1400" cap="none" spc="0">
                                      <a:solidFill>
                                        <a:schemeClr val="tx1"/>
                                      </a:solidFill>
                                      <a:effectLst/>
                                      <a:latin typeface="Cambria Math" panose="02040503050406030204" pitchFamily="18" charset="0"/>
                                    </a:rPr>
                                    <m:t>1</m:t>
                                  </m:r>
                                </m:num>
                                <m:den>
                                  <m:r>
                                    <a:rPr lang="en-IE" sz="1400" cap="none" spc="0">
                                      <a:solidFill>
                                        <a:schemeClr val="tx1"/>
                                      </a:solidFill>
                                      <a:effectLst/>
                                      <a:latin typeface="Cambria Math" panose="02040503050406030204" pitchFamily="18" charset="0"/>
                                    </a:rPr>
                                    <m:t>52</m:t>
                                  </m:r>
                                </m:den>
                              </m:f>
                            </m:oMath>
                          </a14:m>
                          <a:r>
                            <a:rPr lang="en-IE" sz="1400" cap="none" spc="0">
                              <a:solidFill>
                                <a:schemeClr val="tx1"/>
                              </a:solidFill>
                              <a:effectLst/>
                            </a:rPr>
                            <a:t>)</a:t>
                          </a:r>
                          <a:r>
                            <a:rPr lang="en-IE" sz="1400" cap="none" spc="0" baseline="30000">
                              <a:solidFill>
                                <a:schemeClr val="tx1"/>
                              </a:solidFill>
                              <a:effectLst/>
                            </a:rPr>
                            <a:t>52</a:t>
                          </a:r>
                          <a:r>
                            <a:rPr lang="en-IE" sz="1400" cap="none" spc="0">
                              <a:solidFill>
                                <a:schemeClr val="tx1"/>
                              </a:solidFill>
                              <a:effectLst/>
                            </a:rPr>
                            <a:t> = 2.69259695</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266697656"/>
                      </a:ext>
                    </a:extLst>
                  </a:tr>
                  <a:tr h="577834">
                    <a:tc>
                      <a:txBody>
                        <a:bodyPr/>
                        <a:lstStyle/>
                        <a:p>
                          <a:r>
                            <a:rPr lang="en-IE" sz="1400" b="1" cap="none" spc="0" dirty="0">
                              <a:solidFill>
                                <a:schemeClr val="tx1"/>
                              </a:solidFill>
                              <a:effectLst/>
                            </a:rPr>
                            <a:t>Every day</a:t>
                          </a:r>
                          <a:endParaRPr lang="en-IE" sz="14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IE" sz="1400" cap="none" spc="0">
                              <a:solidFill>
                                <a:schemeClr val="tx1"/>
                              </a:solidFill>
                              <a:effectLst/>
                            </a:rPr>
                            <a:t>F = 1(1 + </a:t>
                          </a:r>
                          <a14:m>
                            <m:oMath xmlns:m="http://schemas.openxmlformats.org/officeDocument/2006/math">
                              <m:f>
                                <m:fPr>
                                  <m:ctrlPr>
                                    <a:rPr lang="en-IE" sz="1400" i="1" cap="none" spc="0">
                                      <a:solidFill>
                                        <a:schemeClr val="tx1"/>
                                      </a:solidFill>
                                      <a:effectLst/>
                                      <a:latin typeface="Cambria Math" panose="02040503050406030204" pitchFamily="18" charset="0"/>
                                    </a:rPr>
                                  </m:ctrlPr>
                                </m:fPr>
                                <m:num>
                                  <m:r>
                                    <a:rPr lang="en-IE" sz="1400" cap="none" spc="0">
                                      <a:solidFill>
                                        <a:schemeClr val="tx1"/>
                                      </a:solidFill>
                                      <a:effectLst/>
                                      <a:latin typeface="Cambria Math" panose="02040503050406030204" pitchFamily="18" charset="0"/>
                                    </a:rPr>
                                    <m:t>1</m:t>
                                  </m:r>
                                </m:num>
                                <m:den>
                                  <m:r>
                                    <a:rPr lang="en-IE" sz="1400" cap="none" spc="0">
                                      <a:solidFill>
                                        <a:schemeClr val="tx1"/>
                                      </a:solidFill>
                                      <a:effectLst/>
                                      <a:latin typeface="Cambria Math" panose="02040503050406030204" pitchFamily="18" charset="0"/>
                                    </a:rPr>
                                    <m:t>365</m:t>
                                  </m:r>
                                </m:den>
                              </m:f>
                            </m:oMath>
                          </a14:m>
                          <a:r>
                            <a:rPr lang="en-IE" sz="1400" cap="none" spc="0">
                              <a:solidFill>
                                <a:schemeClr val="tx1"/>
                              </a:solidFill>
                              <a:effectLst/>
                            </a:rPr>
                            <a:t>)365 = 2.71456748</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529396738"/>
                      </a:ext>
                    </a:extLst>
                  </a:tr>
                  <a:tr h="577948">
                    <a:tc>
                      <a:txBody>
                        <a:bodyPr/>
                        <a:lstStyle/>
                        <a:p>
                          <a:r>
                            <a:rPr lang="en-IE" sz="1400" b="1" cap="none" spc="0">
                              <a:solidFill>
                                <a:schemeClr val="tx1"/>
                              </a:solidFill>
                              <a:effectLst/>
                            </a:rPr>
                            <a:t>Every hour</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IE" sz="1400" cap="none" spc="0">
                              <a:solidFill>
                                <a:schemeClr val="tx1"/>
                              </a:solidFill>
                              <a:effectLst/>
                            </a:rPr>
                            <a:t>F = 1(1 + </a:t>
                          </a:r>
                          <a14:m>
                            <m:oMath xmlns:m="http://schemas.openxmlformats.org/officeDocument/2006/math">
                              <m:f>
                                <m:fPr>
                                  <m:ctrlPr>
                                    <a:rPr lang="en-IE" sz="1400" i="1" cap="none" spc="0">
                                      <a:solidFill>
                                        <a:schemeClr val="tx1"/>
                                      </a:solidFill>
                                      <a:effectLst/>
                                      <a:latin typeface="Cambria Math" panose="02040503050406030204" pitchFamily="18" charset="0"/>
                                    </a:rPr>
                                  </m:ctrlPr>
                                </m:fPr>
                                <m:num>
                                  <m:r>
                                    <a:rPr lang="en-IE" sz="1400" cap="none" spc="0">
                                      <a:solidFill>
                                        <a:schemeClr val="tx1"/>
                                      </a:solidFill>
                                      <a:effectLst/>
                                      <a:latin typeface="Cambria Math" panose="02040503050406030204" pitchFamily="18" charset="0"/>
                                    </a:rPr>
                                    <m:t>1</m:t>
                                  </m:r>
                                </m:num>
                                <m:den>
                                  <m:r>
                                    <a:rPr lang="en-IE" sz="1400" cap="none" spc="0">
                                      <a:solidFill>
                                        <a:schemeClr val="tx1"/>
                                      </a:solidFill>
                                      <a:effectLst/>
                                      <a:latin typeface="Cambria Math" panose="02040503050406030204" pitchFamily="18" charset="0"/>
                                    </a:rPr>
                                    <m:t>8760</m:t>
                                  </m:r>
                                </m:den>
                              </m:f>
                            </m:oMath>
                          </a14:m>
                          <a:r>
                            <a:rPr lang="en-IE" sz="1400" cap="none" spc="0">
                              <a:solidFill>
                                <a:schemeClr val="tx1"/>
                              </a:solidFill>
                              <a:effectLst/>
                            </a:rPr>
                            <a:t>)</a:t>
                          </a:r>
                          <a:r>
                            <a:rPr lang="en-IE" sz="1400" cap="none" spc="0" baseline="30000">
                              <a:solidFill>
                                <a:schemeClr val="tx1"/>
                              </a:solidFill>
                              <a:effectLst/>
                            </a:rPr>
                            <a:t>8760</a:t>
                          </a:r>
                          <a:r>
                            <a:rPr lang="en-IE" sz="1400" cap="none" spc="0">
                              <a:solidFill>
                                <a:schemeClr val="tx1"/>
                              </a:solidFill>
                              <a:effectLst/>
                            </a:rPr>
                            <a:t> = 2.71812669</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4244083240"/>
                      </a:ext>
                    </a:extLst>
                  </a:tr>
                  <a:tr h="577834">
                    <a:tc>
                      <a:txBody>
                        <a:bodyPr/>
                        <a:lstStyle/>
                        <a:p>
                          <a:r>
                            <a:rPr lang="en-IE" sz="1400" b="1" cap="none" spc="0">
                              <a:solidFill>
                                <a:schemeClr val="tx1"/>
                              </a:solidFill>
                              <a:effectLst/>
                            </a:rPr>
                            <a:t>Every minute</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IE" sz="1400" cap="none" spc="0">
                              <a:solidFill>
                                <a:schemeClr val="tx1"/>
                              </a:solidFill>
                              <a:effectLst/>
                            </a:rPr>
                            <a:t>F = 1(1 + </a:t>
                          </a:r>
                          <a14:m>
                            <m:oMath xmlns:m="http://schemas.openxmlformats.org/officeDocument/2006/math">
                              <m:f>
                                <m:fPr>
                                  <m:ctrlPr>
                                    <a:rPr lang="en-IE" sz="1400" i="1" cap="none" spc="0">
                                      <a:solidFill>
                                        <a:schemeClr val="tx1"/>
                                      </a:solidFill>
                                      <a:effectLst/>
                                      <a:latin typeface="Cambria Math" panose="02040503050406030204" pitchFamily="18" charset="0"/>
                                    </a:rPr>
                                  </m:ctrlPr>
                                </m:fPr>
                                <m:num>
                                  <m:r>
                                    <a:rPr lang="en-IE" sz="1400" cap="none" spc="0">
                                      <a:solidFill>
                                        <a:schemeClr val="tx1"/>
                                      </a:solidFill>
                                      <a:effectLst/>
                                      <a:latin typeface="Cambria Math" panose="02040503050406030204" pitchFamily="18" charset="0"/>
                                    </a:rPr>
                                    <m:t>1</m:t>
                                  </m:r>
                                </m:num>
                                <m:den>
                                  <m:r>
                                    <a:rPr lang="en-IE" sz="1400" cap="none" spc="0">
                                      <a:solidFill>
                                        <a:schemeClr val="tx1"/>
                                      </a:solidFill>
                                      <a:effectLst/>
                                      <a:latin typeface="Cambria Math" panose="02040503050406030204" pitchFamily="18" charset="0"/>
                                    </a:rPr>
                                    <m:t>525600</m:t>
                                  </m:r>
                                </m:den>
                              </m:f>
                            </m:oMath>
                          </a14:m>
                          <a:r>
                            <a:rPr lang="en-IE" sz="1400" cap="none" spc="0">
                              <a:solidFill>
                                <a:schemeClr val="tx1"/>
                              </a:solidFill>
                              <a:effectLst/>
                            </a:rPr>
                            <a:t>)</a:t>
                          </a:r>
                          <a:r>
                            <a:rPr lang="en-IE" sz="1400" cap="none" spc="0" baseline="30000">
                              <a:solidFill>
                                <a:schemeClr val="tx1"/>
                              </a:solidFill>
                              <a:effectLst/>
                            </a:rPr>
                            <a:t>525600</a:t>
                          </a:r>
                          <a:r>
                            <a:rPr lang="en-IE" sz="1400" cap="none" spc="0">
                              <a:solidFill>
                                <a:schemeClr val="tx1"/>
                              </a:solidFill>
                              <a:effectLst/>
                            </a:rPr>
                            <a:t> = 2.71827923</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192537532"/>
                      </a:ext>
                    </a:extLst>
                  </a:tr>
                  <a:tr h="577834">
                    <a:tc>
                      <a:txBody>
                        <a:bodyPr/>
                        <a:lstStyle/>
                        <a:p>
                          <a:r>
                            <a:rPr lang="en-IE" sz="1400" b="1" cap="none" spc="0">
                              <a:solidFill>
                                <a:schemeClr val="tx1"/>
                              </a:solidFill>
                              <a:effectLst/>
                            </a:rPr>
                            <a:t>Every second</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mpd="sng">
                          <a:noFill/>
                          <a:prstDash val="solid"/>
                        </a:lnB>
                        <a:noFill/>
                      </a:tcPr>
                    </a:tc>
                    <a:tc>
                      <a:txBody>
                        <a:bodyPr/>
                        <a:lstStyle/>
                        <a:p>
                          <a:r>
                            <a:rPr lang="en-IE" sz="1400" cap="none" spc="0" dirty="0">
                              <a:solidFill>
                                <a:schemeClr val="tx1"/>
                              </a:solidFill>
                              <a:effectLst/>
                            </a:rPr>
                            <a:t>F = 1(1 + </a:t>
                          </a:r>
                          <a14:m>
                            <m:oMath xmlns:m="http://schemas.openxmlformats.org/officeDocument/2006/math">
                              <m:f>
                                <m:fPr>
                                  <m:ctrlPr>
                                    <a:rPr lang="en-IE" sz="1400" i="1" cap="none" spc="0">
                                      <a:solidFill>
                                        <a:schemeClr val="tx1"/>
                                      </a:solidFill>
                                      <a:effectLst/>
                                      <a:latin typeface="Cambria Math" panose="02040503050406030204" pitchFamily="18" charset="0"/>
                                    </a:rPr>
                                  </m:ctrlPr>
                                </m:fPr>
                                <m:num>
                                  <m:r>
                                    <a:rPr lang="en-IE" sz="1400" cap="none" spc="0">
                                      <a:solidFill>
                                        <a:schemeClr val="tx1"/>
                                      </a:solidFill>
                                      <a:effectLst/>
                                      <a:latin typeface="Cambria Math" panose="02040503050406030204" pitchFamily="18" charset="0"/>
                                    </a:rPr>
                                    <m:t>1</m:t>
                                  </m:r>
                                </m:num>
                                <m:den>
                                  <m:r>
                                    <a:rPr lang="en-IE" sz="1400" cap="none" spc="0">
                                      <a:solidFill>
                                        <a:schemeClr val="tx1"/>
                                      </a:solidFill>
                                      <a:effectLst/>
                                      <a:latin typeface="Cambria Math" panose="02040503050406030204" pitchFamily="18" charset="0"/>
                                    </a:rPr>
                                    <m:t>31536000</m:t>
                                  </m:r>
                                </m:den>
                              </m:f>
                            </m:oMath>
                          </a14:m>
                          <a:r>
                            <a:rPr lang="en-IE" sz="1400" cap="none" spc="0" dirty="0">
                              <a:solidFill>
                                <a:schemeClr val="tx1"/>
                              </a:solidFill>
                              <a:effectLst/>
                            </a:rPr>
                            <a:t>)</a:t>
                          </a:r>
                          <a:r>
                            <a:rPr lang="en-IE" sz="1400" cap="none" spc="0" baseline="30000" dirty="0">
                              <a:solidFill>
                                <a:schemeClr val="tx1"/>
                              </a:solidFill>
                              <a:effectLst/>
                            </a:rPr>
                            <a:t>31536000</a:t>
                          </a:r>
                          <a:r>
                            <a:rPr lang="en-IE" sz="1400" cap="none" spc="0" dirty="0">
                              <a:solidFill>
                                <a:schemeClr val="tx1"/>
                              </a:solidFill>
                              <a:effectLst/>
                            </a:rPr>
                            <a:t> = 2.71828162</a:t>
                          </a:r>
                          <a:endParaRPr lang="en-IE"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576635893"/>
                      </a:ext>
                    </a:extLst>
                  </a:tr>
                </a:tbl>
              </a:graphicData>
            </a:graphic>
          </p:graphicFrame>
        </mc:Choice>
        <mc:Fallback xmlns="">
          <p:graphicFrame>
            <p:nvGraphicFramePr>
              <p:cNvPr id="5" name="Content Placeholder 3">
                <a:extLst>
                  <a:ext uri="{FF2B5EF4-FFF2-40B4-BE49-F238E27FC236}">
                    <a16:creationId xmlns:a16="http://schemas.microsoft.com/office/drawing/2014/main" id="{4F9B2D03-3C01-5B4A-86D2-2FEDFB2C3782}"/>
                  </a:ext>
                </a:extLst>
              </p:cNvPr>
              <p:cNvGraphicFramePr>
                <a:graphicFrameLocks/>
              </p:cNvGraphicFramePr>
              <p:nvPr>
                <p:extLst>
                  <p:ext uri="{D42A27DB-BD31-4B8C-83A1-F6EECF244321}">
                    <p14:modId xmlns:p14="http://schemas.microsoft.com/office/powerpoint/2010/main" val="1666266124"/>
                  </p:ext>
                </p:extLst>
              </p:nvPr>
            </p:nvGraphicFramePr>
            <p:xfrm>
              <a:off x="1530158" y="1385198"/>
              <a:ext cx="8774435" cy="4567645"/>
            </p:xfrm>
            <a:graphic>
              <a:graphicData uri="http://schemas.openxmlformats.org/drawingml/2006/table">
                <a:tbl>
                  <a:tblPr firstRow="1" firstCol="1" bandRow="1">
                    <a:noFill/>
                    <a:tableStyleId>{5C22544A-7EE6-4342-B048-85BDC9FD1C3A}</a:tableStyleId>
                  </a:tblPr>
                  <a:tblGrid>
                    <a:gridCol w="4186270">
                      <a:extLst>
                        <a:ext uri="{9D8B030D-6E8A-4147-A177-3AD203B41FA5}">
                          <a16:colId xmlns:a16="http://schemas.microsoft.com/office/drawing/2014/main" val="501605987"/>
                        </a:ext>
                      </a:extLst>
                    </a:gridCol>
                    <a:gridCol w="4588165">
                      <a:extLst>
                        <a:ext uri="{9D8B030D-6E8A-4147-A177-3AD203B41FA5}">
                          <a16:colId xmlns:a16="http://schemas.microsoft.com/office/drawing/2014/main" val="4194198624"/>
                        </a:ext>
                      </a:extLst>
                    </a:gridCol>
                  </a:tblGrid>
                  <a:tr h="552477">
                    <a:tc>
                      <a:txBody>
                        <a:bodyPr/>
                        <a:lstStyle/>
                        <a:p>
                          <a:r>
                            <a:rPr lang="en-IE" sz="1600" b="0" cap="none" spc="60">
                              <a:solidFill>
                                <a:schemeClr val="bg1"/>
                              </a:solidFill>
                              <a:effectLst/>
                            </a:rPr>
                            <a:t>How often interest is compounded</a:t>
                          </a:r>
                          <a:endParaRPr lang="en-IE" sz="1600" b="0" cap="none" spc="6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nchor="ctr">
                        <a:lnL w="12700" cmpd="sng">
                          <a:noFill/>
                        </a:lnL>
                        <a:lnR w="12700" cmpd="sng">
                          <a:noFill/>
                        </a:lnR>
                        <a:lnT w="19050" cap="flat" cmpd="sng" algn="ctr">
                          <a:noFill/>
                          <a:prstDash val="solid"/>
                        </a:lnT>
                        <a:lnB w="38100" cmpd="sng">
                          <a:noFill/>
                        </a:lnB>
                        <a:solidFill>
                          <a:schemeClr val="accent1"/>
                        </a:solidFill>
                      </a:tcPr>
                    </a:tc>
                    <a:tc>
                      <a:txBody>
                        <a:bodyPr/>
                        <a:lstStyle/>
                        <a:p>
                          <a:r>
                            <a:rPr lang="en-IE" sz="1600" b="0" cap="none" spc="60" dirty="0">
                              <a:solidFill>
                                <a:schemeClr val="bg1"/>
                              </a:solidFill>
                              <a:effectLst/>
                            </a:rPr>
                            <a:t>Final value</a:t>
                          </a:r>
                          <a:endParaRPr lang="en-IE" sz="1600" b="0" cap="none" spc="6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91609033"/>
                      </a:ext>
                    </a:extLst>
                  </a:tr>
                  <a:tr h="306324">
                    <a:tc>
                      <a:txBody>
                        <a:bodyPr/>
                        <a:lstStyle/>
                        <a:p>
                          <a:r>
                            <a:rPr lang="en-IE" sz="1400" b="1" cap="none" spc="0">
                              <a:solidFill>
                                <a:schemeClr val="tx1"/>
                              </a:solidFill>
                              <a:effectLst/>
                            </a:rPr>
                            <a:t>Yearly</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38100" cmpd="sng">
                          <a:noFill/>
                        </a:lnT>
                        <a:lnB w="12700" cap="flat" cmpd="sng" algn="ctr">
                          <a:noFill/>
                          <a:prstDash val="solid"/>
                        </a:lnB>
                        <a:noFill/>
                      </a:tcPr>
                    </a:tc>
                    <a:tc>
                      <a:txBody>
                        <a:bodyPr/>
                        <a:lstStyle/>
                        <a:p>
                          <a:r>
                            <a:rPr lang="en-IE" sz="1400" cap="none" spc="0">
                              <a:solidFill>
                                <a:schemeClr val="tx1"/>
                              </a:solidFill>
                              <a:effectLst/>
                            </a:rPr>
                            <a:t>F = 1(1 + 1)</a:t>
                          </a:r>
                          <a:r>
                            <a:rPr lang="en-IE" sz="1400" cap="none" spc="0" baseline="30000">
                              <a:solidFill>
                                <a:schemeClr val="tx1"/>
                              </a:solidFill>
                              <a:effectLst/>
                            </a:rPr>
                            <a:t>1</a:t>
                          </a:r>
                          <a:r>
                            <a:rPr lang="en-IE" sz="1400" cap="none" spc="0">
                              <a:solidFill>
                                <a:schemeClr val="tx1"/>
                              </a:solidFill>
                              <a:effectLst/>
                            </a:rPr>
                            <a:t> = 2</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38100" cmpd="sng">
                          <a:noFill/>
                        </a:lnT>
                        <a:lnB w="12700" cap="flat" cmpd="sng" algn="ctr">
                          <a:noFill/>
                          <a:prstDash val="solid"/>
                        </a:lnB>
                        <a:noFill/>
                      </a:tcPr>
                    </a:tc>
                    <a:extLst>
                      <a:ext uri="{0D108BD9-81ED-4DB2-BD59-A6C34878D82A}">
                        <a16:rowId xmlns:a16="http://schemas.microsoft.com/office/drawing/2014/main" val="2673882898"/>
                      </a:ext>
                    </a:extLst>
                  </a:tr>
                  <a:tr h="306324">
                    <a:tc>
                      <a:txBody>
                        <a:bodyPr/>
                        <a:lstStyle/>
                        <a:p>
                          <a:r>
                            <a:rPr lang="en-IE" sz="1400" b="1" cap="none" spc="0">
                              <a:solidFill>
                                <a:schemeClr val="tx1"/>
                              </a:solidFill>
                              <a:effectLst/>
                            </a:rPr>
                            <a:t>Every 6 months</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IE" sz="1400" cap="none" spc="0">
                              <a:solidFill>
                                <a:schemeClr val="tx1"/>
                              </a:solidFill>
                              <a:effectLst/>
                            </a:rPr>
                            <a:t>F = 1(1 + ½)</a:t>
                          </a:r>
                          <a:r>
                            <a:rPr lang="en-IE" sz="1400" cap="none" spc="0" baseline="30000">
                              <a:solidFill>
                                <a:schemeClr val="tx1"/>
                              </a:solidFill>
                              <a:effectLst/>
                            </a:rPr>
                            <a:t>2</a:t>
                          </a:r>
                          <a:r>
                            <a:rPr lang="en-IE" sz="1400" cap="none" spc="0">
                              <a:solidFill>
                                <a:schemeClr val="tx1"/>
                              </a:solidFill>
                              <a:effectLst/>
                            </a:rPr>
                            <a:t> = 2.25</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095042073"/>
                      </a:ext>
                    </a:extLst>
                  </a:tr>
                  <a:tr h="306324">
                    <a:tc>
                      <a:txBody>
                        <a:bodyPr/>
                        <a:lstStyle/>
                        <a:p>
                          <a:r>
                            <a:rPr lang="en-IE" sz="1400" b="1" cap="none" spc="0" dirty="0">
                              <a:solidFill>
                                <a:schemeClr val="tx1"/>
                              </a:solidFill>
                              <a:effectLst/>
                            </a:rPr>
                            <a:t>Every 3 months</a:t>
                          </a:r>
                          <a:endParaRPr lang="en-IE" sz="14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IE" sz="1400" cap="none" spc="0">
                              <a:solidFill>
                                <a:schemeClr val="tx1"/>
                              </a:solidFill>
                              <a:effectLst/>
                            </a:rPr>
                            <a:t>F = 1(1 + ¼)</a:t>
                          </a:r>
                          <a:r>
                            <a:rPr lang="en-IE" sz="1400" cap="none" spc="0" baseline="30000">
                              <a:solidFill>
                                <a:schemeClr val="tx1"/>
                              </a:solidFill>
                              <a:effectLst/>
                            </a:rPr>
                            <a:t>4</a:t>
                          </a:r>
                          <a:r>
                            <a:rPr lang="en-IE" sz="1400" cap="none" spc="0">
                              <a:solidFill>
                                <a:schemeClr val="tx1"/>
                              </a:solidFill>
                              <a:effectLst/>
                            </a:rPr>
                            <a:t> = 2.44140625</a:t>
                          </a:r>
                          <a:endParaRPr lang="en-IE"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4052196184"/>
                      </a:ext>
                    </a:extLst>
                  </a:tr>
                  <a:tr h="391706">
                    <a:tc>
                      <a:txBody>
                        <a:bodyPr/>
                        <a:lstStyle/>
                        <a:p>
                          <a:r>
                            <a:rPr lang="en-IE" sz="1400" b="1" cap="none" spc="0">
                              <a:solidFill>
                                <a:schemeClr val="tx1"/>
                              </a:solidFill>
                              <a:effectLst/>
                            </a:rPr>
                            <a:t>Every month</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endParaRPr lang="en-US"/>
                        </a:p>
                      </a:txBody>
                      <a:tcPr marL="67847" marR="67847" marT="90462" marB="0">
                        <a:lnL w="12700" cmpd="sng">
                          <a:noFill/>
                          <a:prstDash val="solid"/>
                        </a:lnL>
                        <a:lnR w="12700" cmpd="sng">
                          <a:noFill/>
                          <a:prstDash val="solid"/>
                        </a:lnR>
                        <a:lnT w="12700" cap="flat" cmpd="sng" algn="ctr">
                          <a:noFill/>
                          <a:prstDash val="solid"/>
                        </a:lnT>
                        <a:lnB w="12700" cmpd="sng">
                          <a:noFill/>
                          <a:prstDash val="solid"/>
                        </a:lnB>
                        <a:blipFill>
                          <a:blip r:embed="rId2"/>
                          <a:stretch>
                            <a:fillRect l="-91160" t="-377419" b="-687097"/>
                          </a:stretch>
                        </a:blipFill>
                      </a:tcPr>
                    </a:tc>
                    <a:extLst>
                      <a:ext uri="{0D108BD9-81ED-4DB2-BD59-A6C34878D82A}">
                        <a16:rowId xmlns:a16="http://schemas.microsoft.com/office/drawing/2014/main" val="1762500159"/>
                      </a:ext>
                    </a:extLst>
                  </a:tr>
                  <a:tr h="393040">
                    <a:tc>
                      <a:txBody>
                        <a:bodyPr/>
                        <a:lstStyle/>
                        <a:p>
                          <a:pPr>
                            <a:tabLst>
                              <a:tab pos="693420" algn="l"/>
                            </a:tabLst>
                          </a:pPr>
                          <a:r>
                            <a:rPr lang="en-IE" sz="1400" b="1" cap="none" spc="0">
                              <a:solidFill>
                                <a:schemeClr val="tx1"/>
                              </a:solidFill>
                              <a:effectLst/>
                            </a:rPr>
                            <a:t>Every week</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tc>
                      <a:txBody>
                        <a:bodyPr/>
                        <a:lstStyle/>
                        <a:p>
                          <a:endParaRPr lang="en-US"/>
                        </a:p>
                      </a:txBody>
                      <a:tcPr marL="67847" marR="67847" marT="90462" marB="0">
                        <a:lnL w="12700" cmpd="sng">
                          <a:noFill/>
                          <a:prstDash val="solid"/>
                        </a:lnL>
                        <a:lnR w="12700" cmpd="sng">
                          <a:noFill/>
                          <a:prstDash val="solid"/>
                        </a:lnR>
                        <a:lnT w="12700" cmpd="sng">
                          <a:noFill/>
                          <a:prstDash val="solid"/>
                        </a:lnT>
                        <a:lnB w="12700" cap="flat" cmpd="sng" algn="ctr">
                          <a:noFill/>
                          <a:prstDash val="solid"/>
                        </a:lnB>
                        <a:blipFill>
                          <a:blip r:embed="rId2"/>
                          <a:stretch>
                            <a:fillRect l="-91160" t="-477419" b="-587097"/>
                          </a:stretch>
                        </a:blipFill>
                      </a:tcPr>
                    </a:tc>
                    <a:extLst>
                      <a:ext uri="{0D108BD9-81ED-4DB2-BD59-A6C34878D82A}">
                        <a16:rowId xmlns:a16="http://schemas.microsoft.com/office/drawing/2014/main" val="266697656"/>
                      </a:ext>
                    </a:extLst>
                  </a:tr>
                  <a:tr h="577834">
                    <a:tc>
                      <a:txBody>
                        <a:bodyPr/>
                        <a:lstStyle/>
                        <a:p>
                          <a:r>
                            <a:rPr lang="en-IE" sz="1400" b="1" cap="none" spc="0" dirty="0">
                              <a:solidFill>
                                <a:schemeClr val="tx1"/>
                              </a:solidFill>
                              <a:effectLst/>
                            </a:rPr>
                            <a:t>Every day</a:t>
                          </a:r>
                          <a:endParaRPr lang="en-IE" sz="14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endParaRPr lang="en-US"/>
                        </a:p>
                      </a:txBody>
                      <a:tcPr marL="67847" marR="67847" marT="90462" marB="0">
                        <a:lnL w="12700" cmpd="sng">
                          <a:noFill/>
                          <a:prstDash val="solid"/>
                        </a:lnL>
                        <a:lnR w="12700" cmpd="sng">
                          <a:noFill/>
                          <a:prstDash val="solid"/>
                        </a:lnR>
                        <a:lnT w="12700" cap="flat" cmpd="sng" algn="ctr">
                          <a:noFill/>
                          <a:prstDash val="solid"/>
                        </a:lnT>
                        <a:lnB w="12700" cmpd="sng">
                          <a:noFill/>
                          <a:prstDash val="solid"/>
                        </a:lnB>
                        <a:blipFill>
                          <a:blip r:embed="rId2"/>
                          <a:stretch>
                            <a:fillRect l="-91160" t="-397778" b="-304444"/>
                          </a:stretch>
                        </a:blipFill>
                      </a:tcPr>
                    </a:tc>
                    <a:extLst>
                      <a:ext uri="{0D108BD9-81ED-4DB2-BD59-A6C34878D82A}">
                        <a16:rowId xmlns:a16="http://schemas.microsoft.com/office/drawing/2014/main" val="2529396738"/>
                      </a:ext>
                    </a:extLst>
                  </a:tr>
                  <a:tr h="577948">
                    <a:tc>
                      <a:txBody>
                        <a:bodyPr/>
                        <a:lstStyle/>
                        <a:p>
                          <a:r>
                            <a:rPr lang="en-IE" sz="1400" b="1" cap="none" spc="0">
                              <a:solidFill>
                                <a:schemeClr val="tx1"/>
                              </a:solidFill>
                              <a:effectLst/>
                            </a:rPr>
                            <a:t>Every hour</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ap="flat" cmpd="sng" algn="ctr">
                          <a:noFill/>
                          <a:prstDash val="solid"/>
                        </a:lnB>
                        <a:noFill/>
                      </a:tcPr>
                    </a:tc>
                    <a:tc>
                      <a:txBody>
                        <a:bodyPr/>
                        <a:lstStyle/>
                        <a:p>
                          <a:endParaRPr lang="en-US"/>
                        </a:p>
                      </a:txBody>
                      <a:tcPr marL="67847" marR="67847" marT="90462" marB="0">
                        <a:lnL w="12700" cmpd="sng">
                          <a:noFill/>
                          <a:prstDash val="solid"/>
                        </a:lnL>
                        <a:lnR w="12700" cmpd="sng">
                          <a:noFill/>
                          <a:prstDash val="solid"/>
                        </a:lnR>
                        <a:lnT w="12700" cmpd="sng">
                          <a:noFill/>
                          <a:prstDash val="solid"/>
                        </a:lnT>
                        <a:lnB w="12700" cap="flat" cmpd="sng" algn="ctr">
                          <a:noFill/>
                          <a:prstDash val="solid"/>
                        </a:lnB>
                        <a:blipFill>
                          <a:blip r:embed="rId2"/>
                          <a:stretch>
                            <a:fillRect l="-91160" t="-486957" b="-197826"/>
                          </a:stretch>
                        </a:blipFill>
                      </a:tcPr>
                    </a:tc>
                    <a:extLst>
                      <a:ext uri="{0D108BD9-81ED-4DB2-BD59-A6C34878D82A}">
                        <a16:rowId xmlns:a16="http://schemas.microsoft.com/office/drawing/2014/main" val="4244083240"/>
                      </a:ext>
                    </a:extLst>
                  </a:tr>
                  <a:tr h="577834">
                    <a:tc>
                      <a:txBody>
                        <a:bodyPr/>
                        <a:lstStyle/>
                        <a:p>
                          <a:r>
                            <a:rPr lang="en-IE" sz="1400" b="1" cap="none" spc="0">
                              <a:solidFill>
                                <a:schemeClr val="tx1"/>
                              </a:solidFill>
                              <a:effectLst/>
                            </a:rPr>
                            <a:t>Every minute</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endParaRPr lang="en-US"/>
                        </a:p>
                      </a:txBody>
                      <a:tcPr marL="67847" marR="67847" marT="90462" marB="0">
                        <a:lnL w="12700" cmpd="sng">
                          <a:noFill/>
                          <a:prstDash val="solid"/>
                        </a:lnL>
                        <a:lnR w="12700" cmpd="sng">
                          <a:noFill/>
                          <a:prstDash val="solid"/>
                        </a:lnR>
                        <a:lnT w="12700" cap="flat" cmpd="sng" algn="ctr">
                          <a:noFill/>
                          <a:prstDash val="solid"/>
                        </a:lnT>
                        <a:lnB w="12700" cmpd="sng">
                          <a:noFill/>
                          <a:prstDash val="solid"/>
                        </a:lnB>
                        <a:blipFill>
                          <a:blip r:embed="rId2"/>
                          <a:stretch>
                            <a:fillRect l="-91160" t="-600000" b="-102222"/>
                          </a:stretch>
                        </a:blipFill>
                      </a:tcPr>
                    </a:tc>
                    <a:extLst>
                      <a:ext uri="{0D108BD9-81ED-4DB2-BD59-A6C34878D82A}">
                        <a16:rowId xmlns:a16="http://schemas.microsoft.com/office/drawing/2014/main" val="2192537532"/>
                      </a:ext>
                    </a:extLst>
                  </a:tr>
                  <a:tr h="577834">
                    <a:tc>
                      <a:txBody>
                        <a:bodyPr/>
                        <a:lstStyle/>
                        <a:p>
                          <a:r>
                            <a:rPr lang="en-IE" sz="1400" b="1" cap="none" spc="0">
                              <a:solidFill>
                                <a:schemeClr val="tx1"/>
                              </a:solidFill>
                              <a:effectLst/>
                            </a:rPr>
                            <a:t>Every second</a:t>
                          </a:r>
                          <a:endParaRPr lang="en-IE"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7847" marR="67847" marT="90462" marB="0">
                        <a:lnL w="12700" cmpd="sng">
                          <a:noFill/>
                          <a:prstDash val="solid"/>
                        </a:lnL>
                        <a:lnR w="12700" cmpd="sng">
                          <a:noFill/>
                          <a:prstDash val="solid"/>
                        </a:lnR>
                        <a:lnT w="12700" cmpd="sng">
                          <a:noFill/>
                          <a:prstDash val="solid"/>
                        </a:lnT>
                        <a:lnB w="12700" cmpd="sng">
                          <a:noFill/>
                          <a:prstDash val="solid"/>
                        </a:lnB>
                        <a:noFill/>
                      </a:tcPr>
                    </a:tc>
                    <a:tc>
                      <a:txBody>
                        <a:bodyPr/>
                        <a:lstStyle/>
                        <a:p>
                          <a:endParaRPr lang="en-US"/>
                        </a:p>
                      </a:txBody>
                      <a:tcPr marL="67847" marR="67847" marT="90462" marB="0">
                        <a:lnL w="12700" cmpd="sng">
                          <a:noFill/>
                          <a:prstDash val="solid"/>
                        </a:lnL>
                        <a:lnR w="12700" cmpd="sng">
                          <a:noFill/>
                          <a:prstDash val="solid"/>
                        </a:lnR>
                        <a:lnT w="12700" cmpd="sng">
                          <a:noFill/>
                          <a:prstDash val="solid"/>
                        </a:lnT>
                        <a:lnB w="12700" cmpd="sng">
                          <a:noFill/>
                          <a:prstDash val="solid"/>
                        </a:lnB>
                        <a:blipFill>
                          <a:blip r:embed="rId2"/>
                          <a:stretch>
                            <a:fillRect l="-91160" t="-684783"/>
                          </a:stretch>
                        </a:blipFill>
                      </a:tcPr>
                    </a:tc>
                    <a:extLst>
                      <a:ext uri="{0D108BD9-81ED-4DB2-BD59-A6C34878D82A}">
                        <a16:rowId xmlns:a16="http://schemas.microsoft.com/office/drawing/2014/main" val="576635893"/>
                      </a:ext>
                    </a:extLst>
                  </a:tr>
                </a:tbl>
              </a:graphicData>
            </a:graphic>
          </p:graphicFrame>
        </mc:Fallback>
      </mc:AlternateContent>
    </p:spTree>
    <p:extLst>
      <p:ext uri="{BB962C8B-B14F-4D97-AF65-F5344CB8AC3E}">
        <p14:creationId xmlns:p14="http://schemas.microsoft.com/office/powerpoint/2010/main" val="1705215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D26C3-653B-254B-A23E-D5E9A327002B}"/>
              </a:ext>
            </a:extLst>
          </p:cNvPr>
          <p:cNvSpPr>
            <a:spLocks noGrp="1"/>
          </p:cNvSpPr>
          <p:nvPr>
            <p:ph type="title"/>
          </p:nvPr>
        </p:nvSpPr>
        <p:spPr>
          <a:xfrm>
            <a:off x="1248449" y="308659"/>
            <a:ext cx="6937084" cy="712105"/>
          </a:xfrm>
        </p:spPr>
        <p:txBody>
          <a:bodyPr/>
          <a:lstStyle/>
          <a:p>
            <a:r>
              <a:rPr lang="en-US" sz="2700" dirty="0">
                <a:solidFill>
                  <a:srgbClr val="A1B344"/>
                </a:solidFill>
              </a:rPr>
              <a:t>Continuous Compound Interest and e Activity</a:t>
            </a:r>
          </a:p>
        </p:txBody>
      </p:sp>
      <p:sp>
        <p:nvSpPr>
          <p:cNvPr id="3" name="Content Placeholder 2">
            <a:extLst>
              <a:ext uri="{FF2B5EF4-FFF2-40B4-BE49-F238E27FC236}">
                <a16:creationId xmlns:a16="http://schemas.microsoft.com/office/drawing/2014/main" id="{1EBEC34E-C3F7-7449-B8E8-FFFFF6D20AFC}"/>
              </a:ext>
            </a:extLst>
          </p:cNvPr>
          <p:cNvSpPr>
            <a:spLocks noGrp="1"/>
          </p:cNvSpPr>
          <p:nvPr>
            <p:ph idx="1"/>
          </p:nvPr>
        </p:nvSpPr>
        <p:spPr>
          <a:xfrm>
            <a:off x="1248449" y="1265238"/>
            <a:ext cx="8815239" cy="4525963"/>
          </a:xfrm>
        </p:spPr>
        <p:txBody>
          <a:bodyPr/>
          <a:lstStyle/>
          <a:p>
            <a:pPr algn="just"/>
            <a:r>
              <a:rPr lang="en-US" sz="2430" b="1" dirty="0">
                <a:solidFill>
                  <a:schemeClr val="tx1"/>
                </a:solidFill>
              </a:rPr>
              <a:t>Conclusion: </a:t>
            </a:r>
            <a:r>
              <a:rPr lang="en-US" sz="2430" dirty="0">
                <a:solidFill>
                  <a:schemeClr val="tx1"/>
                </a:solidFill>
              </a:rPr>
              <a:t>As we compound the interest more frequently the rate of growth of our investment appears to slow down. </a:t>
            </a:r>
          </a:p>
          <a:p>
            <a:pPr algn="just"/>
            <a:endParaRPr lang="en-US" sz="2430" dirty="0">
              <a:solidFill>
                <a:schemeClr val="tx1"/>
              </a:solidFill>
            </a:endParaRPr>
          </a:p>
          <a:p>
            <a:pPr algn="just"/>
            <a:r>
              <a:rPr lang="en-US" sz="2430" dirty="0">
                <a:solidFill>
                  <a:schemeClr val="tx1"/>
                </a:solidFill>
              </a:rPr>
              <a:t>We can see that a limit exists at a value close to 2.7182. We can state with certainty that the value of the investment will never exceed 2.72. No matter how many times we compound the interest we cannot exceed this value. </a:t>
            </a:r>
          </a:p>
          <a:p>
            <a:pPr algn="just"/>
            <a:endParaRPr lang="en-US" sz="2430" dirty="0">
              <a:solidFill>
                <a:schemeClr val="tx1"/>
              </a:solidFill>
            </a:endParaRPr>
          </a:p>
          <a:p>
            <a:pPr algn="just"/>
            <a:r>
              <a:rPr lang="en-US" sz="2430" dirty="0">
                <a:solidFill>
                  <a:schemeClr val="tx1"/>
                </a:solidFill>
              </a:rPr>
              <a:t>As n, the number of compounding periods gets larger and larger, the “unrounded” amount is getting closer and closer to the number e.</a:t>
            </a:r>
          </a:p>
        </p:txBody>
      </p:sp>
    </p:spTree>
    <p:extLst>
      <p:ext uri="{BB962C8B-B14F-4D97-AF65-F5344CB8AC3E}">
        <p14:creationId xmlns:p14="http://schemas.microsoft.com/office/powerpoint/2010/main" val="320145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C1BD4-9F0C-8F49-9C16-D56859E3323F}"/>
              </a:ext>
            </a:extLst>
          </p:cNvPr>
          <p:cNvSpPr>
            <a:spLocks noGrp="1"/>
          </p:cNvSpPr>
          <p:nvPr>
            <p:ph type="title"/>
          </p:nvPr>
        </p:nvSpPr>
        <p:spPr>
          <a:xfrm>
            <a:off x="1248449" y="322078"/>
            <a:ext cx="7408521" cy="698686"/>
          </a:xfrm>
        </p:spPr>
        <p:txBody>
          <a:bodyPr/>
          <a:lstStyle/>
          <a:p>
            <a:r>
              <a:rPr lang="en-US" sz="2700" dirty="0">
                <a:solidFill>
                  <a:srgbClr val="A1B344"/>
                </a:solidFill>
              </a:rPr>
              <a:t>Continuous Compound Interest and e Activity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A408CCD-7EE9-D74D-973B-5D183C6D1B80}"/>
                  </a:ext>
                </a:extLst>
              </p:cNvPr>
              <p:cNvSpPr>
                <a:spLocks noGrp="1"/>
              </p:cNvSpPr>
              <p:nvPr>
                <p:ph idx="1"/>
              </p:nvPr>
            </p:nvSpPr>
            <p:spPr/>
            <p:txBody>
              <a:bodyPr/>
              <a:lstStyle/>
              <a:p>
                <a:pPr algn="just"/>
                <a:r>
                  <a:rPr lang="en-US" dirty="0">
                    <a:solidFill>
                      <a:schemeClr val="tx1"/>
                    </a:solidFill>
                  </a:rPr>
                  <a:t>We can state that the </a:t>
                </a:r>
                <a14:m>
                  <m:oMath xmlns:m="http://schemas.openxmlformats.org/officeDocument/2006/math">
                    <m:func>
                      <m:funcPr>
                        <m:ctrlPr>
                          <a:rPr lang="en-US" i="1" smtClean="0">
                            <a:solidFill>
                              <a:schemeClr val="tx1"/>
                            </a:solidFill>
                            <a:latin typeface="Cambria Math" panose="02040503050406030204" pitchFamily="18" charset="0"/>
                          </a:rPr>
                        </m:ctrlPr>
                      </m:funcPr>
                      <m:fName>
                        <m:limLow>
                          <m:limLowPr>
                            <m:ctrlPr>
                              <a:rPr lang="en-US" i="1" smtClean="0">
                                <a:solidFill>
                                  <a:schemeClr val="tx1"/>
                                </a:solidFill>
                                <a:latin typeface="Cambria Math" panose="02040503050406030204" pitchFamily="18" charset="0"/>
                              </a:rPr>
                            </m:ctrlPr>
                          </m:limLowPr>
                          <m:e>
                            <m:r>
                              <m:rPr>
                                <m:sty m:val="p"/>
                              </m:rPr>
                              <a:rPr lang="en-US" i="0" smtClean="0">
                                <a:solidFill>
                                  <a:schemeClr val="tx1"/>
                                </a:solidFill>
                                <a:latin typeface="Cambria Math" panose="02040503050406030204" pitchFamily="18" charset="0"/>
                              </a:rPr>
                              <m:t>lim</m:t>
                            </m:r>
                          </m:e>
                          <m:lim>
                            <m:r>
                              <a:rPr lang="en-US" i="1" smtClean="0">
                                <a:solidFill>
                                  <a:schemeClr val="tx1"/>
                                </a:solidFill>
                                <a:latin typeface="Cambria Math" panose="02040503050406030204" pitchFamily="18" charset="0"/>
                              </a:rPr>
                              <m:t>𝑛</m:t>
                            </m:r>
                            <m:r>
                              <a:rPr lang="en-US" i="1" smtClean="0">
                                <a:solidFill>
                                  <a:schemeClr val="tx1"/>
                                </a:solidFill>
                                <a:latin typeface="Cambria Math" panose="02040503050406030204" pitchFamily="18" charset="0"/>
                              </a:rPr>
                              <m:t>→∞</m:t>
                            </m:r>
                          </m:lim>
                        </m:limLow>
                      </m:fName>
                      <m:e>
                        <m:sSup>
                          <m:sSupPr>
                            <m:ctrlPr>
                              <a:rPr lang="en-US" i="1" smtClean="0">
                                <a:solidFill>
                                  <a:schemeClr val="tx1"/>
                                </a:solidFill>
                                <a:latin typeface="Cambria Math" panose="02040503050406030204" pitchFamily="18" charset="0"/>
                              </a:rPr>
                            </m:ctrlPr>
                          </m:sSupPr>
                          <m:e>
                            <m:d>
                              <m:dPr>
                                <m:ctrlPr>
                                  <a:rPr lang="en-US" i="1" smtClean="0">
                                    <a:solidFill>
                                      <a:schemeClr val="tx1"/>
                                    </a:solidFill>
                                    <a:latin typeface="Cambria Math" panose="02040503050406030204" pitchFamily="18" charset="0"/>
                                  </a:rPr>
                                </m:ctrlPr>
                              </m:dPr>
                              <m:e>
                                <m:r>
                                  <a:rPr lang="en-US" i="1" smtClean="0">
                                    <a:solidFill>
                                      <a:schemeClr val="tx1"/>
                                    </a:solidFill>
                                    <a:latin typeface="Cambria Math" panose="02040503050406030204" pitchFamily="18" charset="0"/>
                                  </a:rPr>
                                  <m:t>1+</m:t>
                                </m:r>
                                <m:f>
                                  <m:fPr>
                                    <m:ctrlPr>
                                      <a:rPr lang="en-US" i="1" smtClean="0">
                                        <a:solidFill>
                                          <a:schemeClr val="tx1"/>
                                        </a:solidFill>
                                        <a:latin typeface="Cambria Math" panose="02040503050406030204" pitchFamily="18" charset="0"/>
                                      </a:rPr>
                                    </m:ctrlPr>
                                  </m:fPr>
                                  <m:num>
                                    <m:r>
                                      <a:rPr lang="en-US" i="1" smtClean="0">
                                        <a:solidFill>
                                          <a:schemeClr val="tx1"/>
                                        </a:solidFill>
                                        <a:latin typeface="Cambria Math" panose="02040503050406030204" pitchFamily="18" charset="0"/>
                                      </a:rPr>
                                      <m:t>1</m:t>
                                    </m:r>
                                  </m:num>
                                  <m:den>
                                    <m:r>
                                      <a:rPr lang="en-US" i="1" smtClean="0">
                                        <a:solidFill>
                                          <a:schemeClr val="tx1"/>
                                        </a:solidFill>
                                        <a:latin typeface="Cambria Math" panose="02040503050406030204" pitchFamily="18" charset="0"/>
                                      </a:rPr>
                                      <m:t>𝑛</m:t>
                                    </m:r>
                                  </m:den>
                                </m:f>
                              </m:e>
                            </m:d>
                          </m:e>
                          <m:sup>
                            <m:r>
                              <a:rPr lang="en-US" i="1" smtClean="0">
                                <a:solidFill>
                                  <a:schemeClr val="tx1"/>
                                </a:solidFill>
                                <a:latin typeface="Cambria Math" panose="02040503050406030204" pitchFamily="18" charset="0"/>
                              </a:rPr>
                              <m:t>𝑛</m:t>
                            </m:r>
                          </m:sup>
                        </m:sSup>
                      </m:e>
                    </m:func>
                  </m:oMath>
                </a14:m>
                <a:r>
                  <a:rPr lang="en-US" dirty="0">
                    <a:solidFill>
                      <a:schemeClr val="tx1"/>
                    </a:solidFill>
                  </a:rPr>
                  <a:t> = e, represents the unrounded amount to which €1 would grow in a year if the nominal rate were 100% and the number n of compounding periods per year increased without limit; that is when the interest is compounded continuously.</a:t>
                </a:r>
              </a:p>
            </p:txBody>
          </p:sp>
        </mc:Choice>
        <mc:Fallback xmlns="">
          <p:sp>
            <p:nvSpPr>
              <p:cNvPr id="3" name="Content Placeholder 2">
                <a:extLst>
                  <a:ext uri="{FF2B5EF4-FFF2-40B4-BE49-F238E27FC236}">
                    <a16:creationId xmlns:a16="http://schemas.microsoft.com/office/drawing/2014/main" id="{FA408CCD-7EE9-D74D-973B-5D183C6D1B80}"/>
                  </a:ext>
                </a:extLst>
              </p:cNvPr>
              <p:cNvSpPr>
                <a:spLocks noGrp="1" noRot="1" noChangeAspect="1" noMove="1" noResize="1" noEditPoints="1" noAdjustHandles="1" noChangeArrowheads="1" noChangeShapeType="1" noTextEdit="1"/>
              </p:cNvSpPr>
              <p:nvPr>
                <p:ph idx="1"/>
              </p:nvPr>
            </p:nvSpPr>
            <p:spPr>
              <a:blipFill>
                <a:blip r:embed="rId2"/>
                <a:stretch>
                  <a:fillRect l="-2550" r="-1611"/>
                </a:stretch>
              </a:blipFill>
            </p:spPr>
            <p:txBody>
              <a:bodyPr/>
              <a:lstStyle/>
              <a:p>
                <a:r>
                  <a:rPr lang="en-US">
                    <a:noFill/>
                  </a:rPr>
                  <a:t> </a:t>
                </a:r>
              </a:p>
            </p:txBody>
          </p:sp>
        </mc:Fallback>
      </mc:AlternateContent>
    </p:spTree>
    <p:extLst>
      <p:ext uri="{BB962C8B-B14F-4D97-AF65-F5344CB8AC3E}">
        <p14:creationId xmlns:p14="http://schemas.microsoft.com/office/powerpoint/2010/main" val="1258977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8499B-BC74-5C48-8C02-733E85130390}"/>
              </a:ext>
            </a:extLst>
          </p:cNvPr>
          <p:cNvSpPr>
            <a:spLocks noGrp="1"/>
          </p:cNvSpPr>
          <p:nvPr>
            <p:ph type="title"/>
          </p:nvPr>
        </p:nvSpPr>
        <p:spPr>
          <a:xfrm>
            <a:off x="1530157" y="326814"/>
            <a:ext cx="5407697" cy="1892128"/>
          </a:xfrm>
        </p:spPr>
        <p:txBody>
          <a:bodyPr>
            <a:normAutofit/>
          </a:bodyPr>
          <a:lstStyle/>
          <a:p>
            <a:r>
              <a:rPr lang="en-US" dirty="0">
                <a:solidFill>
                  <a:srgbClr val="A1B344"/>
                </a:solidFill>
              </a:rPr>
              <a:t>House Prices</a:t>
            </a:r>
          </a:p>
        </p:txBody>
      </p:sp>
      <p:sp>
        <p:nvSpPr>
          <p:cNvPr id="9" name="Content Placeholder 8">
            <a:extLst>
              <a:ext uri="{FF2B5EF4-FFF2-40B4-BE49-F238E27FC236}">
                <a16:creationId xmlns:a16="http://schemas.microsoft.com/office/drawing/2014/main" id="{3589304D-FDA3-4A22-B984-CC7EC827409C}"/>
              </a:ext>
            </a:extLst>
          </p:cNvPr>
          <p:cNvSpPr>
            <a:spLocks noGrp="1"/>
          </p:cNvSpPr>
          <p:nvPr>
            <p:ph idx="1"/>
          </p:nvPr>
        </p:nvSpPr>
        <p:spPr>
          <a:xfrm>
            <a:off x="1372802" y="1722009"/>
            <a:ext cx="5407697" cy="3621944"/>
          </a:xfrm>
        </p:spPr>
        <p:txBody>
          <a:bodyPr>
            <a:normAutofit fontScale="85000" lnSpcReduction="10000"/>
          </a:bodyPr>
          <a:lstStyle/>
          <a:p>
            <a:pPr algn="just"/>
            <a:r>
              <a:rPr lang="en-IE" dirty="0">
                <a:solidFill>
                  <a:schemeClr val="tx1"/>
                </a:solidFill>
              </a:rPr>
              <a:t>Property prices in Ireland have increased nationally </a:t>
            </a:r>
            <a:r>
              <a:rPr lang="en-IE" b="1" dirty="0">
                <a:solidFill>
                  <a:schemeClr val="tx1"/>
                </a:solidFill>
              </a:rPr>
              <a:t>by 12.4% in the year</a:t>
            </a:r>
            <a:r>
              <a:rPr lang="en-IE" dirty="0">
                <a:solidFill>
                  <a:schemeClr val="tx1"/>
                </a:solidFill>
              </a:rPr>
              <a:t> to September 2023. </a:t>
            </a:r>
          </a:p>
          <a:p>
            <a:pPr algn="just"/>
            <a:r>
              <a:rPr lang="en-US" dirty="0"/>
              <a:t>The owners of a house might say that they will sell it to you now for €360,000 today or for €440,000 at the end of two years. </a:t>
            </a:r>
          </a:p>
          <a:p>
            <a:pPr algn="just"/>
            <a:r>
              <a:rPr lang="en-US" dirty="0"/>
              <a:t>What is the interest rate applied? Are we getting a good deal?</a:t>
            </a:r>
          </a:p>
          <a:p>
            <a:pPr algn="just"/>
            <a:endParaRPr lang="en-IE" dirty="0">
              <a:solidFill>
                <a:srgbClr val="FFFFFF"/>
              </a:solidFill>
            </a:endParaRPr>
          </a:p>
          <a:p>
            <a:endParaRPr lang="en-IE" dirty="0">
              <a:solidFill>
                <a:srgbClr val="FFFFFF"/>
              </a:solidFill>
            </a:endParaRPr>
          </a:p>
        </p:txBody>
      </p:sp>
      <p:pic>
        <p:nvPicPr>
          <p:cNvPr id="4" name="Picture 3" descr="A picture containing text, tree, sign, outdoor&#10;&#10;Description automatically generated">
            <a:extLst>
              <a:ext uri="{FF2B5EF4-FFF2-40B4-BE49-F238E27FC236}">
                <a16:creationId xmlns:a16="http://schemas.microsoft.com/office/drawing/2014/main" id="{5CF15DA7-0778-FA4E-962F-17FE528D3385}"/>
              </a:ext>
            </a:extLst>
          </p:cNvPr>
          <p:cNvPicPr>
            <a:picLocks noChangeAspect="1"/>
          </p:cNvPicPr>
          <p:nvPr/>
        </p:nvPicPr>
        <p:blipFill rotWithShape="1">
          <a:blip r:embed="rId2"/>
          <a:srcRect l="9672" r="18279" b="-2"/>
          <a:stretch/>
        </p:blipFill>
        <p:spPr>
          <a:xfrm>
            <a:off x="7249617" y="1722009"/>
            <a:ext cx="4176821" cy="3086875"/>
          </a:xfrm>
          <a:prstGeom prst="rect">
            <a:avLst/>
          </a:prstGeom>
        </p:spPr>
      </p:pic>
    </p:spTree>
    <p:extLst>
      <p:ext uri="{BB962C8B-B14F-4D97-AF65-F5344CB8AC3E}">
        <p14:creationId xmlns:p14="http://schemas.microsoft.com/office/powerpoint/2010/main" val="357338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8499B-BC74-5C48-8C02-733E85130390}"/>
              </a:ext>
            </a:extLst>
          </p:cNvPr>
          <p:cNvSpPr>
            <a:spLocks noGrp="1"/>
          </p:cNvSpPr>
          <p:nvPr>
            <p:ph type="title"/>
          </p:nvPr>
        </p:nvSpPr>
        <p:spPr>
          <a:xfrm>
            <a:off x="1530157" y="363128"/>
            <a:ext cx="5407697" cy="1855814"/>
          </a:xfrm>
        </p:spPr>
        <p:txBody>
          <a:bodyPr>
            <a:normAutofit/>
          </a:bodyPr>
          <a:lstStyle/>
          <a:p>
            <a:r>
              <a:rPr lang="en-US" dirty="0">
                <a:solidFill>
                  <a:srgbClr val="A1B344"/>
                </a:solidFill>
              </a:rPr>
              <a:t>House Prices</a:t>
            </a:r>
          </a:p>
        </p:txBody>
      </p:sp>
      <p:sp>
        <p:nvSpPr>
          <p:cNvPr id="9" name="Content Placeholder 8">
            <a:extLst>
              <a:ext uri="{FF2B5EF4-FFF2-40B4-BE49-F238E27FC236}">
                <a16:creationId xmlns:a16="http://schemas.microsoft.com/office/drawing/2014/main" id="{3589304D-FDA3-4A22-B984-CC7EC827409C}"/>
              </a:ext>
            </a:extLst>
          </p:cNvPr>
          <p:cNvSpPr>
            <a:spLocks noGrp="1"/>
          </p:cNvSpPr>
          <p:nvPr>
            <p:ph idx="1"/>
          </p:nvPr>
        </p:nvSpPr>
        <p:spPr>
          <a:xfrm>
            <a:off x="1530157" y="2012511"/>
            <a:ext cx="5407697" cy="3803041"/>
          </a:xfrm>
        </p:spPr>
        <p:txBody>
          <a:bodyPr>
            <a:normAutofit fontScale="70000" lnSpcReduction="20000"/>
          </a:bodyPr>
          <a:lstStyle/>
          <a:p>
            <a:pPr algn="just"/>
            <a:r>
              <a:rPr lang="en-IE" dirty="0">
                <a:solidFill>
                  <a:schemeClr val="tx1"/>
                </a:solidFill>
              </a:rPr>
              <a:t>In this example we are not given the interest rate as is normally the case. </a:t>
            </a:r>
          </a:p>
          <a:p>
            <a:pPr algn="just"/>
            <a:endParaRPr lang="en-IE" dirty="0">
              <a:solidFill>
                <a:schemeClr val="tx1"/>
              </a:solidFill>
            </a:endParaRPr>
          </a:p>
          <a:p>
            <a:pPr algn="just"/>
            <a:r>
              <a:rPr lang="en-IE" dirty="0">
                <a:solidFill>
                  <a:schemeClr val="tx1"/>
                </a:solidFill>
              </a:rPr>
              <a:t>We can however label the variables we do have and change the subject of the present value formula to make </a:t>
            </a:r>
            <a:r>
              <a:rPr lang="en-IE" dirty="0" err="1">
                <a:solidFill>
                  <a:schemeClr val="tx1"/>
                </a:solidFill>
              </a:rPr>
              <a:t>i</a:t>
            </a:r>
            <a:r>
              <a:rPr lang="en-IE" dirty="0">
                <a:solidFill>
                  <a:schemeClr val="tx1"/>
                </a:solidFill>
              </a:rPr>
              <a:t> the subject.</a:t>
            </a:r>
          </a:p>
          <a:p>
            <a:pPr algn="just"/>
            <a:endParaRPr lang="en-IE" dirty="0">
              <a:solidFill>
                <a:schemeClr val="tx1"/>
              </a:solidFill>
            </a:endParaRPr>
          </a:p>
          <a:p>
            <a:pPr algn="ctr"/>
            <a:r>
              <a:rPr lang="en-IE" dirty="0">
                <a:solidFill>
                  <a:schemeClr val="tx1"/>
                </a:solidFill>
              </a:rPr>
              <a:t>F = 440,000</a:t>
            </a:r>
          </a:p>
          <a:p>
            <a:pPr algn="ctr"/>
            <a:r>
              <a:rPr lang="en-IE" dirty="0">
                <a:solidFill>
                  <a:schemeClr val="tx1"/>
                </a:solidFill>
              </a:rPr>
              <a:t>P = 360,000</a:t>
            </a:r>
          </a:p>
          <a:p>
            <a:pPr algn="ctr"/>
            <a:r>
              <a:rPr lang="en-IE" dirty="0">
                <a:solidFill>
                  <a:schemeClr val="tx1"/>
                </a:solidFill>
              </a:rPr>
              <a:t>t = 2</a:t>
            </a:r>
          </a:p>
          <a:p>
            <a:endParaRPr lang="en-IE" dirty="0">
              <a:solidFill>
                <a:srgbClr val="FFFFFF"/>
              </a:solidFill>
            </a:endParaRPr>
          </a:p>
        </p:txBody>
      </p:sp>
      <p:pic>
        <p:nvPicPr>
          <p:cNvPr id="4" name="Picture 3" descr="A picture containing text, tree, sign, outdoor&#10;&#10;Description automatically generated">
            <a:extLst>
              <a:ext uri="{FF2B5EF4-FFF2-40B4-BE49-F238E27FC236}">
                <a16:creationId xmlns:a16="http://schemas.microsoft.com/office/drawing/2014/main" id="{5CF15DA7-0778-FA4E-962F-17FE528D3385}"/>
              </a:ext>
            </a:extLst>
          </p:cNvPr>
          <p:cNvPicPr>
            <a:picLocks noChangeAspect="1"/>
          </p:cNvPicPr>
          <p:nvPr/>
        </p:nvPicPr>
        <p:blipFill rotWithShape="1">
          <a:blip r:embed="rId2"/>
          <a:srcRect l="9672" r="18279" b="-2"/>
          <a:stretch/>
        </p:blipFill>
        <p:spPr>
          <a:xfrm>
            <a:off x="7406972" y="2012511"/>
            <a:ext cx="4176821" cy="3086875"/>
          </a:xfrm>
          <a:prstGeom prst="rect">
            <a:avLst/>
          </a:prstGeom>
        </p:spPr>
      </p:pic>
    </p:spTree>
    <p:extLst>
      <p:ext uri="{BB962C8B-B14F-4D97-AF65-F5344CB8AC3E}">
        <p14:creationId xmlns:p14="http://schemas.microsoft.com/office/powerpoint/2010/main" val="327669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anim calcmode="lin" valueType="num">
                                      <p:cBhvr additive="base">
                                        <p:cTn id="19"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5" end="5"/>
                                            </p:txEl>
                                          </p:spTgt>
                                        </p:tgtEl>
                                        <p:attrNameLst>
                                          <p:attrName>style.visibility</p:attrName>
                                        </p:attrNameLst>
                                      </p:cBhvr>
                                      <p:to>
                                        <p:strVal val="visible"/>
                                      </p:to>
                                    </p:set>
                                    <p:anim calcmode="lin" valueType="num">
                                      <p:cBhvr additive="base">
                                        <p:cTn id="25"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anim calcmode="lin" valueType="num">
                                      <p:cBhvr additive="base">
                                        <p:cTn id="31"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8499B-BC74-5C48-8C02-733E85130390}"/>
              </a:ext>
            </a:extLst>
          </p:cNvPr>
          <p:cNvSpPr>
            <a:spLocks noGrp="1"/>
          </p:cNvSpPr>
          <p:nvPr>
            <p:ph type="title"/>
          </p:nvPr>
        </p:nvSpPr>
        <p:spPr>
          <a:xfrm>
            <a:off x="1530157" y="326815"/>
            <a:ext cx="5407697" cy="1892127"/>
          </a:xfrm>
        </p:spPr>
        <p:txBody>
          <a:bodyPr>
            <a:normAutofit/>
          </a:bodyPr>
          <a:lstStyle/>
          <a:p>
            <a:r>
              <a:rPr lang="en-US" dirty="0">
                <a:solidFill>
                  <a:srgbClr val="A1B344"/>
                </a:solidFill>
              </a:rPr>
              <a:t>House Prices</a:t>
            </a:r>
          </a:p>
        </p:txBody>
      </p:sp>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3589304D-FDA3-4A22-B984-CC7EC827409C}"/>
                  </a:ext>
                </a:extLst>
              </p:cNvPr>
              <p:cNvSpPr>
                <a:spLocks noGrp="1"/>
              </p:cNvSpPr>
              <p:nvPr>
                <p:ph idx="1"/>
              </p:nvPr>
            </p:nvSpPr>
            <p:spPr>
              <a:xfrm>
                <a:off x="1530157" y="1885562"/>
                <a:ext cx="5407697" cy="3621944"/>
              </a:xfrm>
            </p:spPr>
            <p:txBody>
              <a:bodyPr>
                <a:normAutofit fontScale="92500" lnSpcReduction="10000"/>
              </a:bodyPr>
              <a:lstStyle/>
              <a:p>
                <a:pPr marL="0" indent="0" algn="ctr">
                  <a:buClr>
                    <a:srgbClr val="1CADE4"/>
                  </a:buClr>
                  <a:buNone/>
                </a:pPr>
                <a14:m>
                  <m:oMathPara xmlns:m="http://schemas.openxmlformats.org/officeDocument/2006/math">
                    <m:oMathParaPr>
                      <m:jc m:val="centerGroup"/>
                    </m:oMathParaPr>
                    <m:oMath xmlns:m="http://schemas.openxmlformats.org/officeDocument/2006/math">
                      <m:f>
                        <m:fPr>
                          <m:ctrlPr>
                            <a:rPr lang="en-US" sz="2160" i="1">
                              <a:solidFill>
                                <a:schemeClr val="tx1"/>
                              </a:solidFill>
                              <a:latin typeface="Cambria Math" panose="02040503050406030204" pitchFamily="18" charset="0"/>
                            </a:rPr>
                          </m:ctrlPr>
                        </m:fPr>
                        <m:num>
                          <m:r>
                            <a:rPr lang="en-IE" sz="2160" i="1">
                              <a:solidFill>
                                <a:schemeClr val="tx1"/>
                              </a:solidFill>
                              <a:latin typeface="Cambria Math" panose="02040503050406030204" pitchFamily="18" charset="0"/>
                            </a:rPr>
                            <m:t>𝐹</m:t>
                          </m:r>
                        </m:num>
                        <m:den>
                          <m:d>
                            <m:dPr>
                              <m:ctrlPr>
                                <a:rPr lang="en-US" sz="2160" i="1" dirty="0">
                                  <a:solidFill>
                                    <a:schemeClr val="tx1"/>
                                  </a:solidFill>
                                  <a:latin typeface="Cambria Math" panose="02040503050406030204" pitchFamily="18" charset="0"/>
                                </a:rPr>
                              </m:ctrlPr>
                            </m:dPr>
                            <m:e>
                              <m:r>
                                <a:rPr lang="en-US" sz="2160" i="1" dirty="0">
                                  <a:solidFill>
                                    <a:schemeClr val="tx1"/>
                                  </a:solidFill>
                                  <a:latin typeface="Cambria Math" panose="02040503050406030204" pitchFamily="18" charset="0"/>
                                </a:rPr>
                                <m:t>1 + </m:t>
                              </m:r>
                              <m:r>
                                <a:rPr lang="en-US" sz="2160" i="1" dirty="0" err="1">
                                  <a:solidFill>
                                    <a:schemeClr val="tx1"/>
                                  </a:solidFill>
                                  <a:latin typeface="Cambria Math" panose="02040503050406030204" pitchFamily="18" charset="0"/>
                                </a:rPr>
                                <m:t>𝑖</m:t>
                              </m:r>
                            </m:e>
                          </m:d>
                          <m:r>
                            <a:rPr lang="en-US" sz="2160" i="1" baseline="30000" dirty="0">
                              <a:solidFill>
                                <a:schemeClr val="tx1"/>
                              </a:solidFill>
                              <a:latin typeface="Cambria Math" panose="02040503050406030204" pitchFamily="18" charset="0"/>
                            </a:rPr>
                            <m:t>𝑡</m:t>
                          </m:r>
                          <m:r>
                            <m:rPr>
                              <m:nor/>
                            </m:rPr>
                            <a:rPr lang="en-US" sz="2160" baseline="30000" dirty="0">
                              <a:solidFill>
                                <a:schemeClr val="tx1"/>
                              </a:solidFill>
                            </a:rPr>
                            <m:t> </m:t>
                          </m:r>
                        </m:den>
                      </m:f>
                      <m:r>
                        <a:rPr lang="en-IE" sz="2160" i="1">
                          <a:solidFill>
                            <a:schemeClr val="tx1"/>
                          </a:solidFill>
                          <a:latin typeface="Cambria Math" panose="02040503050406030204" pitchFamily="18" charset="0"/>
                        </a:rPr>
                        <m:t>=</m:t>
                      </m:r>
                      <m:r>
                        <a:rPr lang="en-IE" sz="2160" i="1">
                          <a:solidFill>
                            <a:schemeClr val="tx1"/>
                          </a:solidFill>
                          <a:latin typeface="Cambria Math" panose="02040503050406030204" pitchFamily="18" charset="0"/>
                        </a:rPr>
                        <m:t>𝑃</m:t>
                      </m:r>
                    </m:oMath>
                  </m:oMathPara>
                </a14:m>
                <a:endParaRPr lang="en-US" sz="2160" dirty="0">
                  <a:solidFill>
                    <a:schemeClr val="tx1"/>
                  </a:solidFill>
                </a:endParaRPr>
              </a:p>
              <a:p>
                <a:pPr marL="0" indent="0" algn="ctr">
                  <a:buClr>
                    <a:srgbClr val="1CADE4"/>
                  </a:buClr>
                  <a:buNone/>
                </a:pPr>
                <a:endParaRPr lang="en-US" sz="2160" dirty="0">
                  <a:solidFill>
                    <a:schemeClr val="tx1"/>
                  </a:solidFill>
                </a:endParaRPr>
              </a:p>
              <a:p>
                <a:pPr marL="0" indent="0" algn="ctr">
                  <a:buClr>
                    <a:srgbClr val="1CADE4"/>
                  </a:buClr>
                  <a:buNone/>
                </a:pPr>
                <a:r>
                  <a:rPr lang="en-US" sz="2160" dirty="0">
                    <a:solidFill>
                      <a:schemeClr val="tx1"/>
                    </a:solidFill>
                  </a:rPr>
                  <a:t>Multiply by (1+i)</a:t>
                </a:r>
                <a:r>
                  <a:rPr lang="en-US" sz="2160" baseline="30000" dirty="0">
                    <a:solidFill>
                      <a:schemeClr val="tx1"/>
                    </a:solidFill>
                  </a:rPr>
                  <a:t>t</a:t>
                </a:r>
              </a:p>
              <a:p>
                <a:pPr marL="0" indent="0" algn="ctr">
                  <a:buClr>
                    <a:srgbClr val="1CADE4"/>
                  </a:buClr>
                  <a:buNone/>
                </a:pPr>
                <a:endParaRPr lang="en-US" sz="2160" dirty="0">
                  <a:solidFill>
                    <a:schemeClr val="tx1"/>
                  </a:solidFill>
                </a:endParaRPr>
              </a:p>
              <a:p>
                <a:pPr marL="0" indent="0" algn="ctr">
                  <a:buClr>
                    <a:srgbClr val="1CADE4"/>
                  </a:buClr>
                  <a:buNone/>
                </a:pPr>
                <a14:m>
                  <m:oMath xmlns:m="http://schemas.openxmlformats.org/officeDocument/2006/math">
                    <m:r>
                      <a:rPr lang="en-IE" sz="2160" i="1">
                        <a:solidFill>
                          <a:schemeClr val="tx1"/>
                        </a:solidFill>
                        <a:latin typeface="Cambria Math" panose="02040503050406030204" pitchFamily="18" charset="0"/>
                      </a:rPr>
                      <m:t>𝐹</m:t>
                    </m:r>
                    <m:r>
                      <a:rPr lang="en-IE" sz="2160" i="1">
                        <a:solidFill>
                          <a:schemeClr val="tx1"/>
                        </a:solidFill>
                        <a:latin typeface="Cambria Math" panose="02040503050406030204" pitchFamily="18" charset="0"/>
                      </a:rPr>
                      <m:t>=</m:t>
                    </m:r>
                    <m:r>
                      <a:rPr lang="en-IE" sz="2160" i="1">
                        <a:solidFill>
                          <a:schemeClr val="tx1"/>
                        </a:solidFill>
                        <a:latin typeface="Cambria Math" panose="02040503050406030204" pitchFamily="18" charset="0"/>
                      </a:rPr>
                      <m:t>𝑃</m:t>
                    </m:r>
                  </m:oMath>
                </a14:m>
                <a:r>
                  <a:rPr lang="en-US" sz="2160" dirty="0">
                    <a:solidFill>
                      <a:schemeClr val="tx1"/>
                    </a:solidFill>
                  </a:rPr>
                  <a:t> </a:t>
                </a:r>
                <a14:m>
                  <m:oMath xmlns:m="http://schemas.openxmlformats.org/officeDocument/2006/math">
                    <m:d>
                      <m:dPr>
                        <m:ctrlPr>
                          <a:rPr lang="en-US" sz="2160" i="1" dirty="0">
                            <a:solidFill>
                              <a:schemeClr val="tx1"/>
                            </a:solidFill>
                            <a:latin typeface="Cambria Math" panose="02040503050406030204" pitchFamily="18" charset="0"/>
                          </a:rPr>
                        </m:ctrlPr>
                      </m:dPr>
                      <m:e>
                        <m:r>
                          <a:rPr lang="en-US" sz="2160" i="1" dirty="0">
                            <a:solidFill>
                              <a:schemeClr val="tx1"/>
                            </a:solidFill>
                            <a:latin typeface="Cambria Math" panose="02040503050406030204" pitchFamily="18" charset="0"/>
                          </a:rPr>
                          <m:t>1 + </m:t>
                        </m:r>
                        <m:r>
                          <a:rPr lang="en-US" sz="2160" i="1" dirty="0" err="1">
                            <a:solidFill>
                              <a:schemeClr val="tx1"/>
                            </a:solidFill>
                            <a:latin typeface="Cambria Math" panose="02040503050406030204" pitchFamily="18" charset="0"/>
                          </a:rPr>
                          <m:t>𝑖</m:t>
                        </m:r>
                      </m:e>
                    </m:d>
                    <m:r>
                      <a:rPr lang="en-US" sz="2160" i="1" baseline="30000" dirty="0">
                        <a:solidFill>
                          <a:schemeClr val="tx1"/>
                        </a:solidFill>
                        <a:latin typeface="Cambria Math" panose="02040503050406030204" pitchFamily="18" charset="0"/>
                      </a:rPr>
                      <m:t>𝑡</m:t>
                    </m:r>
                  </m:oMath>
                </a14:m>
                <a:endParaRPr lang="en-US" sz="2160" dirty="0">
                  <a:solidFill>
                    <a:schemeClr val="tx1"/>
                  </a:solidFill>
                </a:endParaRPr>
              </a:p>
              <a:p>
                <a:pPr marL="0" indent="0" algn="ctr">
                  <a:buClr>
                    <a:srgbClr val="1CADE4"/>
                  </a:buClr>
                  <a:buNone/>
                </a:pPr>
                <a:endParaRPr lang="en-US" sz="2160" dirty="0">
                  <a:solidFill>
                    <a:schemeClr val="tx1"/>
                  </a:solidFill>
                </a:endParaRPr>
              </a:p>
              <a:p>
                <a:pPr marL="0" indent="0" algn="ctr">
                  <a:buClr>
                    <a:srgbClr val="1CADE4"/>
                  </a:buClr>
                  <a:buNone/>
                </a:pPr>
                <a:r>
                  <a:rPr lang="en-US" sz="2160" dirty="0">
                    <a:solidFill>
                      <a:schemeClr val="tx1"/>
                    </a:solidFill>
                  </a:rPr>
                  <a:t>Divide by P</a:t>
                </a:r>
              </a:p>
              <a:p>
                <a:pPr marL="0" indent="0" algn="ctr">
                  <a:buClr>
                    <a:srgbClr val="1CADE4"/>
                  </a:buClr>
                  <a:buNone/>
                </a:pPr>
                <a:endParaRPr lang="en-US" sz="2160" dirty="0">
                  <a:solidFill>
                    <a:schemeClr val="tx1"/>
                  </a:solidFill>
                </a:endParaRPr>
              </a:p>
              <a:p>
                <a:pPr marL="0" indent="0" algn="ctr">
                  <a:buClr>
                    <a:srgbClr val="1CADE4"/>
                  </a:buClr>
                  <a:buNone/>
                </a:pPr>
                <a14:m>
                  <m:oMathPara xmlns:m="http://schemas.openxmlformats.org/officeDocument/2006/math">
                    <m:oMathParaPr>
                      <m:jc m:val="centerGroup"/>
                    </m:oMathParaPr>
                    <m:oMath xmlns:m="http://schemas.openxmlformats.org/officeDocument/2006/math">
                      <m:f>
                        <m:fPr>
                          <m:ctrlPr>
                            <a:rPr lang="en-US" sz="2160" i="1">
                              <a:solidFill>
                                <a:schemeClr val="tx1"/>
                              </a:solidFill>
                              <a:latin typeface="Cambria Math" panose="02040503050406030204" pitchFamily="18" charset="0"/>
                            </a:rPr>
                          </m:ctrlPr>
                        </m:fPr>
                        <m:num>
                          <m:r>
                            <a:rPr lang="en-IE" sz="2160" i="1">
                              <a:solidFill>
                                <a:schemeClr val="tx1"/>
                              </a:solidFill>
                              <a:latin typeface="Cambria Math" panose="02040503050406030204" pitchFamily="18" charset="0"/>
                            </a:rPr>
                            <m:t>𝐹</m:t>
                          </m:r>
                        </m:num>
                        <m:den>
                          <m:r>
                            <a:rPr lang="en-IE" sz="2160" i="1">
                              <a:solidFill>
                                <a:schemeClr val="tx1"/>
                              </a:solidFill>
                              <a:latin typeface="Cambria Math" panose="02040503050406030204" pitchFamily="18" charset="0"/>
                            </a:rPr>
                            <m:t>𝑃</m:t>
                          </m:r>
                        </m:den>
                      </m:f>
                      <m:r>
                        <a:rPr lang="en-IE" sz="2160" i="1">
                          <a:solidFill>
                            <a:schemeClr val="tx1"/>
                          </a:solidFill>
                          <a:latin typeface="Cambria Math" panose="02040503050406030204" pitchFamily="18" charset="0"/>
                        </a:rPr>
                        <m:t>=</m:t>
                      </m:r>
                      <m:d>
                        <m:dPr>
                          <m:ctrlPr>
                            <a:rPr lang="en-US" sz="2160" i="1" dirty="0">
                              <a:solidFill>
                                <a:schemeClr val="tx1"/>
                              </a:solidFill>
                              <a:latin typeface="Cambria Math" panose="02040503050406030204" pitchFamily="18" charset="0"/>
                            </a:rPr>
                          </m:ctrlPr>
                        </m:dPr>
                        <m:e>
                          <m:r>
                            <a:rPr lang="en-US" sz="2160" i="1" dirty="0">
                              <a:solidFill>
                                <a:schemeClr val="tx1"/>
                              </a:solidFill>
                              <a:latin typeface="Cambria Math" panose="02040503050406030204" pitchFamily="18" charset="0"/>
                            </a:rPr>
                            <m:t>1 + </m:t>
                          </m:r>
                          <m:r>
                            <a:rPr lang="en-US" sz="2160" i="1" dirty="0" err="1">
                              <a:solidFill>
                                <a:schemeClr val="tx1"/>
                              </a:solidFill>
                              <a:latin typeface="Cambria Math" panose="02040503050406030204" pitchFamily="18" charset="0"/>
                            </a:rPr>
                            <m:t>𝑖</m:t>
                          </m:r>
                        </m:e>
                      </m:d>
                      <m:r>
                        <a:rPr lang="en-US" sz="2160" i="1" baseline="30000" dirty="0">
                          <a:solidFill>
                            <a:schemeClr val="tx1"/>
                          </a:solidFill>
                          <a:latin typeface="Cambria Math" panose="02040503050406030204" pitchFamily="18" charset="0"/>
                        </a:rPr>
                        <m:t>𝑡</m:t>
                      </m:r>
                    </m:oMath>
                  </m:oMathPara>
                </a14:m>
                <a:endParaRPr lang="en-US" sz="2160" dirty="0">
                  <a:solidFill>
                    <a:schemeClr val="tx1"/>
                  </a:solidFill>
                </a:endParaRPr>
              </a:p>
              <a:p>
                <a:pPr marL="0" indent="0" algn="ctr">
                  <a:buClr>
                    <a:srgbClr val="1CADE4"/>
                  </a:buClr>
                  <a:buNone/>
                </a:pPr>
                <a:endParaRPr lang="en-US" sz="2160" dirty="0">
                  <a:solidFill>
                    <a:schemeClr val="tx1"/>
                  </a:solidFill>
                </a:endParaRPr>
              </a:p>
              <a:p>
                <a:pPr marL="0" indent="0" algn="ctr">
                  <a:buClr>
                    <a:srgbClr val="1CADE4"/>
                  </a:buClr>
                  <a:buNone/>
                </a:pPr>
                <a:endParaRPr lang="en-US" sz="2160" dirty="0">
                  <a:solidFill>
                    <a:schemeClr val="tx1"/>
                  </a:solidFill>
                </a:endParaRPr>
              </a:p>
              <a:p>
                <a:pPr marL="0" indent="0" algn="ctr">
                  <a:buClr>
                    <a:srgbClr val="1CADE4"/>
                  </a:buClr>
                  <a:buNone/>
                </a:pPr>
                <a:endParaRPr lang="en-US" sz="2160" dirty="0">
                  <a:solidFill>
                    <a:schemeClr val="tx1"/>
                  </a:solidFill>
                </a:endParaRPr>
              </a:p>
              <a:p>
                <a:endParaRPr lang="en-IE" dirty="0">
                  <a:solidFill>
                    <a:schemeClr val="tx1"/>
                  </a:solidFill>
                </a:endParaRPr>
              </a:p>
            </p:txBody>
          </p:sp>
        </mc:Choice>
        <mc:Fallback xmlns="">
          <p:sp>
            <p:nvSpPr>
              <p:cNvPr id="9" name="Content Placeholder 8">
                <a:extLst>
                  <a:ext uri="{FF2B5EF4-FFF2-40B4-BE49-F238E27FC236}">
                    <a16:creationId xmlns:a16="http://schemas.microsoft.com/office/drawing/2014/main" id="{3589304D-FDA3-4A22-B984-CC7EC827409C}"/>
                  </a:ext>
                </a:extLst>
              </p:cNvPr>
              <p:cNvSpPr>
                <a:spLocks noGrp="1" noRot="1" noChangeAspect="1" noMove="1" noResize="1" noEditPoints="1" noAdjustHandles="1" noChangeArrowheads="1" noChangeShapeType="1" noTextEdit="1"/>
              </p:cNvSpPr>
              <p:nvPr>
                <p:ph idx="1"/>
              </p:nvPr>
            </p:nvSpPr>
            <p:spPr>
              <a:xfrm>
                <a:off x="1530157" y="1885562"/>
                <a:ext cx="5407697" cy="3621944"/>
              </a:xfrm>
              <a:blipFill>
                <a:blip r:embed="rId2"/>
                <a:stretch>
                  <a:fillRect b="-1399"/>
                </a:stretch>
              </a:blipFill>
            </p:spPr>
            <p:txBody>
              <a:bodyPr/>
              <a:lstStyle/>
              <a:p>
                <a:r>
                  <a:rPr lang="en-US">
                    <a:noFill/>
                  </a:rPr>
                  <a:t> </a:t>
                </a:r>
              </a:p>
            </p:txBody>
          </p:sp>
        </mc:Fallback>
      </mc:AlternateContent>
      <p:pic>
        <p:nvPicPr>
          <p:cNvPr id="4" name="Picture 3" descr="A picture containing text, tree, sign, outdoor&#10;&#10;Description automatically generated">
            <a:extLst>
              <a:ext uri="{FF2B5EF4-FFF2-40B4-BE49-F238E27FC236}">
                <a16:creationId xmlns:a16="http://schemas.microsoft.com/office/drawing/2014/main" id="{5CF15DA7-0778-FA4E-962F-17FE528D3385}"/>
              </a:ext>
            </a:extLst>
          </p:cNvPr>
          <p:cNvPicPr>
            <a:picLocks noChangeAspect="1"/>
          </p:cNvPicPr>
          <p:nvPr/>
        </p:nvPicPr>
        <p:blipFill rotWithShape="1">
          <a:blip r:embed="rId3"/>
          <a:srcRect l="9672" r="18279" b="-2"/>
          <a:stretch/>
        </p:blipFill>
        <p:spPr>
          <a:xfrm>
            <a:off x="7406972" y="1885563"/>
            <a:ext cx="4176821" cy="3086875"/>
          </a:xfrm>
          <a:prstGeom prst="rect">
            <a:avLst/>
          </a:prstGeom>
        </p:spPr>
      </p:pic>
      <p:sp>
        <p:nvSpPr>
          <p:cNvPr id="3" name="Curved Left Arrow 2">
            <a:extLst>
              <a:ext uri="{FF2B5EF4-FFF2-40B4-BE49-F238E27FC236}">
                <a16:creationId xmlns:a16="http://schemas.microsoft.com/office/drawing/2014/main" id="{E046BD2B-4DFE-7D48-8530-D77C376453F6}"/>
              </a:ext>
            </a:extLst>
          </p:cNvPr>
          <p:cNvSpPr/>
          <p:nvPr/>
        </p:nvSpPr>
        <p:spPr>
          <a:xfrm>
            <a:off x="5285301" y="2967527"/>
            <a:ext cx="523835" cy="92294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15" b="0" i="0" u="none" strike="noStrike" kern="1200" cap="none" spc="0" normalizeH="0" baseline="0" noProof="0">
              <a:ln>
                <a:noFill/>
              </a:ln>
              <a:solidFill>
                <a:prstClr val="black"/>
              </a:solidFill>
              <a:effectLst/>
              <a:uLnTx/>
              <a:uFillTx/>
              <a:latin typeface="Calibri"/>
              <a:ea typeface="+mn-ea"/>
              <a:cs typeface="+mn-cs"/>
            </a:endParaRPr>
          </a:p>
        </p:txBody>
      </p:sp>
      <p:sp>
        <p:nvSpPr>
          <p:cNvPr id="10" name="Curved Left Arrow 9">
            <a:extLst>
              <a:ext uri="{FF2B5EF4-FFF2-40B4-BE49-F238E27FC236}">
                <a16:creationId xmlns:a16="http://schemas.microsoft.com/office/drawing/2014/main" id="{331FC961-51A7-5641-AD27-8A24566F563E}"/>
              </a:ext>
            </a:extLst>
          </p:cNvPr>
          <p:cNvSpPr/>
          <p:nvPr/>
        </p:nvSpPr>
        <p:spPr>
          <a:xfrm>
            <a:off x="5285301" y="4510969"/>
            <a:ext cx="523835" cy="92294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15"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325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anim calcmode="lin" valueType="num">
                                      <p:cBhvr additive="base">
                                        <p:cTn id="19"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anim calcmode="lin" valueType="num">
                                      <p:cBhvr additive="base">
                                        <p:cTn id="25"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8" end="8"/>
                                            </p:txEl>
                                          </p:spTgt>
                                        </p:tgtEl>
                                        <p:attrNameLst>
                                          <p:attrName>style.visibility</p:attrName>
                                        </p:attrNameLst>
                                      </p:cBhvr>
                                      <p:to>
                                        <p:strVal val="visible"/>
                                      </p:to>
                                    </p:set>
                                    <p:anim calcmode="lin" valueType="num">
                                      <p:cBhvr additive="base">
                                        <p:cTn id="31"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8499B-BC74-5C48-8C02-733E85130390}"/>
              </a:ext>
            </a:extLst>
          </p:cNvPr>
          <p:cNvSpPr>
            <a:spLocks noGrp="1"/>
          </p:cNvSpPr>
          <p:nvPr>
            <p:ph type="title"/>
          </p:nvPr>
        </p:nvSpPr>
        <p:spPr>
          <a:xfrm>
            <a:off x="1530157" y="375232"/>
            <a:ext cx="5407697" cy="1843710"/>
          </a:xfrm>
        </p:spPr>
        <p:txBody>
          <a:bodyPr>
            <a:normAutofit/>
          </a:bodyPr>
          <a:lstStyle/>
          <a:p>
            <a:r>
              <a:rPr lang="en-US" dirty="0">
                <a:solidFill>
                  <a:srgbClr val="A1B344"/>
                </a:solidFill>
              </a:rPr>
              <a:t>House Prices</a:t>
            </a:r>
          </a:p>
        </p:txBody>
      </p:sp>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3589304D-FDA3-4A22-B984-CC7EC827409C}"/>
                  </a:ext>
                </a:extLst>
              </p:cNvPr>
              <p:cNvSpPr>
                <a:spLocks noGrp="1"/>
              </p:cNvSpPr>
              <p:nvPr>
                <p:ph idx="1"/>
              </p:nvPr>
            </p:nvSpPr>
            <p:spPr>
              <a:xfrm>
                <a:off x="1530157" y="1857744"/>
                <a:ext cx="5407697" cy="3621944"/>
              </a:xfrm>
            </p:spPr>
            <p:txBody>
              <a:bodyPr>
                <a:normAutofit/>
              </a:bodyPr>
              <a:lstStyle/>
              <a:p>
                <a:pPr marL="0" indent="0" algn="ctr">
                  <a:buClr>
                    <a:srgbClr val="1CADE4"/>
                  </a:buClr>
                  <a:buNone/>
                </a:pPr>
                <a:r>
                  <a:rPr lang="en-US" sz="2160" dirty="0">
                    <a:solidFill>
                      <a:schemeClr val="tx1"/>
                    </a:solidFill>
                  </a:rPr>
                  <a:t>Take the ”t” root of both sides</a:t>
                </a:r>
              </a:p>
              <a:p>
                <a:pPr marL="0" indent="0" algn="ctr">
                  <a:buClr>
                    <a:srgbClr val="1CADE4"/>
                  </a:buClr>
                  <a:buNone/>
                </a:pPr>
                <a:endParaRPr lang="en-US" sz="2160" i="1" dirty="0">
                  <a:solidFill>
                    <a:schemeClr val="tx1"/>
                  </a:solidFill>
                  <a:latin typeface="Cambria Math" panose="02040503050406030204" pitchFamily="18" charset="0"/>
                </a:endParaRPr>
              </a:p>
              <a:p>
                <a:pPr marL="0" indent="0" algn="ctr">
                  <a:buClr>
                    <a:srgbClr val="1CADE4"/>
                  </a:buClr>
                  <a:buNone/>
                </a:pPr>
                <a14:m>
                  <m:oMathPara xmlns:m="http://schemas.openxmlformats.org/officeDocument/2006/math">
                    <m:oMathParaPr>
                      <m:jc m:val="centerGroup"/>
                    </m:oMathParaPr>
                    <m:oMath xmlns:m="http://schemas.openxmlformats.org/officeDocument/2006/math">
                      <m:rad>
                        <m:radPr>
                          <m:ctrlPr>
                            <a:rPr lang="en-US" sz="2160" i="1">
                              <a:solidFill>
                                <a:schemeClr val="tx1"/>
                              </a:solidFill>
                              <a:latin typeface="Cambria Math" panose="02040503050406030204" pitchFamily="18" charset="0"/>
                            </a:rPr>
                          </m:ctrlPr>
                        </m:radPr>
                        <m:deg>
                          <m:r>
                            <m:rPr>
                              <m:brk m:alnAt="7"/>
                            </m:rPr>
                            <a:rPr lang="en-IE" sz="2160" i="1">
                              <a:solidFill>
                                <a:schemeClr val="tx1"/>
                              </a:solidFill>
                              <a:latin typeface="Cambria Math" panose="02040503050406030204" pitchFamily="18" charset="0"/>
                            </a:rPr>
                            <m:t>𝑡</m:t>
                          </m:r>
                        </m:deg>
                        <m:e>
                          <m:f>
                            <m:fPr>
                              <m:ctrlPr>
                                <a:rPr lang="en-US" sz="2160" i="1">
                                  <a:solidFill>
                                    <a:schemeClr val="tx1"/>
                                  </a:solidFill>
                                  <a:latin typeface="Cambria Math" panose="02040503050406030204" pitchFamily="18" charset="0"/>
                                </a:rPr>
                              </m:ctrlPr>
                            </m:fPr>
                            <m:num>
                              <m:r>
                                <a:rPr lang="en-IE" sz="2160" i="1">
                                  <a:solidFill>
                                    <a:schemeClr val="tx1"/>
                                  </a:solidFill>
                                  <a:latin typeface="Cambria Math" panose="02040503050406030204" pitchFamily="18" charset="0"/>
                                </a:rPr>
                                <m:t>𝐹</m:t>
                              </m:r>
                            </m:num>
                            <m:den>
                              <m:r>
                                <a:rPr lang="en-IE" sz="2160" i="1">
                                  <a:solidFill>
                                    <a:schemeClr val="tx1"/>
                                  </a:solidFill>
                                  <a:latin typeface="Cambria Math" panose="02040503050406030204" pitchFamily="18" charset="0"/>
                                </a:rPr>
                                <m:t>𝑃</m:t>
                              </m:r>
                            </m:den>
                          </m:f>
                        </m:e>
                      </m:rad>
                      <m:r>
                        <a:rPr lang="en-IE" sz="2160" i="1">
                          <a:solidFill>
                            <a:schemeClr val="tx1"/>
                          </a:solidFill>
                          <a:latin typeface="Cambria Math" panose="02040503050406030204" pitchFamily="18" charset="0"/>
                        </a:rPr>
                        <m:t>=1+</m:t>
                      </m:r>
                      <m:r>
                        <a:rPr lang="en-IE" sz="2160" i="1">
                          <a:solidFill>
                            <a:schemeClr val="tx1"/>
                          </a:solidFill>
                          <a:latin typeface="Cambria Math" panose="02040503050406030204" pitchFamily="18" charset="0"/>
                        </a:rPr>
                        <m:t>𝑖</m:t>
                      </m:r>
                    </m:oMath>
                  </m:oMathPara>
                </a14:m>
                <a:endParaRPr lang="en-US" sz="2160" dirty="0">
                  <a:solidFill>
                    <a:schemeClr val="tx1"/>
                  </a:solidFill>
                </a:endParaRPr>
              </a:p>
              <a:p>
                <a:pPr marL="0" indent="0" algn="ctr">
                  <a:buClr>
                    <a:srgbClr val="1CADE4"/>
                  </a:buClr>
                  <a:buNone/>
                </a:pPr>
                <a:r>
                  <a:rPr lang="en-US" sz="2160" dirty="0">
                    <a:solidFill>
                      <a:schemeClr val="tx1"/>
                    </a:solidFill>
                  </a:rPr>
                  <a:t>Subtract 1 from both sides</a:t>
                </a:r>
              </a:p>
              <a:p>
                <a:pPr marL="0" indent="0" algn="ctr">
                  <a:buClr>
                    <a:srgbClr val="1CADE4"/>
                  </a:buClr>
                  <a:buNone/>
                </a:pPr>
                <a:endParaRPr lang="en-US" sz="2160" dirty="0">
                  <a:solidFill>
                    <a:schemeClr val="tx1"/>
                  </a:solidFill>
                </a:endParaRPr>
              </a:p>
              <a:p>
                <a:pPr marL="0" indent="0" algn="ctr">
                  <a:buClr>
                    <a:srgbClr val="1CADE4"/>
                  </a:buClr>
                  <a:buNone/>
                </a:pPr>
                <a14:m>
                  <m:oMathPara xmlns:m="http://schemas.openxmlformats.org/officeDocument/2006/math">
                    <m:oMathParaPr>
                      <m:jc m:val="centerGroup"/>
                    </m:oMathParaPr>
                    <m:oMath xmlns:m="http://schemas.openxmlformats.org/officeDocument/2006/math">
                      <m:rad>
                        <m:radPr>
                          <m:ctrlPr>
                            <a:rPr lang="en-US" sz="2160" i="1">
                              <a:solidFill>
                                <a:schemeClr val="tx1"/>
                              </a:solidFill>
                              <a:latin typeface="Cambria Math" panose="02040503050406030204" pitchFamily="18" charset="0"/>
                            </a:rPr>
                          </m:ctrlPr>
                        </m:radPr>
                        <m:deg>
                          <m:r>
                            <m:rPr>
                              <m:brk m:alnAt="7"/>
                            </m:rPr>
                            <a:rPr lang="en-IE" sz="2160" i="1">
                              <a:solidFill>
                                <a:schemeClr val="tx1"/>
                              </a:solidFill>
                              <a:latin typeface="Cambria Math" panose="02040503050406030204" pitchFamily="18" charset="0"/>
                            </a:rPr>
                            <m:t>𝑡</m:t>
                          </m:r>
                        </m:deg>
                        <m:e>
                          <m:f>
                            <m:fPr>
                              <m:ctrlPr>
                                <a:rPr lang="en-US" sz="2160" i="1">
                                  <a:solidFill>
                                    <a:schemeClr val="tx1"/>
                                  </a:solidFill>
                                  <a:latin typeface="Cambria Math" panose="02040503050406030204" pitchFamily="18" charset="0"/>
                                </a:rPr>
                              </m:ctrlPr>
                            </m:fPr>
                            <m:num>
                              <m:r>
                                <a:rPr lang="en-IE" sz="2160" i="1">
                                  <a:solidFill>
                                    <a:schemeClr val="tx1"/>
                                  </a:solidFill>
                                  <a:latin typeface="Cambria Math" panose="02040503050406030204" pitchFamily="18" charset="0"/>
                                </a:rPr>
                                <m:t>𝐹</m:t>
                              </m:r>
                            </m:num>
                            <m:den>
                              <m:r>
                                <a:rPr lang="en-IE" sz="2160" i="1">
                                  <a:solidFill>
                                    <a:schemeClr val="tx1"/>
                                  </a:solidFill>
                                  <a:latin typeface="Cambria Math" panose="02040503050406030204" pitchFamily="18" charset="0"/>
                                </a:rPr>
                                <m:t>𝑃</m:t>
                              </m:r>
                            </m:den>
                          </m:f>
                        </m:e>
                      </m:rad>
                      <m:r>
                        <a:rPr lang="en-IE" sz="2160" i="1">
                          <a:solidFill>
                            <a:schemeClr val="tx1"/>
                          </a:solidFill>
                          <a:latin typeface="Cambria Math" panose="02040503050406030204" pitchFamily="18" charset="0"/>
                        </a:rPr>
                        <m:t>−1=</m:t>
                      </m:r>
                      <m:r>
                        <a:rPr lang="en-IE" sz="2160" i="1">
                          <a:solidFill>
                            <a:schemeClr val="tx1"/>
                          </a:solidFill>
                          <a:latin typeface="Cambria Math" panose="02040503050406030204" pitchFamily="18" charset="0"/>
                        </a:rPr>
                        <m:t>𝑖</m:t>
                      </m:r>
                    </m:oMath>
                  </m:oMathPara>
                </a14:m>
                <a:endParaRPr lang="en-US" sz="2160" dirty="0">
                  <a:solidFill>
                    <a:schemeClr val="tx1"/>
                  </a:solidFill>
                </a:endParaRPr>
              </a:p>
              <a:p>
                <a:pPr marL="0" indent="0" algn="ctr">
                  <a:buClr>
                    <a:srgbClr val="1CADE4"/>
                  </a:buClr>
                  <a:buNone/>
                </a:pPr>
                <a:endParaRPr lang="en-US" sz="2160" dirty="0">
                  <a:solidFill>
                    <a:schemeClr val="tx1"/>
                  </a:solidFill>
                </a:endParaRPr>
              </a:p>
              <a:p>
                <a:pPr marL="0" indent="0" algn="ctr">
                  <a:buClr>
                    <a:srgbClr val="1CADE4"/>
                  </a:buClr>
                  <a:buNone/>
                </a:pPr>
                <a:endParaRPr lang="en-US" sz="2160" dirty="0">
                  <a:solidFill>
                    <a:schemeClr val="tx1"/>
                  </a:solidFill>
                </a:endParaRPr>
              </a:p>
              <a:p>
                <a:pPr marL="0" indent="0" algn="ctr">
                  <a:buClr>
                    <a:srgbClr val="1CADE4"/>
                  </a:buClr>
                  <a:buNone/>
                </a:pPr>
                <a:endParaRPr lang="en-US" sz="2160" dirty="0">
                  <a:solidFill>
                    <a:schemeClr val="tx1"/>
                  </a:solidFill>
                </a:endParaRPr>
              </a:p>
              <a:p>
                <a:pPr marL="0" indent="0">
                  <a:buClr>
                    <a:srgbClr val="1CADE4"/>
                  </a:buClr>
                  <a:buNone/>
                </a:pPr>
                <a:endParaRPr lang="en-US" dirty="0">
                  <a:solidFill>
                    <a:schemeClr val="tx1"/>
                  </a:solidFill>
                </a:endParaRPr>
              </a:p>
              <a:p>
                <a:pPr marL="0" indent="0">
                  <a:buClr>
                    <a:srgbClr val="1CADE4"/>
                  </a:buClr>
                  <a:buNone/>
                </a:pPr>
                <a:endParaRPr lang="en-US" dirty="0">
                  <a:solidFill>
                    <a:schemeClr val="tx1"/>
                  </a:solidFill>
                </a:endParaRPr>
              </a:p>
              <a:p>
                <a:pPr marL="0" indent="0">
                  <a:buClr>
                    <a:srgbClr val="1CADE4"/>
                  </a:buClr>
                  <a:buNone/>
                </a:pPr>
                <a:endParaRPr lang="en-US" dirty="0">
                  <a:solidFill>
                    <a:schemeClr val="tx1"/>
                  </a:solidFill>
                </a:endParaRPr>
              </a:p>
              <a:p>
                <a:endParaRPr lang="en-IE" dirty="0">
                  <a:solidFill>
                    <a:schemeClr val="tx1"/>
                  </a:solidFill>
                </a:endParaRPr>
              </a:p>
            </p:txBody>
          </p:sp>
        </mc:Choice>
        <mc:Fallback xmlns="">
          <p:sp>
            <p:nvSpPr>
              <p:cNvPr id="9" name="Content Placeholder 8">
                <a:extLst>
                  <a:ext uri="{FF2B5EF4-FFF2-40B4-BE49-F238E27FC236}">
                    <a16:creationId xmlns:a16="http://schemas.microsoft.com/office/drawing/2014/main" id="{3589304D-FDA3-4A22-B984-CC7EC827409C}"/>
                  </a:ext>
                </a:extLst>
              </p:cNvPr>
              <p:cNvSpPr>
                <a:spLocks noGrp="1" noRot="1" noChangeAspect="1" noMove="1" noResize="1" noEditPoints="1" noAdjustHandles="1" noChangeArrowheads="1" noChangeShapeType="1" noTextEdit="1"/>
              </p:cNvSpPr>
              <p:nvPr>
                <p:ph idx="1"/>
              </p:nvPr>
            </p:nvSpPr>
            <p:spPr>
              <a:xfrm>
                <a:off x="1530157" y="1857744"/>
                <a:ext cx="5407697" cy="3621944"/>
              </a:xfrm>
              <a:blipFill>
                <a:blip r:embed="rId2"/>
                <a:stretch>
                  <a:fillRect t="-1049"/>
                </a:stretch>
              </a:blipFill>
            </p:spPr>
            <p:txBody>
              <a:bodyPr/>
              <a:lstStyle/>
              <a:p>
                <a:r>
                  <a:rPr lang="en-US">
                    <a:noFill/>
                  </a:rPr>
                  <a:t> </a:t>
                </a:r>
              </a:p>
            </p:txBody>
          </p:sp>
        </mc:Fallback>
      </mc:AlternateContent>
      <p:pic>
        <p:nvPicPr>
          <p:cNvPr id="4" name="Picture 3" descr="A picture containing text, tree, sign, outdoor&#10;&#10;Description automatically generated">
            <a:extLst>
              <a:ext uri="{FF2B5EF4-FFF2-40B4-BE49-F238E27FC236}">
                <a16:creationId xmlns:a16="http://schemas.microsoft.com/office/drawing/2014/main" id="{5CF15DA7-0778-FA4E-962F-17FE528D3385}"/>
              </a:ext>
            </a:extLst>
          </p:cNvPr>
          <p:cNvPicPr>
            <a:picLocks noChangeAspect="1"/>
          </p:cNvPicPr>
          <p:nvPr/>
        </p:nvPicPr>
        <p:blipFill rotWithShape="1">
          <a:blip r:embed="rId3"/>
          <a:srcRect l="9672" r="18279" b="-2"/>
          <a:stretch/>
        </p:blipFill>
        <p:spPr>
          <a:xfrm>
            <a:off x="7406972" y="1852652"/>
            <a:ext cx="4176821" cy="3086875"/>
          </a:xfrm>
          <a:prstGeom prst="rect">
            <a:avLst/>
          </a:prstGeom>
        </p:spPr>
      </p:pic>
      <p:sp>
        <p:nvSpPr>
          <p:cNvPr id="8" name="Curved Left Arrow 7">
            <a:extLst>
              <a:ext uri="{FF2B5EF4-FFF2-40B4-BE49-F238E27FC236}">
                <a16:creationId xmlns:a16="http://schemas.microsoft.com/office/drawing/2014/main" id="{3AF03617-06EE-DA48-AC3C-0ACB48E0D691}"/>
              </a:ext>
            </a:extLst>
          </p:cNvPr>
          <p:cNvSpPr/>
          <p:nvPr/>
        </p:nvSpPr>
        <p:spPr>
          <a:xfrm>
            <a:off x="6140958" y="2218942"/>
            <a:ext cx="523835" cy="92294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15" b="0" i="0" u="none" strike="noStrike" kern="1200" cap="none" spc="0" normalizeH="0" baseline="0" noProof="0">
              <a:ln>
                <a:noFill/>
              </a:ln>
              <a:solidFill>
                <a:prstClr val="black"/>
              </a:solidFill>
              <a:effectLst/>
              <a:uLnTx/>
              <a:uFillTx/>
              <a:latin typeface="Calibri"/>
              <a:ea typeface="+mn-ea"/>
              <a:cs typeface="+mn-cs"/>
            </a:endParaRPr>
          </a:p>
        </p:txBody>
      </p:sp>
      <p:sp>
        <p:nvSpPr>
          <p:cNvPr id="10" name="Curved Left Arrow 9">
            <a:extLst>
              <a:ext uri="{FF2B5EF4-FFF2-40B4-BE49-F238E27FC236}">
                <a16:creationId xmlns:a16="http://schemas.microsoft.com/office/drawing/2014/main" id="{B75F24C1-6C67-4845-86DF-A52329DB8961}"/>
              </a:ext>
            </a:extLst>
          </p:cNvPr>
          <p:cNvSpPr/>
          <p:nvPr/>
        </p:nvSpPr>
        <p:spPr>
          <a:xfrm>
            <a:off x="6140958" y="4016580"/>
            <a:ext cx="523835" cy="92294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15"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1028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 calcmode="lin" valueType="num">
                                      <p:cBhvr additive="base">
                                        <p:cTn id="19"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5" end="5"/>
                                            </p:txEl>
                                          </p:spTgt>
                                        </p:tgtEl>
                                        <p:attrNameLst>
                                          <p:attrName>style.visibility</p:attrName>
                                        </p:attrNameLst>
                                      </p:cBhvr>
                                      <p:to>
                                        <p:strVal val="visible"/>
                                      </p:to>
                                    </p:set>
                                    <p:anim calcmode="lin" valueType="num">
                                      <p:cBhvr additive="base">
                                        <p:cTn id="25"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8499B-BC74-5C48-8C02-733E85130390}"/>
              </a:ext>
            </a:extLst>
          </p:cNvPr>
          <p:cNvSpPr>
            <a:spLocks noGrp="1"/>
          </p:cNvSpPr>
          <p:nvPr>
            <p:ph type="title"/>
          </p:nvPr>
        </p:nvSpPr>
        <p:spPr>
          <a:xfrm>
            <a:off x="1530157" y="392504"/>
            <a:ext cx="5407697" cy="1826438"/>
          </a:xfrm>
        </p:spPr>
        <p:txBody>
          <a:bodyPr>
            <a:normAutofit/>
          </a:bodyPr>
          <a:lstStyle/>
          <a:p>
            <a:r>
              <a:rPr lang="en-US" dirty="0">
                <a:solidFill>
                  <a:srgbClr val="A1B344"/>
                </a:solidFill>
              </a:rPr>
              <a:t>House Prices</a:t>
            </a:r>
          </a:p>
        </p:txBody>
      </p:sp>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3589304D-FDA3-4A22-B984-CC7EC827409C}"/>
                  </a:ext>
                </a:extLst>
              </p:cNvPr>
              <p:cNvSpPr>
                <a:spLocks noGrp="1"/>
              </p:cNvSpPr>
              <p:nvPr>
                <p:ph idx="1"/>
              </p:nvPr>
            </p:nvSpPr>
            <p:spPr>
              <a:xfrm>
                <a:off x="1530157" y="1988302"/>
                <a:ext cx="5407697" cy="3621944"/>
              </a:xfrm>
            </p:spPr>
            <p:txBody>
              <a:bodyPr>
                <a:normAutofit/>
              </a:bodyPr>
              <a:lstStyle/>
              <a:p>
                <a:pPr marL="0" indent="0" algn="ctr">
                  <a:buClr>
                    <a:srgbClr val="1CADE4"/>
                  </a:buClr>
                  <a:buNone/>
                </a:pPr>
                <a:r>
                  <a:rPr lang="en-US" sz="2160" dirty="0">
                    <a:solidFill>
                      <a:schemeClr val="tx1"/>
                    </a:solidFill>
                  </a:rPr>
                  <a:t>Substitute in our values</a:t>
                </a:r>
              </a:p>
              <a:p>
                <a:pPr marL="0" indent="0" algn="ctr">
                  <a:buClr>
                    <a:srgbClr val="1CADE4"/>
                  </a:buClr>
                  <a:buNone/>
                </a:pPr>
                <a:endParaRPr lang="en-US" sz="2160" dirty="0">
                  <a:solidFill>
                    <a:schemeClr val="tx1"/>
                  </a:solidFill>
                </a:endParaRPr>
              </a:p>
              <a:p>
                <a:pPr marL="0" indent="0" algn="ctr">
                  <a:buClr>
                    <a:srgbClr val="1CADE4"/>
                  </a:buClr>
                  <a:buNone/>
                </a:pPr>
                <a14:m>
                  <m:oMathPara xmlns:m="http://schemas.openxmlformats.org/officeDocument/2006/math">
                    <m:oMathParaPr>
                      <m:jc m:val="centerGroup"/>
                    </m:oMathParaPr>
                    <m:oMath xmlns:m="http://schemas.openxmlformats.org/officeDocument/2006/math">
                      <m:r>
                        <a:rPr lang="en-IE" sz="2160" i="1">
                          <a:solidFill>
                            <a:schemeClr val="tx1"/>
                          </a:solidFill>
                          <a:latin typeface="Cambria Math" panose="02040503050406030204" pitchFamily="18" charset="0"/>
                        </a:rPr>
                        <m:t>2</m:t>
                      </m:r>
                      <m:rad>
                        <m:radPr>
                          <m:degHide m:val="on"/>
                          <m:ctrlPr>
                            <a:rPr lang="en-US" sz="2160" i="1">
                              <a:solidFill>
                                <a:schemeClr val="tx1"/>
                              </a:solidFill>
                              <a:latin typeface="Cambria Math" panose="02040503050406030204" pitchFamily="18" charset="0"/>
                            </a:rPr>
                          </m:ctrlPr>
                        </m:radPr>
                        <m:deg/>
                        <m:e>
                          <m:f>
                            <m:fPr>
                              <m:ctrlPr>
                                <a:rPr lang="en-US" sz="2160" i="1">
                                  <a:solidFill>
                                    <a:schemeClr val="tx1"/>
                                  </a:solidFill>
                                  <a:latin typeface="Cambria Math" panose="02040503050406030204" pitchFamily="18" charset="0"/>
                                </a:rPr>
                              </m:ctrlPr>
                            </m:fPr>
                            <m:num>
                              <m:r>
                                <a:rPr lang="en-IE" sz="2160" i="1">
                                  <a:solidFill>
                                    <a:schemeClr val="tx1"/>
                                  </a:solidFill>
                                  <a:latin typeface="Cambria Math" panose="02040503050406030204" pitchFamily="18" charset="0"/>
                                </a:rPr>
                                <m:t>440000</m:t>
                              </m:r>
                            </m:num>
                            <m:den>
                              <m:r>
                                <a:rPr lang="en-IE" sz="2160" i="1">
                                  <a:solidFill>
                                    <a:schemeClr val="tx1"/>
                                  </a:solidFill>
                                  <a:latin typeface="Cambria Math" panose="02040503050406030204" pitchFamily="18" charset="0"/>
                                </a:rPr>
                                <m:t>360000</m:t>
                              </m:r>
                            </m:den>
                          </m:f>
                        </m:e>
                      </m:rad>
                      <m:r>
                        <a:rPr lang="en-IE" sz="2160" i="1">
                          <a:solidFill>
                            <a:schemeClr val="tx1"/>
                          </a:solidFill>
                          <a:latin typeface="Cambria Math" panose="02040503050406030204" pitchFamily="18" charset="0"/>
                        </a:rPr>
                        <m:t>−1=</m:t>
                      </m:r>
                      <m:r>
                        <a:rPr lang="en-IE" sz="2160" i="1">
                          <a:solidFill>
                            <a:schemeClr val="tx1"/>
                          </a:solidFill>
                          <a:latin typeface="Cambria Math" panose="02040503050406030204" pitchFamily="18" charset="0"/>
                        </a:rPr>
                        <m:t>𝑖</m:t>
                      </m:r>
                    </m:oMath>
                  </m:oMathPara>
                </a14:m>
                <a:endParaRPr lang="en-IE" sz="2160" i="1" dirty="0">
                  <a:solidFill>
                    <a:schemeClr val="tx1"/>
                  </a:solidFill>
                  <a:latin typeface="Cambria Math" panose="02040503050406030204" pitchFamily="18" charset="0"/>
                </a:endParaRPr>
              </a:p>
              <a:p>
                <a:pPr marL="0" indent="0" algn="ctr">
                  <a:buClr>
                    <a:srgbClr val="1CADE4"/>
                  </a:buClr>
                  <a:buNone/>
                </a:pPr>
                <a14:m>
                  <m:oMath xmlns:m="http://schemas.openxmlformats.org/officeDocument/2006/math">
                    <m:r>
                      <a:rPr lang="en-IE" sz="2160" i="1">
                        <a:solidFill>
                          <a:schemeClr val="tx1"/>
                        </a:solidFill>
                        <a:latin typeface="Cambria Math" panose="02040503050406030204" pitchFamily="18" charset="0"/>
                      </a:rPr>
                      <m:t>𝑖</m:t>
                    </m:r>
                  </m:oMath>
                </a14:m>
                <a:r>
                  <a:rPr lang="en-US" sz="2160" dirty="0">
                    <a:solidFill>
                      <a:schemeClr val="tx1"/>
                    </a:solidFill>
                  </a:rPr>
                  <a:t> = 0.10554 (as a decimal)</a:t>
                </a:r>
              </a:p>
              <a:p>
                <a:pPr marL="0" indent="0" algn="ctr">
                  <a:buClr>
                    <a:srgbClr val="1CADE4"/>
                  </a:buClr>
                  <a:buNone/>
                </a:pPr>
                <a14:m>
                  <m:oMath xmlns:m="http://schemas.openxmlformats.org/officeDocument/2006/math">
                    <m:r>
                      <a:rPr lang="en-IE" sz="2160" i="1">
                        <a:solidFill>
                          <a:schemeClr val="tx1"/>
                        </a:solidFill>
                        <a:latin typeface="Cambria Math" panose="02040503050406030204" pitchFamily="18" charset="0"/>
                      </a:rPr>
                      <m:t>𝑖</m:t>
                    </m:r>
                  </m:oMath>
                </a14:m>
                <a:r>
                  <a:rPr lang="en-US" sz="2160" dirty="0">
                    <a:solidFill>
                      <a:schemeClr val="tx1"/>
                    </a:solidFill>
                  </a:rPr>
                  <a:t> = 10.554% (as a percentage)</a:t>
                </a:r>
              </a:p>
              <a:p>
                <a:pPr marL="0" indent="0" algn="just">
                  <a:buClr>
                    <a:srgbClr val="1CADE4"/>
                  </a:buClr>
                  <a:buNone/>
                </a:pPr>
                <a:r>
                  <a:rPr lang="en-US" sz="2160" dirty="0">
                    <a:solidFill>
                      <a:schemeClr val="tx1"/>
                    </a:solidFill>
                  </a:rPr>
                  <a:t>Compared to a national rate of 12.4% this seems like a good deal.</a:t>
                </a:r>
              </a:p>
              <a:p>
                <a:pPr marL="0" indent="0">
                  <a:buClr>
                    <a:srgbClr val="1CADE4"/>
                  </a:buClr>
                  <a:buNone/>
                </a:pPr>
                <a:endParaRPr lang="en-US" dirty="0">
                  <a:solidFill>
                    <a:schemeClr val="tx1"/>
                  </a:solidFill>
                </a:endParaRPr>
              </a:p>
              <a:p>
                <a:pPr marL="0" indent="0">
                  <a:buClr>
                    <a:srgbClr val="1CADE4"/>
                  </a:buClr>
                  <a:buNone/>
                </a:pPr>
                <a:endParaRPr lang="en-US" dirty="0">
                  <a:solidFill>
                    <a:schemeClr val="tx1"/>
                  </a:solidFill>
                </a:endParaRPr>
              </a:p>
              <a:p>
                <a:pPr marL="0" indent="0">
                  <a:buClr>
                    <a:srgbClr val="1CADE4"/>
                  </a:buClr>
                  <a:buNone/>
                </a:pPr>
                <a:endParaRPr lang="en-US" dirty="0">
                  <a:solidFill>
                    <a:schemeClr val="tx1"/>
                  </a:solidFill>
                </a:endParaRPr>
              </a:p>
              <a:p>
                <a:pPr marL="0" indent="0">
                  <a:buClr>
                    <a:srgbClr val="1CADE4"/>
                  </a:buClr>
                  <a:buNone/>
                </a:pPr>
                <a:endParaRPr lang="en-US" dirty="0">
                  <a:solidFill>
                    <a:schemeClr val="tx1"/>
                  </a:solidFill>
                </a:endParaRPr>
              </a:p>
              <a:p>
                <a:pPr marL="0" indent="0">
                  <a:buClr>
                    <a:srgbClr val="1CADE4"/>
                  </a:buClr>
                  <a:buNone/>
                </a:pPr>
                <a:endParaRPr lang="en-US" dirty="0">
                  <a:solidFill>
                    <a:schemeClr val="tx1"/>
                  </a:solidFill>
                </a:endParaRPr>
              </a:p>
              <a:p>
                <a:pPr marL="0" indent="0">
                  <a:buClr>
                    <a:srgbClr val="1CADE4"/>
                  </a:buClr>
                  <a:buNone/>
                </a:pPr>
                <a:endParaRPr lang="en-US" dirty="0">
                  <a:solidFill>
                    <a:schemeClr val="tx1"/>
                  </a:solidFill>
                </a:endParaRPr>
              </a:p>
              <a:p>
                <a:pPr marL="0" indent="0">
                  <a:buClr>
                    <a:srgbClr val="1CADE4"/>
                  </a:buClr>
                  <a:buNone/>
                </a:pPr>
                <a:endParaRPr lang="en-US" dirty="0">
                  <a:solidFill>
                    <a:schemeClr val="tx1"/>
                  </a:solidFill>
                </a:endParaRPr>
              </a:p>
              <a:p>
                <a:endParaRPr lang="en-IE" dirty="0">
                  <a:solidFill>
                    <a:schemeClr val="tx1"/>
                  </a:solidFill>
                </a:endParaRPr>
              </a:p>
            </p:txBody>
          </p:sp>
        </mc:Choice>
        <mc:Fallback xmlns="">
          <p:sp>
            <p:nvSpPr>
              <p:cNvPr id="9" name="Content Placeholder 8">
                <a:extLst>
                  <a:ext uri="{FF2B5EF4-FFF2-40B4-BE49-F238E27FC236}">
                    <a16:creationId xmlns:a16="http://schemas.microsoft.com/office/drawing/2014/main" id="{3589304D-FDA3-4A22-B984-CC7EC827409C}"/>
                  </a:ext>
                </a:extLst>
              </p:cNvPr>
              <p:cNvSpPr>
                <a:spLocks noGrp="1" noRot="1" noChangeAspect="1" noMove="1" noResize="1" noEditPoints="1" noAdjustHandles="1" noChangeArrowheads="1" noChangeShapeType="1" noTextEdit="1"/>
              </p:cNvSpPr>
              <p:nvPr>
                <p:ph idx="1"/>
              </p:nvPr>
            </p:nvSpPr>
            <p:spPr>
              <a:xfrm>
                <a:off x="1530157" y="1988302"/>
                <a:ext cx="5407697" cy="3621944"/>
              </a:xfrm>
              <a:blipFill>
                <a:blip r:embed="rId2"/>
                <a:stretch>
                  <a:fillRect l="-3044" t="-1049" r="-1171"/>
                </a:stretch>
              </a:blipFill>
            </p:spPr>
            <p:txBody>
              <a:bodyPr/>
              <a:lstStyle/>
              <a:p>
                <a:r>
                  <a:rPr lang="en-US">
                    <a:noFill/>
                  </a:rPr>
                  <a:t> </a:t>
                </a:r>
              </a:p>
            </p:txBody>
          </p:sp>
        </mc:Fallback>
      </mc:AlternateContent>
      <p:pic>
        <p:nvPicPr>
          <p:cNvPr id="4" name="Picture 3" descr="A picture containing text, tree, sign, outdoor&#10;&#10;Description automatically generated">
            <a:extLst>
              <a:ext uri="{FF2B5EF4-FFF2-40B4-BE49-F238E27FC236}">
                <a16:creationId xmlns:a16="http://schemas.microsoft.com/office/drawing/2014/main" id="{5CF15DA7-0778-FA4E-962F-17FE528D3385}"/>
              </a:ext>
            </a:extLst>
          </p:cNvPr>
          <p:cNvPicPr>
            <a:picLocks noChangeAspect="1"/>
          </p:cNvPicPr>
          <p:nvPr/>
        </p:nvPicPr>
        <p:blipFill rotWithShape="1">
          <a:blip r:embed="rId3"/>
          <a:srcRect l="9672" r="18279" b="-2"/>
          <a:stretch/>
        </p:blipFill>
        <p:spPr>
          <a:xfrm>
            <a:off x="7406972" y="1988303"/>
            <a:ext cx="4176821" cy="3086875"/>
          </a:xfrm>
          <a:prstGeom prst="rect">
            <a:avLst/>
          </a:prstGeom>
        </p:spPr>
      </p:pic>
      <p:sp>
        <p:nvSpPr>
          <p:cNvPr id="8" name="Curved Left Arrow 7">
            <a:extLst>
              <a:ext uri="{FF2B5EF4-FFF2-40B4-BE49-F238E27FC236}">
                <a16:creationId xmlns:a16="http://schemas.microsoft.com/office/drawing/2014/main" id="{5AF53DD2-8E83-0C48-9540-7A22D595FE00}"/>
              </a:ext>
            </a:extLst>
          </p:cNvPr>
          <p:cNvSpPr/>
          <p:nvPr/>
        </p:nvSpPr>
        <p:spPr>
          <a:xfrm>
            <a:off x="6096000" y="2128453"/>
            <a:ext cx="523835" cy="92294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15"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689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 calcmode="lin" valueType="num">
                                      <p:cBhvr additive="base">
                                        <p:cTn id="19"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anim calcmode="lin" valueType="num">
                                      <p:cBhvr additive="base">
                                        <p:cTn id="25"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anim calcmode="lin" valueType="num">
                                      <p:cBhvr additive="base">
                                        <p:cTn id="31"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66717-DD2B-FB46-9DDF-038630CA0BE7}"/>
              </a:ext>
            </a:extLst>
          </p:cNvPr>
          <p:cNvSpPr>
            <a:spLocks noGrp="1"/>
          </p:cNvSpPr>
          <p:nvPr>
            <p:ph type="title"/>
          </p:nvPr>
        </p:nvSpPr>
        <p:spPr/>
        <p:txBody>
          <a:bodyPr/>
          <a:lstStyle/>
          <a:p>
            <a:r>
              <a:rPr lang="en-US" dirty="0">
                <a:solidFill>
                  <a:srgbClr val="A1B344"/>
                </a:solidFill>
              </a:rPr>
              <a:t>Reflective Practice</a:t>
            </a:r>
          </a:p>
        </p:txBody>
      </p:sp>
      <p:sp>
        <p:nvSpPr>
          <p:cNvPr id="3" name="Content Placeholder 2">
            <a:extLst>
              <a:ext uri="{FF2B5EF4-FFF2-40B4-BE49-F238E27FC236}">
                <a16:creationId xmlns:a16="http://schemas.microsoft.com/office/drawing/2014/main" id="{3F4E37F0-CCB1-2043-A0FE-A89150AC78BC}"/>
              </a:ext>
            </a:extLst>
          </p:cNvPr>
          <p:cNvSpPr>
            <a:spLocks noGrp="1"/>
          </p:cNvSpPr>
          <p:nvPr>
            <p:ph idx="1"/>
          </p:nvPr>
        </p:nvSpPr>
        <p:spPr/>
        <p:txBody>
          <a:bodyPr/>
          <a:lstStyle/>
          <a:p>
            <a:r>
              <a:rPr lang="en-US" dirty="0"/>
              <a:t>How did I teach this topic before?</a:t>
            </a:r>
          </a:p>
          <a:p>
            <a:endParaRPr lang="en-US" dirty="0"/>
          </a:p>
          <a:p>
            <a:r>
              <a:rPr lang="en-US" dirty="0"/>
              <a:t>How will I teach it now?</a:t>
            </a:r>
          </a:p>
          <a:p>
            <a:endParaRPr lang="en-US" dirty="0"/>
          </a:p>
          <a:p>
            <a:r>
              <a:rPr lang="en-US" dirty="0"/>
              <a:t>Will I change something here? </a:t>
            </a:r>
          </a:p>
          <a:p>
            <a:endParaRPr lang="en-US" dirty="0"/>
          </a:p>
          <a:p>
            <a:r>
              <a:rPr lang="en-US" dirty="0"/>
              <a:t>Will I stay the same in some areas?</a:t>
            </a:r>
          </a:p>
          <a:p>
            <a:pPr marL="0" indent="0">
              <a:buNone/>
            </a:pPr>
            <a:endParaRPr lang="en-US" dirty="0"/>
          </a:p>
        </p:txBody>
      </p:sp>
    </p:spTree>
    <p:extLst>
      <p:ext uri="{BB962C8B-B14F-4D97-AF65-F5344CB8AC3E}">
        <p14:creationId xmlns:p14="http://schemas.microsoft.com/office/powerpoint/2010/main" val="30491717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666A6-697C-576A-E232-0EB145B56AE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7262C0F-2E19-0DDD-98BC-F07663A4DA37}"/>
              </a:ext>
            </a:extLst>
          </p:cNvPr>
          <p:cNvSpPr txBox="1"/>
          <p:nvPr/>
        </p:nvSpPr>
        <p:spPr>
          <a:xfrm>
            <a:off x="730942" y="1561447"/>
            <a:ext cx="8780920" cy="923330"/>
          </a:xfrm>
          <a:prstGeom prst="rect">
            <a:avLst/>
          </a:prstGeom>
          <a:noFill/>
        </p:spPr>
        <p:txBody>
          <a:bodyPr wrap="square" rtlCol="0">
            <a:spAutoFit/>
          </a:bodyPr>
          <a:lstStyle/>
          <a:p>
            <a:endParaRPr lang="en-IE" sz="2000" dirty="0">
              <a:solidFill>
                <a:srgbClr val="43894A"/>
              </a:solidFill>
              <a:latin typeface="Open Sans" panose="020B0606030504020204" pitchFamily="34" charset="0"/>
            </a:endParaRPr>
          </a:p>
          <a:p>
            <a:r>
              <a:rPr lang="en-IE" sz="1600" dirty="0">
                <a:solidFill>
                  <a:srgbClr val="000000"/>
                </a:solidFill>
                <a:latin typeface="Open Sans" panose="020B0606030504020204" pitchFamily="34" charset="0"/>
              </a:rPr>
              <a:t> </a:t>
            </a:r>
            <a:endParaRPr lang="en-US" sz="1600" dirty="0">
              <a:solidFill>
                <a:srgbClr val="43894A"/>
              </a:solidFill>
              <a:latin typeface="Calibri" panose="020F0502020204030204" pitchFamily="34" charset="0"/>
              <a:cs typeface="Calibri" panose="020F0502020204030204" pitchFamily="34" charset="0"/>
            </a:endParaRPr>
          </a:p>
          <a:p>
            <a:endParaRPr lang="en-US" dirty="0">
              <a:solidFill>
                <a:srgbClr val="43894A"/>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36D584B2-69CA-4FF5-BF72-56EF4703468A}"/>
              </a:ext>
            </a:extLst>
          </p:cNvPr>
          <p:cNvSpPr txBox="1">
            <a:spLocks/>
          </p:cNvSpPr>
          <p:nvPr/>
        </p:nvSpPr>
        <p:spPr bwMode="auto">
          <a:xfrm>
            <a:off x="412435" y="382510"/>
            <a:ext cx="8229600" cy="7921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IE" sz="2800" b="1" dirty="0">
                <a:solidFill>
                  <a:srgbClr val="A1B344"/>
                </a:solidFill>
                <a:latin typeface="+mn-lt"/>
              </a:rPr>
              <a:t>Junior Cycle Mathematics Specification Evaluation</a:t>
            </a:r>
          </a:p>
        </p:txBody>
      </p:sp>
      <p:pic>
        <p:nvPicPr>
          <p:cNvPr id="5" name="Picture 4" descr="A screenshot of a yellow poster&#10;&#10;Description automatically generated">
            <a:extLst>
              <a:ext uri="{FF2B5EF4-FFF2-40B4-BE49-F238E27FC236}">
                <a16:creationId xmlns:a16="http://schemas.microsoft.com/office/drawing/2014/main" id="{10ABA0B6-F7D5-5AEF-A06E-4A0A476BE5EB}"/>
              </a:ext>
            </a:extLst>
          </p:cNvPr>
          <p:cNvPicPr>
            <a:picLocks noChangeAspect="1"/>
          </p:cNvPicPr>
          <p:nvPr/>
        </p:nvPicPr>
        <p:blipFill>
          <a:blip r:embed="rId2"/>
          <a:srcRect l="53417" t="63608" r="41024" b="26510"/>
          <a:stretch/>
        </p:blipFill>
        <p:spPr bwMode="auto">
          <a:xfrm>
            <a:off x="10154350" y="4356946"/>
            <a:ext cx="1296144" cy="1296144"/>
          </a:xfrm>
          <a:prstGeom prst="rect">
            <a:avLst/>
          </a:prstGeom>
        </p:spPr>
      </p:pic>
      <p:sp>
        <p:nvSpPr>
          <p:cNvPr id="6" name="Rounded Rectangular Callout 3">
            <a:extLst>
              <a:ext uri="{FF2B5EF4-FFF2-40B4-BE49-F238E27FC236}">
                <a16:creationId xmlns:a16="http://schemas.microsoft.com/office/drawing/2014/main" id="{50EAA660-09DE-64DD-555C-72741594999B}"/>
              </a:ext>
            </a:extLst>
          </p:cNvPr>
          <p:cNvSpPr/>
          <p:nvPr/>
        </p:nvSpPr>
        <p:spPr bwMode="auto">
          <a:xfrm>
            <a:off x="9969877" y="2878147"/>
            <a:ext cx="1912665" cy="1224136"/>
          </a:xfrm>
          <a:prstGeom prst="wedgeRoundRectCallout">
            <a:avLst/>
          </a:prstGeom>
          <a:gradFill>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a:cs typeface="Arial"/>
              </a:rPr>
              <a:t>Survey can be found here!</a:t>
            </a:r>
          </a:p>
        </p:txBody>
      </p:sp>
      <p:sp>
        <p:nvSpPr>
          <p:cNvPr id="7" name="Content Placeholder 2">
            <a:extLst>
              <a:ext uri="{FF2B5EF4-FFF2-40B4-BE49-F238E27FC236}">
                <a16:creationId xmlns:a16="http://schemas.microsoft.com/office/drawing/2014/main" id="{7D66C3AA-0327-4868-66B7-ADFCB37E2E3E}"/>
              </a:ext>
            </a:extLst>
          </p:cNvPr>
          <p:cNvSpPr txBox="1">
            <a:spLocks/>
          </p:cNvSpPr>
          <p:nvPr/>
        </p:nvSpPr>
        <p:spPr bwMode="auto">
          <a:xfrm>
            <a:off x="521078" y="1227234"/>
            <a:ext cx="9448799" cy="4525962"/>
          </a:xfrm>
          <a:prstGeom prst="rect">
            <a:avLst/>
          </a:prstGeom>
          <a:noFill/>
          <a:ln>
            <a:noFill/>
          </a:ln>
        </p:spPr>
        <p:txBody>
          <a:bodyPr vert="horz" wrap="square" lIns="0" tIns="45720" rIns="91440" bIns="0" numCol="1" anchor="t" anchorCtr="0" compatLnSpc="1">
            <a:prstTxWarp prst="textNoShape">
              <a:avLst/>
            </a:prstTxWarp>
          </a:bodyPr>
          <a:lstStyle>
            <a:lvl1pPr marL="342900" indent="-342900" algn="l" defTabSz="457200">
              <a:spcBef>
                <a:spcPts val="0"/>
              </a:spcBef>
              <a:spcAft>
                <a:spcPts val="0"/>
              </a:spcAft>
              <a:buClr>
                <a:srgbClr val="0C60A3"/>
              </a:buClr>
              <a:buFont typeface="Arial"/>
              <a:buChar char="•"/>
              <a:defRPr sz="3200">
                <a:solidFill>
                  <a:srgbClr val="00153B"/>
                </a:solidFill>
                <a:latin typeface="+mn-lt"/>
                <a:ea typeface="ヒラギノ角ゴ Pro W3"/>
                <a:cs typeface="ヒラギノ角ゴ Pro W3"/>
              </a:defRPr>
            </a:lvl1pPr>
            <a:lvl2pPr marL="742950" indent="-285750" algn="l" defTabSz="457200">
              <a:spcBef>
                <a:spcPts val="0"/>
              </a:spcBef>
              <a:spcAft>
                <a:spcPts val="0"/>
              </a:spcAft>
              <a:buClr>
                <a:srgbClr val="0C60A3"/>
              </a:buClr>
              <a:buFont typeface="Arial"/>
              <a:buChar char="–"/>
              <a:defRPr sz="2800">
                <a:solidFill>
                  <a:srgbClr val="00153B"/>
                </a:solidFill>
                <a:latin typeface="+mn-lt"/>
                <a:ea typeface="ヒラギノ角ゴ Pro W3"/>
                <a:cs typeface="ヒラギノ角ゴ Pro W3"/>
              </a:defRPr>
            </a:lvl2pPr>
            <a:lvl3pPr marL="1143000" indent="-228600" algn="l" defTabSz="457200">
              <a:spcBef>
                <a:spcPts val="0"/>
              </a:spcBef>
              <a:spcAft>
                <a:spcPts val="0"/>
              </a:spcAft>
              <a:buClr>
                <a:srgbClr val="0C60A3"/>
              </a:buClr>
              <a:buFont typeface="Arial"/>
              <a:buChar char="•"/>
              <a:defRPr sz="2400">
                <a:solidFill>
                  <a:srgbClr val="00153B"/>
                </a:solidFill>
                <a:latin typeface="+mn-lt"/>
                <a:ea typeface="ヒラギノ角ゴ Pro W3"/>
                <a:cs typeface="ヒラギノ角ゴ Pro W3"/>
              </a:defRPr>
            </a:lvl3pPr>
            <a:lvl4pPr marL="1600200" indent="-228600" algn="l" defTabSz="457200">
              <a:spcBef>
                <a:spcPts val="0"/>
              </a:spcBef>
              <a:spcAft>
                <a:spcPts val="0"/>
              </a:spcAft>
              <a:buClr>
                <a:srgbClr val="0C60A3"/>
              </a:buClr>
              <a:buFont typeface="Arial"/>
              <a:buChar char="–"/>
              <a:defRPr sz="2000">
                <a:solidFill>
                  <a:srgbClr val="00153B"/>
                </a:solidFill>
                <a:latin typeface="+mn-lt"/>
                <a:ea typeface="ヒラギノ角ゴ Pro W3"/>
                <a:cs typeface="ヒラギノ角ゴ Pro W3"/>
              </a:defRPr>
            </a:lvl4pPr>
            <a:lvl5pPr marL="2057400" indent="-228600" algn="l" defTabSz="457200">
              <a:spcBef>
                <a:spcPts val="0"/>
              </a:spcBef>
              <a:spcAft>
                <a:spcPts val="0"/>
              </a:spcAft>
              <a:buClr>
                <a:srgbClr val="0C60A3"/>
              </a:buClr>
              <a:buFont typeface="Arial"/>
              <a:buChar char="»"/>
              <a:defRPr sz="2000">
                <a:solidFill>
                  <a:srgbClr val="00153B"/>
                </a:solidFill>
                <a:latin typeface="+mn-lt"/>
                <a:ea typeface="ヒラギノ角ゴ Pro W3"/>
                <a:cs typeface="ヒラギノ角ゴ Pro W3"/>
              </a:defRPr>
            </a:lvl5pPr>
            <a:lvl6pPr marL="2514600" indent="-228600" algn="l" defTabSz="457200">
              <a:spcBef>
                <a:spcPts val="0"/>
              </a:spcBef>
              <a:buFont typeface="Arial"/>
              <a:buChar char="•"/>
              <a:defRPr sz="2000">
                <a:solidFill>
                  <a:schemeClr val="tx1"/>
                </a:solidFill>
                <a:latin typeface="+mn-lt"/>
                <a:ea typeface="+mn-ea"/>
                <a:cs typeface="+mn-cs"/>
              </a:defRPr>
            </a:lvl6pPr>
            <a:lvl7pPr marL="2971800" indent="-228600" algn="l" defTabSz="457200">
              <a:spcBef>
                <a:spcPts val="0"/>
              </a:spcBef>
              <a:buFont typeface="Arial"/>
              <a:buChar char="•"/>
              <a:defRPr sz="2000">
                <a:solidFill>
                  <a:schemeClr val="tx1"/>
                </a:solidFill>
                <a:latin typeface="+mn-lt"/>
                <a:ea typeface="+mn-ea"/>
                <a:cs typeface="+mn-cs"/>
              </a:defRPr>
            </a:lvl7pPr>
            <a:lvl8pPr marL="3429000" indent="-228600" algn="l" defTabSz="457200">
              <a:spcBef>
                <a:spcPts val="0"/>
              </a:spcBef>
              <a:buFont typeface="Arial"/>
              <a:buChar char="•"/>
              <a:defRPr sz="2000">
                <a:solidFill>
                  <a:schemeClr val="tx1"/>
                </a:solidFill>
                <a:latin typeface="+mn-lt"/>
                <a:ea typeface="+mn-ea"/>
                <a:cs typeface="+mn-cs"/>
              </a:defRPr>
            </a:lvl8pPr>
            <a:lvl9pPr marL="3886200" indent="-228600" algn="l" defTabSz="457200">
              <a:spcBef>
                <a:spcPts val="0"/>
              </a:spcBef>
              <a:buFont typeface="Arial"/>
              <a:buChar char="•"/>
              <a:defRPr sz="2000">
                <a:solidFill>
                  <a:schemeClr val="tx1"/>
                </a:solidFill>
                <a:latin typeface="+mn-lt"/>
                <a:ea typeface="+mn-ea"/>
                <a:cs typeface="+mn-cs"/>
              </a:defRPr>
            </a:lvl9pPr>
          </a:lstStyle>
          <a:p>
            <a:pPr marL="0" marR="0" lvl="0" indent="0" algn="l" defTabSz="457200" eaLnBrk="1" fontAlgn="auto" latinLnBrk="0" hangingPunct="1">
              <a:lnSpc>
                <a:spcPct val="100000"/>
              </a:lnSpc>
              <a:spcBef>
                <a:spcPts val="0"/>
              </a:spcBef>
              <a:spcAft>
                <a:spcPts val="0"/>
              </a:spcAft>
              <a:buClr>
                <a:srgbClr val="0C60A3"/>
              </a:buClr>
              <a:buSzTx/>
              <a:buFont typeface="Arial"/>
              <a:buNone/>
              <a:tabLst/>
              <a:defRPr/>
            </a:pPr>
            <a:r>
              <a:rPr kumimoji="0" lang="en-IE" sz="2200" b="0" i="0" u="none" strike="noStrike" kern="0" cap="none" spc="0" normalizeH="0" baseline="0" noProof="0">
                <a:ln>
                  <a:noFill/>
                </a:ln>
                <a:solidFill>
                  <a:srgbClr val="00153B"/>
                </a:solidFill>
                <a:effectLst/>
                <a:uLnTx/>
                <a:uFillTx/>
                <a:latin typeface="Helvetica" pitchFamily="2" charset="0"/>
              </a:rPr>
              <a:t>A team of researchers from UL and UCC are looking to ascertain mathematics teachers’ perspectives on the Junior Cycle Mathematics Specification.</a:t>
            </a:r>
          </a:p>
          <a:p>
            <a:pPr marL="0" marR="0" lvl="0" indent="0" algn="l" defTabSz="457200" eaLnBrk="1" fontAlgn="auto" latinLnBrk="0" hangingPunct="1">
              <a:lnSpc>
                <a:spcPct val="100000"/>
              </a:lnSpc>
              <a:spcBef>
                <a:spcPts val="0"/>
              </a:spcBef>
              <a:spcAft>
                <a:spcPts val="0"/>
              </a:spcAft>
              <a:buClr>
                <a:srgbClr val="0C60A3"/>
              </a:buClr>
              <a:buSzTx/>
              <a:buFont typeface="Arial"/>
              <a:buNone/>
              <a:tabLst/>
              <a:defRPr/>
            </a:pPr>
            <a:endParaRPr kumimoji="0" lang="en-IE" sz="2200" b="0" i="0" u="none" strike="noStrike" kern="0" cap="none" spc="0" normalizeH="0" baseline="0" noProof="0">
              <a:ln>
                <a:noFill/>
              </a:ln>
              <a:solidFill>
                <a:srgbClr val="00153B"/>
              </a:solidFill>
              <a:effectLst/>
              <a:uLnTx/>
              <a:uFillTx/>
              <a:latin typeface="Helvetica" pitchFamily="2" charset="0"/>
            </a:endParaRPr>
          </a:p>
          <a:p>
            <a:pPr marL="0" marR="0" lvl="0" indent="0" algn="l" defTabSz="457200" eaLnBrk="1" fontAlgn="auto" latinLnBrk="0" hangingPunct="1">
              <a:lnSpc>
                <a:spcPct val="100000"/>
              </a:lnSpc>
              <a:spcBef>
                <a:spcPts val="0"/>
              </a:spcBef>
              <a:spcAft>
                <a:spcPts val="0"/>
              </a:spcAft>
              <a:buClr>
                <a:srgbClr val="0C60A3"/>
              </a:buClr>
              <a:buSzTx/>
              <a:buFont typeface="Arial"/>
              <a:buNone/>
              <a:tabLst/>
              <a:defRPr/>
            </a:pPr>
            <a:endParaRPr kumimoji="0" lang="en-IE" sz="2200" b="0" i="0" u="none" strike="noStrike" kern="0" cap="none" spc="0" normalizeH="0" baseline="0" noProof="0">
              <a:ln>
                <a:noFill/>
              </a:ln>
              <a:solidFill>
                <a:srgbClr val="00153B"/>
              </a:solidFill>
              <a:effectLst/>
              <a:uLnTx/>
              <a:uFillTx/>
              <a:latin typeface="Helvetica" pitchFamily="2" charset="0"/>
            </a:endParaRPr>
          </a:p>
          <a:p>
            <a:pPr marL="0" marR="0" lvl="0" indent="0" algn="l" defTabSz="457200" eaLnBrk="1" fontAlgn="auto" latinLnBrk="0" hangingPunct="1">
              <a:lnSpc>
                <a:spcPct val="100000"/>
              </a:lnSpc>
              <a:spcBef>
                <a:spcPts val="0"/>
              </a:spcBef>
              <a:spcAft>
                <a:spcPts val="0"/>
              </a:spcAft>
              <a:buClr>
                <a:srgbClr val="0C60A3"/>
              </a:buClr>
              <a:buSzTx/>
              <a:buFont typeface="Arial"/>
              <a:buNone/>
              <a:tabLst/>
              <a:defRPr/>
            </a:pPr>
            <a:r>
              <a:rPr kumimoji="0" lang="en-IE" sz="2200" b="0" i="0" u="none" strike="noStrike" kern="0" cap="none" spc="0" normalizeH="0" baseline="0" noProof="0">
                <a:ln>
                  <a:noFill/>
                </a:ln>
                <a:solidFill>
                  <a:srgbClr val="00153B"/>
                </a:solidFill>
                <a:effectLst/>
                <a:uLnTx/>
                <a:uFillTx/>
                <a:latin typeface="Helvetica" pitchFamily="2" charset="0"/>
              </a:rPr>
              <a:t>Teachers’ perspectives on the following aspects of the Junior Cycle Mathematics Specification are being sought as part of this study:</a:t>
            </a:r>
          </a:p>
          <a:p>
            <a:pPr marL="742950" marR="0" lvl="1" indent="-285750" algn="l" defTabSz="457200" eaLnBrk="1" fontAlgn="auto" latinLnBrk="0" hangingPunct="1">
              <a:lnSpc>
                <a:spcPct val="100000"/>
              </a:lnSpc>
              <a:spcBef>
                <a:spcPts val="0"/>
              </a:spcBef>
              <a:spcAft>
                <a:spcPts val="0"/>
              </a:spcAft>
              <a:buClr>
                <a:srgbClr val="0C60A3"/>
              </a:buClr>
              <a:buSzTx/>
              <a:buFont typeface="Arial"/>
              <a:buChar char="–"/>
              <a:tabLst/>
              <a:defRPr/>
            </a:pPr>
            <a:r>
              <a:rPr kumimoji="0" lang="en-IE" sz="1800" b="0" i="0" u="none" strike="noStrike" kern="0" cap="none" spc="0" normalizeH="0" baseline="0" noProof="0">
                <a:ln>
                  <a:noFill/>
                </a:ln>
                <a:solidFill>
                  <a:srgbClr val="00153B"/>
                </a:solidFill>
                <a:effectLst/>
                <a:uLnTx/>
                <a:uFillTx/>
                <a:latin typeface="Helvetica" pitchFamily="2" charset="0"/>
              </a:rPr>
              <a:t>The key changes that came about with the introduction of the Junior Cycle Mathematics Specification; </a:t>
            </a:r>
          </a:p>
          <a:p>
            <a:pPr marL="742950" marR="0" lvl="1" indent="-285750" algn="l" defTabSz="457200" eaLnBrk="1" fontAlgn="auto" latinLnBrk="0" hangingPunct="1">
              <a:lnSpc>
                <a:spcPct val="100000"/>
              </a:lnSpc>
              <a:spcBef>
                <a:spcPts val="0"/>
              </a:spcBef>
              <a:spcAft>
                <a:spcPts val="150"/>
              </a:spcAft>
              <a:buClr>
                <a:srgbClr val="0C60A3"/>
              </a:buClr>
              <a:buSzTx/>
              <a:buFont typeface="Arial"/>
              <a:buChar char="–"/>
              <a:tabLst/>
              <a:defRPr/>
            </a:pPr>
            <a:r>
              <a:rPr kumimoji="0" lang="en-IE" sz="1800" b="0" i="0" u="none" strike="noStrike" kern="0" cap="none" spc="0" normalizeH="0" baseline="0" noProof="0">
                <a:ln>
                  <a:noFill/>
                </a:ln>
                <a:solidFill>
                  <a:srgbClr val="00153B"/>
                </a:solidFill>
                <a:effectLst/>
                <a:uLnTx/>
                <a:uFillTx/>
                <a:latin typeface="Helvetica" pitchFamily="2" charset="0"/>
              </a:rPr>
              <a:t>The impact of the Junior Cycle Mathematics Specification on teaching and learning; </a:t>
            </a:r>
          </a:p>
          <a:p>
            <a:pPr marL="742950" marR="0" lvl="1" indent="-285750" algn="l" defTabSz="457200" eaLnBrk="1" fontAlgn="auto" latinLnBrk="0" hangingPunct="1">
              <a:lnSpc>
                <a:spcPct val="100000"/>
              </a:lnSpc>
              <a:spcBef>
                <a:spcPts val="0"/>
              </a:spcBef>
              <a:spcAft>
                <a:spcPts val="150"/>
              </a:spcAft>
              <a:buClr>
                <a:srgbClr val="0C60A3"/>
              </a:buClr>
              <a:buSzTx/>
              <a:buFont typeface="Arial"/>
              <a:buChar char="–"/>
              <a:tabLst/>
              <a:defRPr/>
            </a:pPr>
            <a:r>
              <a:rPr kumimoji="0" lang="en-IE" sz="1800" b="0" i="0" u="none" strike="noStrike" kern="0" cap="none" spc="0" normalizeH="0" baseline="0" noProof="0">
                <a:ln>
                  <a:noFill/>
                </a:ln>
                <a:solidFill>
                  <a:srgbClr val="00153B"/>
                </a:solidFill>
                <a:effectLst/>
                <a:uLnTx/>
                <a:uFillTx/>
                <a:latin typeface="Helvetica" pitchFamily="2" charset="0"/>
              </a:rPr>
              <a:t>The approaches to assessment; </a:t>
            </a:r>
          </a:p>
          <a:p>
            <a:pPr marL="742950" marR="0" lvl="1" indent="-285750" algn="l" defTabSz="457200" eaLnBrk="1" fontAlgn="auto" latinLnBrk="0" hangingPunct="1">
              <a:lnSpc>
                <a:spcPct val="100000"/>
              </a:lnSpc>
              <a:spcBef>
                <a:spcPts val="0"/>
              </a:spcBef>
              <a:spcAft>
                <a:spcPts val="0"/>
              </a:spcAft>
              <a:buClr>
                <a:srgbClr val="0C60A3"/>
              </a:buClr>
              <a:buSzTx/>
              <a:buFont typeface="Arial"/>
              <a:buChar char="–"/>
              <a:tabLst/>
              <a:defRPr/>
            </a:pPr>
            <a:r>
              <a:rPr kumimoji="0" lang="en-IE" sz="1800" b="0" i="0" u="none" strike="noStrike" kern="0" cap="none" spc="0" normalizeH="0" baseline="0" noProof="0">
                <a:ln>
                  <a:noFill/>
                </a:ln>
                <a:solidFill>
                  <a:srgbClr val="00153B"/>
                </a:solidFill>
                <a:effectLst/>
                <a:uLnTx/>
                <a:uFillTx/>
                <a:latin typeface="Helvetica" pitchFamily="2" charset="0"/>
              </a:rPr>
              <a:t>The enablers and barriers to this reform. </a:t>
            </a:r>
          </a:p>
          <a:p>
            <a:pPr marL="742950" marR="0" lvl="1" indent="-285750" algn="l" defTabSz="457200" eaLnBrk="1" fontAlgn="auto" latinLnBrk="0" hangingPunct="1">
              <a:lnSpc>
                <a:spcPct val="100000"/>
              </a:lnSpc>
              <a:spcBef>
                <a:spcPts val="0"/>
              </a:spcBef>
              <a:spcAft>
                <a:spcPts val="0"/>
              </a:spcAft>
              <a:buClr>
                <a:srgbClr val="0C60A3"/>
              </a:buClr>
              <a:buSzTx/>
              <a:buFont typeface="Arial"/>
              <a:buChar char="–"/>
              <a:tabLst/>
              <a:defRPr/>
            </a:pPr>
            <a:endParaRPr kumimoji="0" lang="en-IE" sz="1800" b="0" i="0" u="none" strike="noStrike" kern="0" cap="none" spc="0" normalizeH="0" baseline="0" noProof="0">
              <a:ln>
                <a:noFill/>
              </a:ln>
              <a:solidFill>
                <a:srgbClr val="00153B"/>
              </a:solidFill>
              <a:effectLst/>
              <a:uLnTx/>
              <a:uFillTx/>
              <a:latin typeface="Helvetica" pitchFamily="2" charset="0"/>
            </a:endParaRPr>
          </a:p>
          <a:p>
            <a:pPr marL="0" marR="0" lvl="0" indent="0" algn="l" defTabSz="457200" eaLnBrk="1" fontAlgn="auto" latinLnBrk="0" hangingPunct="1">
              <a:lnSpc>
                <a:spcPct val="100000"/>
              </a:lnSpc>
              <a:spcBef>
                <a:spcPts val="0"/>
              </a:spcBef>
              <a:spcAft>
                <a:spcPts val="0"/>
              </a:spcAft>
              <a:buClr>
                <a:srgbClr val="0C60A3"/>
              </a:buClr>
              <a:buSzTx/>
              <a:buFont typeface="Arial"/>
              <a:buNone/>
              <a:tabLst/>
              <a:defRPr/>
            </a:pPr>
            <a:r>
              <a:rPr kumimoji="0" lang="en-IE" sz="2200" b="0" i="0" u="none" strike="noStrike" kern="0" cap="none" spc="0" normalizeH="0" baseline="0" noProof="0">
                <a:ln>
                  <a:noFill/>
                </a:ln>
                <a:solidFill>
                  <a:srgbClr val="00153B"/>
                </a:solidFill>
                <a:effectLst/>
                <a:uLnTx/>
                <a:uFillTx/>
                <a:latin typeface="Helvetica" pitchFamily="2" charset="0"/>
              </a:rPr>
              <a:t>We are hoping to give teachers a platform to share their insights prior to any changes being considered or implemented at Senior Cycle. </a:t>
            </a:r>
          </a:p>
          <a:p>
            <a:pPr marL="0" marR="0" lvl="0" indent="0" algn="l" defTabSz="457200" eaLnBrk="1" fontAlgn="auto" latinLnBrk="0" hangingPunct="1">
              <a:lnSpc>
                <a:spcPct val="100000"/>
              </a:lnSpc>
              <a:spcBef>
                <a:spcPts val="0"/>
              </a:spcBef>
              <a:spcAft>
                <a:spcPts val="0"/>
              </a:spcAft>
              <a:buClr>
                <a:srgbClr val="0C60A3"/>
              </a:buClr>
              <a:buSzTx/>
              <a:buFont typeface="Arial"/>
              <a:buNone/>
              <a:tabLst/>
              <a:defRPr/>
            </a:pPr>
            <a:endParaRPr kumimoji="0" lang="en-US" sz="3200" b="0" i="0" u="none" strike="noStrike" kern="0" cap="none" spc="0" normalizeH="0" baseline="0" noProof="0" dirty="0">
              <a:ln>
                <a:noFill/>
              </a:ln>
              <a:solidFill>
                <a:srgbClr val="00153B"/>
              </a:solidFill>
              <a:effectLst/>
              <a:uLnTx/>
              <a:uFillTx/>
              <a:latin typeface="Calibri"/>
            </a:endParaRPr>
          </a:p>
        </p:txBody>
      </p:sp>
      <p:pic>
        <p:nvPicPr>
          <p:cNvPr id="8" name="Picture 7" descr="A screenshot of a yellow poster&#10;&#10;Description automatically generated">
            <a:extLst>
              <a:ext uri="{FF2B5EF4-FFF2-40B4-BE49-F238E27FC236}">
                <a16:creationId xmlns:a16="http://schemas.microsoft.com/office/drawing/2014/main" id="{CCCA5885-8F7F-B20F-BC81-BD83990F16A1}"/>
              </a:ext>
            </a:extLst>
          </p:cNvPr>
          <p:cNvPicPr>
            <a:picLocks noChangeAspect="1"/>
          </p:cNvPicPr>
          <p:nvPr/>
        </p:nvPicPr>
        <p:blipFill>
          <a:blip r:embed="rId2"/>
          <a:srcRect l="53417" t="63608" r="41024" b="26510"/>
          <a:stretch/>
        </p:blipFill>
        <p:spPr bwMode="auto">
          <a:xfrm>
            <a:off x="9511862" y="0"/>
            <a:ext cx="2743200" cy="2743200"/>
          </a:xfrm>
          <a:prstGeom prst="rect">
            <a:avLst/>
          </a:prstGeom>
        </p:spPr>
      </p:pic>
    </p:spTree>
    <p:extLst>
      <p:ext uri="{BB962C8B-B14F-4D97-AF65-F5344CB8AC3E}">
        <p14:creationId xmlns:p14="http://schemas.microsoft.com/office/powerpoint/2010/main" val="4102266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25778-BDB0-14DE-6C33-7597F3414DF9}"/>
            </a:ext>
          </a:extLst>
        </p:cNvPr>
        <p:cNvGrpSpPr/>
        <p:nvPr/>
      </p:nvGrpSpPr>
      <p:grpSpPr>
        <a:xfrm>
          <a:off x="0" y="0"/>
          <a:ext cx="0" cy="0"/>
          <a:chOff x="0" y="0"/>
          <a:chExt cx="0" cy="0"/>
        </a:xfrm>
      </p:grpSpPr>
      <p:pic>
        <p:nvPicPr>
          <p:cNvPr id="4" name="Picture 2" descr="EPI-STEM">
            <a:extLst>
              <a:ext uri="{FF2B5EF4-FFF2-40B4-BE49-F238E27FC236}">
                <a16:creationId xmlns:a16="http://schemas.microsoft.com/office/drawing/2014/main" id="{977A6021-6268-FF84-2F84-E7C2A7ADD04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84" b="95349" l="3425" r="99315">
                        <a14:foregroundMark x1="2740" y1="94186" x2="17808" y2="93605"/>
                        <a14:foregroundMark x1="17808" y1="93605" x2="65411" y2="95349"/>
                        <a14:foregroundMark x1="65411" y1="95349" x2="97603" y2="94186"/>
                        <a14:foregroundMark x1="6164" y1="90698" x2="5137" y2="92442"/>
                        <a14:foregroundMark x1="9932" y1="91279" x2="14726" y2="90116"/>
                        <a14:foregroundMark x1="5137" y1="95930" x2="17123" y2="93605"/>
                        <a14:foregroundMark x1="30822" y1="91279" x2="39384" y2="91279"/>
                        <a14:foregroundMark x1="42808" y1="91279" x2="51712" y2="89535"/>
                        <a14:foregroundMark x1="60959" y1="90698" x2="69863" y2="91279"/>
                        <a14:foregroundMark x1="70548" y1="91860" x2="79110" y2="88953"/>
                        <a14:foregroundMark x1="81507" y1="90116" x2="91096" y2="92442"/>
                        <a14:foregroundMark x1="90068" y1="91860" x2="94178" y2="91279"/>
                        <a14:foregroundMark x1="3425" y1="90698" x2="3425" y2="90698"/>
                        <a14:foregroundMark x1="24658" y1="90116" x2="24658" y2="90116"/>
                        <a14:foregroundMark x1="21918" y1="90116" x2="21918" y2="90116"/>
                        <a14:foregroundMark x1="21918" y1="91860" x2="21918" y2="91860"/>
                        <a14:foregroundMark x1="63356" y1="89535" x2="64384" y2="89535"/>
                        <a14:foregroundMark x1="23973" y1="90698" x2="23973" y2="90698"/>
                        <a14:foregroundMark x1="99315" y1="94767" x2="99315" y2="92442"/>
                        <a14:foregroundMark x1="57192" y1="88953" x2="57192" y2="88953"/>
                        <a14:foregroundMark x1="73630" y1="90116" x2="73630" y2="90116"/>
                        <a14:foregroundMark x1="73973" y1="89535" x2="73973" y2="89535"/>
                      </a14:backgroundRemoval>
                    </a14:imgEffect>
                  </a14:imgLayer>
                </a14:imgProps>
              </a:ext>
              <a:ext uri="{28A0092B-C50C-407E-A947-70E740481C1C}">
                <a14:useLocalDpi xmlns:a14="http://schemas.microsoft.com/office/drawing/2010/main" val="0"/>
              </a:ext>
            </a:extLst>
          </a:blip>
          <a:srcRect/>
          <a:stretch>
            <a:fillRect/>
          </a:stretch>
        </p:blipFill>
        <p:spPr bwMode="auto">
          <a:xfrm>
            <a:off x="4283884" y="3294968"/>
            <a:ext cx="3308324" cy="194873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preview">
            <a:extLst>
              <a:ext uri="{FF2B5EF4-FFF2-40B4-BE49-F238E27FC236}">
                <a16:creationId xmlns:a16="http://schemas.microsoft.com/office/drawing/2014/main" id="{7B05B049-BEAB-FE45-D4E8-EF5784D1D7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391" y="1663553"/>
            <a:ext cx="3283339" cy="14884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73ACE58-D297-3D08-7FC4-1440550563C8}"/>
              </a:ext>
            </a:extLst>
          </p:cNvPr>
          <p:cNvSpPr txBox="1"/>
          <p:nvPr/>
        </p:nvSpPr>
        <p:spPr>
          <a:xfrm>
            <a:off x="3944221" y="212908"/>
            <a:ext cx="3283339" cy="1569660"/>
          </a:xfrm>
          <a:prstGeom prst="rect">
            <a:avLst/>
          </a:prstGeom>
          <a:noFill/>
        </p:spPr>
        <p:txBody>
          <a:bodyPr wrap="square" rtlCol="0">
            <a:spAutoFit/>
          </a:bodyPr>
          <a:lstStyle/>
          <a:p>
            <a:pPr algn="ctr"/>
            <a:r>
              <a:rPr lang="en-IE" sz="2400" b="1" dirty="0">
                <a:solidFill>
                  <a:srgbClr val="A1B344"/>
                </a:solidFill>
              </a:rPr>
              <a:t>Research and Teaching</a:t>
            </a:r>
          </a:p>
          <a:p>
            <a:pPr marL="285750" indent="-285750">
              <a:buFont typeface="Arial" panose="020B0604020202020204" pitchFamily="34" charset="0"/>
              <a:buChar char="•"/>
            </a:pPr>
            <a:r>
              <a:rPr lang="en-IE" dirty="0"/>
              <a:t>Research Projects</a:t>
            </a:r>
          </a:p>
          <a:p>
            <a:pPr marL="285750" indent="-285750">
              <a:buFont typeface="Arial" panose="020B0604020202020204" pitchFamily="34" charset="0"/>
              <a:buChar char="•"/>
            </a:pPr>
            <a:r>
              <a:rPr lang="en-IE" dirty="0"/>
              <a:t>International Research Profile</a:t>
            </a:r>
          </a:p>
          <a:p>
            <a:pPr marL="285750" indent="-285750">
              <a:buFont typeface="Arial" panose="020B0604020202020204" pitchFamily="34" charset="0"/>
              <a:buChar char="•"/>
            </a:pPr>
            <a:r>
              <a:rPr lang="en-IE" dirty="0"/>
              <a:t>Publications</a:t>
            </a:r>
          </a:p>
          <a:p>
            <a:pPr marL="285750" indent="-285750">
              <a:buFont typeface="Arial" panose="020B0604020202020204" pitchFamily="34" charset="0"/>
              <a:buChar char="•"/>
            </a:pPr>
            <a:r>
              <a:rPr lang="en-IE" dirty="0"/>
              <a:t>Lectures and Events</a:t>
            </a:r>
          </a:p>
        </p:txBody>
      </p:sp>
      <p:sp>
        <p:nvSpPr>
          <p:cNvPr id="7" name="TextBox 6">
            <a:extLst>
              <a:ext uri="{FF2B5EF4-FFF2-40B4-BE49-F238E27FC236}">
                <a16:creationId xmlns:a16="http://schemas.microsoft.com/office/drawing/2014/main" id="{992C4DA3-BCA4-F405-AE67-92D1393D0BE5}"/>
              </a:ext>
            </a:extLst>
          </p:cNvPr>
          <p:cNvSpPr txBox="1"/>
          <p:nvPr/>
        </p:nvSpPr>
        <p:spPr>
          <a:xfrm>
            <a:off x="7739955" y="212908"/>
            <a:ext cx="3385367" cy="1015663"/>
          </a:xfrm>
          <a:prstGeom prst="rect">
            <a:avLst/>
          </a:prstGeom>
          <a:noFill/>
        </p:spPr>
        <p:txBody>
          <a:bodyPr wrap="square" rtlCol="0">
            <a:spAutoFit/>
          </a:bodyPr>
          <a:lstStyle/>
          <a:p>
            <a:pPr algn="ctr"/>
            <a:r>
              <a:rPr lang="en-IE" sz="2400" b="1" dirty="0">
                <a:solidFill>
                  <a:srgbClr val="A1B344"/>
                </a:solidFill>
              </a:rPr>
              <a:t>PDMT</a:t>
            </a:r>
          </a:p>
          <a:p>
            <a:pPr algn="ctr"/>
            <a:r>
              <a:rPr lang="en-IE" dirty="0"/>
              <a:t>Professional Diploma in Mathematics Teaching</a:t>
            </a:r>
          </a:p>
        </p:txBody>
      </p:sp>
      <p:sp>
        <p:nvSpPr>
          <p:cNvPr id="9" name="TextBox 8">
            <a:extLst>
              <a:ext uri="{FF2B5EF4-FFF2-40B4-BE49-F238E27FC236}">
                <a16:creationId xmlns:a16="http://schemas.microsoft.com/office/drawing/2014/main" id="{C2494960-EA20-E4B0-7989-781B8AFD2AAA}"/>
              </a:ext>
            </a:extLst>
          </p:cNvPr>
          <p:cNvSpPr txBox="1"/>
          <p:nvPr/>
        </p:nvSpPr>
        <p:spPr>
          <a:xfrm>
            <a:off x="8564272" y="2875002"/>
            <a:ext cx="3532500" cy="1107996"/>
          </a:xfrm>
          <a:prstGeom prst="rect">
            <a:avLst/>
          </a:prstGeom>
          <a:noFill/>
        </p:spPr>
        <p:txBody>
          <a:bodyPr wrap="square" rtlCol="0">
            <a:spAutoFit/>
          </a:bodyPr>
          <a:lstStyle/>
          <a:p>
            <a:pPr algn="ctr"/>
            <a:r>
              <a:rPr lang="en-IE" sz="2400" b="1" kern="100" dirty="0">
                <a:solidFill>
                  <a:srgbClr val="A1B344"/>
                </a:solidFill>
                <a:effectLst/>
                <a:ea typeface="DengXian" panose="02010600030101010101" pitchFamily="2" charset="-122"/>
                <a:cs typeface="Times New Roman" panose="02020603050405020304" pitchFamily="18" charset="0"/>
              </a:rPr>
              <a:t>EPI•STEM Academy of STEM Teachers</a:t>
            </a:r>
          </a:p>
          <a:p>
            <a:endParaRPr lang="en-IE" dirty="0"/>
          </a:p>
        </p:txBody>
      </p:sp>
      <p:sp>
        <p:nvSpPr>
          <p:cNvPr id="10" name="TextBox 9">
            <a:extLst>
              <a:ext uri="{FF2B5EF4-FFF2-40B4-BE49-F238E27FC236}">
                <a16:creationId xmlns:a16="http://schemas.microsoft.com/office/drawing/2014/main" id="{4EE0F67F-C78B-315D-A779-C1FE8B97B797}"/>
              </a:ext>
            </a:extLst>
          </p:cNvPr>
          <p:cNvSpPr txBox="1"/>
          <p:nvPr/>
        </p:nvSpPr>
        <p:spPr>
          <a:xfrm>
            <a:off x="344391" y="3761505"/>
            <a:ext cx="3031704" cy="1015663"/>
          </a:xfrm>
          <a:prstGeom prst="rect">
            <a:avLst/>
          </a:prstGeom>
          <a:noFill/>
        </p:spPr>
        <p:txBody>
          <a:bodyPr wrap="square" rtlCol="0">
            <a:spAutoFit/>
          </a:bodyPr>
          <a:lstStyle/>
          <a:p>
            <a:pPr algn="ctr"/>
            <a:r>
              <a:rPr lang="en-IE" sz="2400" b="1" dirty="0">
                <a:solidFill>
                  <a:srgbClr val="A1B344"/>
                </a:solidFill>
              </a:rPr>
              <a:t>Opportunities</a:t>
            </a:r>
          </a:p>
          <a:p>
            <a:pPr marL="285750" indent="-285750">
              <a:buFont typeface="Arial" panose="020B0604020202020204" pitchFamily="34" charset="0"/>
              <a:buChar char="•"/>
            </a:pPr>
            <a:r>
              <a:rPr lang="en-IE" dirty="0"/>
              <a:t>Postgraduate Enrolments</a:t>
            </a:r>
          </a:p>
          <a:p>
            <a:pPr marL="285750" indent="-285750">
              <a:buFont typeface="Arial" panose="020B0604020202020204" pitchFamily="34" charset="0"/>
              <a:buChar char="•"/>
            </a:pPr>
            <a:r>
              <a:rPr lang="en-IE" dirty="0"/>
              <a:t> Doctoral Enrolments</a:t>
            </a:r>
          </a:p>
        </p:txBody>
      </p:sp>
      <p:pic>
        <p:nvPicPr>
          <p:cNvPr id="11" name="Picture 10">
            <a:extLst>
              <a:ext uri="{FF2B5EF4-FFF2-40B4-BE49-F238E27FC236}">
                <a16:creationId xmlns:a16="http://schemas.microsoft.com/office/drawing/2014/main" id="{04960550-2482-5B85-653B-CCF12F8CF741}"/>
              </a:ext>
            </a:extLst>
          </p:cNvPr>
          <p:cNvPicPr>
            <a:picLocks noChangeAspect="1"/>
          </p:cNvPicPr>
          <p:nvPr/>
        </p:nvPicPr>
        <p:blipFill>
          <a:blip r:embed="rId6"/>
          <a:stretch>
            <a:fillRect/>
          </a:stretch>
        </p:blipFill>
        <p:spPr>
          <a:xfrm>
            <a:off x="8802863" y="3761505"/>
            <a:ext cx="2925390" cy="1582104"/>
          </a:xfrm>
          <a:prstGeom prst="rect">
            <a:avLst/>
          </a:prstGeom>
        </p:spPr>
      </p:pic>
      <p:sp>
        <p:nvSpPr>
          <p:cNvPr id="12" name="TextBox 11">
            <a:extLst>
              <a:ext uri="{FF2B5EF4-FFF2-40B4-BE49-F238E27FC236}">
                <a16:creationId xmlns:a16="http://schemas.microsoft.com/office/drawing/2014/main" id="{5AAFBE44-5806-BD79-2E73-A54F62B92E02}"/>
              </a:ext>
            </a:extLst>
          </p:cNvPr>
          <p:cNvSpPr txBox="1"/>
          <p:nvPr/>
        </p:nvSpPr>
        <p:spPr>
          <a:xfrm>
            <a:off x="293378" y="1307448"/>
            <a:ext cx="3385367" cy="461665"/>
          </a:xfrm>
          <a:prstGeom prst="rect">
            <a:avLst/>
          </a:prstGeom>
          <a:noFill/>
        </p:spPr>
        <p:txBody>
          <a:bodyPr wrap="square" rtlCol="0">
            <a:spAutoFit/>
          </a:bodyPr>
          <a:lstStyle/>
          <a:p>
            <a:pPr algn="ctr"/>
            <a:r>
              <a:rPr lang="en-IE" sz="2400" b="1" dirty="0">
                <a:solidFill>
                  <a:srgbClr val="A1B344"/>
                </a:solidFill>
              </a:rPr>
              <a:t>Located at:</a:t>
            </a:r>
          </a:p>
        </p:txBody>
      </p:sp>
      <p:sp>
        <p:nvSpPr>
          <p:cNvPr id="24" name="TextBox 23">
            <a:extLst>
              <a:ext uri="{FF2B5EF4-FFF2-40B4-BE49-F238E27FC236}">
                <a16:creationId xmlns:a16="http://schemas.microsoft.com/office/drawing/2014/main" id="{D5CC9DD9-FFC9-B38C-62B8-90D14448B2C1}"/>
              </a:ext>
            </a:extLst>
          </p:cNvPr>
          <p:cNvSpPr txBox="1"/>
          <p:nvPr/>
        </p:nvSpPr>
        <p:spPr>
          <a:xfrm>
            <a:off x="3801876" y="5550552"/>
            <a:ext cx="4451766" cy="369332"/>
          </a:xfrm>
          <a:prstGeom prst="rect">
            <a:avLst/>
          </a:prstGeom>
          <a:noFill/>
        </p:spPr>
        <p:txBody>
          <a:bodyPr wrap="square" rtlCol="0">
            <a:spAutoFit/>
          </a:bodyPr>
          <a:lstStyle/>
          <a:p>
            <a:r>
              <a:rPr lang="en-IE" i="1" dirty="0"/>
              <a:t>More information can be found at epistem.ie</a:t>
            </a:r>
          </a:p>
        </p:txBody>
      </p:sp>
      <p:pic>
        <p:nvPicPr>
          <p:cNvPr id="40" name="Picture 39">
            <a:extLst>
              <a:ext uri="{FF2B5EF4-FFF2-40B4-BE49-F238E27FC236}">
                <a16:creationId xmlns:a16="http://schemas.microsoft.com/office/drawing/2014/main" id="{34EA9BD8-D29F-C275-821A-35D833A5C35C}"/>
              </a:ext>
            </a:extLst>
          </p:cNvPr>
          <p:cNvPicPr>
            <a:picLocks noChangeAspect="1"/>
          </p:cNvPicPr>
          <p:nvPr/>
        </p:nvPicPr>
        <p:blipFill>
          <a:blip r:embed="rId7"/>
          <a:stretch>
            <a:fillRect/>
          </a:stretch>
        </p:blipFill>
        <p:spPr>
          <a:xfrm>
            <a:off x="8352581" y="1264154"/>
            <a:ext cx="2160114" cy="1488447"/>
          </a:xfrm>
          <a:prstGeom prst="rect">
            <a:avLst/>
          </a:prstGeom>
        </p:spPr>
      </p:pic>
      <p:cxnSp>
        <p:nvCxnSpPr>
          <p:cNvPr id="42" name="Straight Arrow Connector 41">
            <a:extLst>
              <a:ext uri="{FF2B5EF4-FFF2-40B4-BE49-F238E27FC236}">
                <a16:creationId xmlns:a16="http://schemas.microsoft.com/office/drawing/2014/main" id="{39DFCCA0-2611-84E1-9F75-3E0D4DE53D3A}"/>
              </a:ext>
            </a:extLst>
          </p:cNvPr>
          <p:cNvCxnSpPr/>
          <p:nvPr/>
        </p:nvCxnSpPr>
        <p:spPr>
          <a:xfrm flipH="1">
            <a:off x="3279545" y="3987315"/>
            <a:ext cx="9077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0261C99-40B2-AA7E-CA38-9AE3CC881642}"/>
              </a:ext>
            </a:extLst>
          </p:cNvPr>
          <p:cNvCxnSpPr/>
          <p:nvPr/>
        </p:nvCxnSpPr>
        <p:spPr>
          <a:xfrm flipH="1" flipV="1">
            <a:off x="3678745" y="2653100"/>
            <a:ext cx="685025" cy="70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F8853769-17B5-357F-1C7D-AFEA0AF3B7F9}"/>
              </a:ext>
            </a:extLst>
          </p:cNvPr>
          <p:cNvCxnSpPr/>
          <p:nvPr/>
        </p:nvCxnSpPr>
        <p:spPr>
          <a:xfrm flipV="1">
            <a:off x="5753488" y="2008378"/>
            <a:ext cx="0" cy="9797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69E211AE-5815-1077-D007-EC7259231AF0}"/>
              </a:ext>
            </a:extLst>
          </p:cNvPr>
          <p:cNvCxnSpPr/>
          <p:nvPr/>
        </p:nvCxnSpPr>
        <p:spPr>
          <a:xfrm flipV="1">
            <a:off x="7079810" y="2272420"/>
            <a:ext cx="869133" cy="10225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C391701F-F11B-0E09-D40D-C94EE7E5ADC2}"/>
              </a:ext>
            </a:extLst>
          </p:cNvPr>
          <p:cNvCxnSpPr>
            <a:endCxn id="9" idx="1"/>
          </p:cNvCxnSpPr>
          <p:nvPr/>
        </p:nvCxnSpPr>
        <p:spPr>
          <a:xfrm flipV="1">
            <a:off x="7463955" y="3429000"/>
            <a:ext cx="1100317" cy="3325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926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2" grpId="0"/>
      <p:bldP spid="2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C0722-4C8D-909E-3E8B-6FC36E3F738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9D50E66-DFE5-C762-2516-C055B6659FBE}"/>
              </a:ext>
            </a:extLst>
          </p:cNvPr>
          <p:cNvSpPr txBox="1"/>
          <p:nvPr/>
        </p:nvSpPr>
        <p:spPr>
          <a:xfrm>
            <a:off x="730942" y="1561447"/>
            <a:ext cx="8780920" cy="923330"/>
          </a:xfrm>
          <a:prstGeom prst="rect">
            <a:avLst/>
          </a:prstGeom>
          <a:noFill/>
        </p:spPr>
        <p:txBody>
          <a:bodyPr wrap="square" rtlCol="0">
            <a:spAutoFit/>
          </a:bodyPr>
          <a:lstStyle/>
          <a:p>
            <a:endParaRPr lang="en-IE" sz="2000" dirty="0">
              <a:solidFill>
                <a:srgbClr val="43894A"/>
              </a:solidFill>
              <a:latin typeface="Open Sans" panose="020B0606030504020204" pitchFamily="34" charset="0"/>
            </a:endParaRPr>
          </a:p>
          <a:p>
            <a:r>
              <a:rPr lang="en-IE" sz="1600" dirty="0">
                <a:solidFill>
                  <a:srgbClr val="000000"/>
                </a:solidFill>
                <a:latin typeface="Open Sans" panose="020B0606030504020204" pitchFamily="34" charset="0"/>
              </a:rPr>
              <a:t> </a:t>
            </a:r>
            <a:endParaRPr lang="en-US" sz="1600" dirty="0">
              <a:solidFill>
                <a:srgbClr val="43894A"/>
              </a:solidFill>
              <a:latin typeface="Calibri" panose="020F0502020204030204" pitchFamily="34" charset="0"/>
              <a:cs typeface="Calibri" panose="020F0502020204030204" pitchFamily="34" charset="0"/>
            </a:endParaRPr>
          </a:p>
          <a:p>
            <a:endParaRPr lang="en-US" dirty="0">
              <a:solidFill>
                <a:srgbClr val="43894A"/>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A2DBA290-14FC-9A22-AC4E-78A33337C513}"/>
              </a:ext>
            </a:extLst>
          </p:cNvPr>
          <p:cNvSpPr txBox="1">
            <a:spLocks/>
          </p:cNvSpPr>
          <p:nvPr/>
        </p:nvSpPr>
        <p:spPr bwMode="auto">
          <a:xfrm>
            <a:off x="412435" y="382510"/>
            <a:ext cx="8229600" cy="7921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IE" sz="2800" b="1" dirty="0">
                <a:solidFill>
                  <a:srgbClr val="A1B344"/>
                </a:solidFill>
                <a:latin typeface="+mn-lt"/>
              </a:rPr>
              <a:t>What can you do?</a:t>
            </a:r>
          </a:p>
        </p:txBody>
      </p:sp>
      <p:sp>
        <p:nvSpPr>
          <p:cNvPr id="4" name="Content Placeholder 2">
            <a:extLst>
              <a:ext uri="{FF2B5EF4-FFF2-40B4-BE49-F238E27FC236}">
                <a16:creationId xmlns:a16="http://schemas.microsoft.com/office/drawing/2014/main" id="{D3B43F98-EC4D-AB8F-5D2A-20CC7348B9E8}"/>
              </a:ext>
            </a:extLst>
          </p:cNvPr>
          <p:cNvSpPr txBox="1">
            <a:spLocks/>
          </p:cNvSpPr>
          <p:nvPr/>
        </p:nvSpPr>
        <p:spPr bwMode="auto">
          <a:xfrm>
            <a:off x="711201" y="1265238"/>
            <a:ext cx="7905080" cy="4525962"/>
          </a:xfrm>
          <a:prstGeom prst="rect">
            <a:avLst/>
          </a:prstGeom>
          <a:noFill/>
          <a:ln>
            <a:noFill/>
          </a:ln>
        </p:spPr>
        <p:txBody>
          <a:bodyPr vert="horz" wrap="square" lIns="0" tIns="45720" rIns="91440" bIns="0" numCol="1" anchor="t" anchorCtr="0" compatLnSpc="1">
            <a:prstTxWarp prst="textNoShape">
              <a:avLst/>
            </a:prstTxWarp>
          </a:bodyPr>
          <a:lstStyle>
            <a:lvl1pPr marL="342900" indent="-342900" algn="l" defTabSz="457200">
              <a:spcBef>
                <a:spcPts val="0"/>
              </a:spcBef>
              <a:spcAft>
                <a:spcPts val="0"/>
              </a:spcAft>
              <a:buClr>
                <a:srgbClr val="0C60A3"/>
              </a:buClr>
              <a:buFont typeface="Arial"/>
              <a:buChar char="•"/>
              <a:defRPr sz="3200">
                <a:solidFill>
                  <a:srgbClr val="00153B"/>
                </a:solidFill>
                <a:latin typeface="+mn-lt"/>
                <a:ea typeface="ヒラギノ角ゴ Pro W3"/>
                <a:cs typeface="ヒラギノ角ゴ Pro W3"/>
              </a:defRPr>
            </a:lvl1pPr>
            <a:lvl2pPr marL="742950" indent="-285750" algn="l" defTabSz="457200">
              <a:spcBef>
                <a:spcPts val="0"/>
              </a:spcBef>
              <a:spcAft>
                <a:spcPts val="0"/>
              </a:spcAft>
              <a:buClr>
                <a:srgbClr val="0C60A3"/>
              </a:buClr>
              <a:buFont typeface="Arial"/>
              <a:buChar char="–"/>
              <a:defRPr sz="2800">
                <a:solidFill>
                  <a:srgbClr val="00153B"/>
                </a:solidFill>
                <a:latin typeface="+mn-lt"/>
                <a:ea typeface="ヒラギノ角ゴ Pro W3"/>
                <a:cs typeface="ヒラギノ角ゴ Pro W3"/>
              </a:defRPr>
            </a:lvl2pPr>
            <a:lvl3pPr marL="1143000" indent="-228600" algn="l" defTabSz="457200">
              <a:spcBef>
                <a:spcPts val="0"/>
              </a:spcBef>
              <a:spcAft>
                <a:spcPts val="0"/>
              </a:spcAft>
              <a:buClr>
                <a:srgbClr val="0C60A3"/>
              </a:buClr>
              <a:buFont typeface="Arial"/>
              <a:buChar char="•"/>
              <a:defRPr sz="2400">
                <a:solidFill>
                  <a:srgbClr val="00153B"/>
                </a:solidFill>
                <a:latin typeface="+mn-lt"/>
                <a:ea typeface="ヒラギノ角ゴ Pro W3"/>
                <a:cs typeface="ヒラギノ角ゴ Pro W3"/>
              </a:defRPr>
            </a:lvl3pPr>
            <a:lvl4pPr marL="1600200" indent="-228600" algn="l" defTabSz="457200">
              <a:spcBef>
                <a:spcPts val="0"/>
              </a:spcBef>
              <a:spcAft>
                <a:spcPts val="0"/>
              </a:spcAft>
              <a:buClr>
                <a:srgbClr val="0C60A3"/>
              </a:buClr>
              <a:buFont typeface="Arial"/>
              <a:buChar char="–"/>
              <a:defRPr sz="2000">
                <a:solidFill>
                  <a:srgbClr val="00153B"/>
                </a:solidFill>
                <a:latin typeface="+mn-lt"/>
                <a:ea typeface="ヒラギノ角ゴ Pro W3"/>
                <a:cs typeface="ヒラギノ角ゴ Pro W3"/>
              </a:defRPr>
            </a:lvl4pPr>
            <a:lvl5pPr marL="2057400" indent="-228600" algn="l" defTabSz="457200">
              <a:spcBef>
                <a:spcPts val="0"/>
              </a:spcBef>
              <a:spcAft>
                <a:spcPts val="0"/>
              </a:spcAft>
              <a:buClr>
                <a:srgbClr val="0C60A3"/>
              </a:buClr>
              <a:buFont typeface="Arial"/>
              <a:buChar char="»"/>
              <a:defRPr sz="2000">
                <a:solidFill>
                  <a:srgbClr val="00153B"/>
                </a:solidFill>
                <a:latin typeface="+mn-lt"/>
                <a:ea typeface="ヒラギノ角ゴ Pro W3"/>
                <a:cs typeface="ヒラギノ角ゴ Pro W3"/>
              </a:defRPr>
            </a:lvl5pPr>
            <a:lvl6pPr marL="2514600" indent="-228600" algn="l" defTabSz="457200">
              <a:spcBef>
                <a:spcPts val="0"/>
              </a:spcBef>
              <a:buFont typeface="Arial"/>
              <a:buChar char="•"/>
              <a:defRPr sz="2000">
                <a:solidFill>
                  <a:schemeClr val="tx1"/>
                </a:solidFill>
                <a:latin typeface="+mn-lt"/>
                <a:ea typeface="+mn-ea"/>
                <a:cs typeface="+mn-cs"/>
              </a:defRPr>
            </a:lvl6pPr>
            <a:lvl7pPr marL="2971800" indent="-228600" algn="l" defTabSz="457200">
              <a:spcBef>
                <a:spcPts val="0"/>
              </a:spcBef>
              <a:buFont typeface="Arial"/>
              <a:buChar char="•"/>
              <a:defRPr sz="2000">
                <a:solidFill>
                  <a:schemeClr val="tx1"/>
                </a:solidFill>
                <a:latin typeface="+mn-lt"/>
                <a:ea typeface="+mn-ea"/>
                <a:cs typeface="+mn-cs"/>
              </a:defRPr>
            </a:lvl7pPr>
            <a:lvl8pPr marL="3429000" indent="-228600" algn="l" defTabSz="457200">
              <a:spcBef>
                <a:spcPts val="0"/>
              </a:spcBef>
              <a:buFont typeface="Arial"/>
              <a:buChar char="•"/>
              <a:defRPr sz="2000">
                <a:solidFill>
                  <a:schemeClr val="tx1"/>
                </a:solidFill>
                <a:latin typeface="+mn-lt"/>
                <a:ea typeface="+mn-ea"/>
                <a:cs typeface="+mn-cs"/>
              </a:defRPr>
            </a:lvl8pPr>
            <a:lvl9pPr marL="3886200" indent="-228600" algn="l" defTabSz="457200">
              <a:spcBef>
                <a:spcPts val="0"/>
              </a:spcBef>
              <a:buFont typeface="Arial"/>
              <a:buChar char="•"/>
              <a:defRPr sz="2000">
                <a:solidFill>
                  <a:schemeClr val="tx1"/>
                </a:solidFill>
                <a:latin typeface="+mn-lt"/>
                <a:ea typeface="+mn-ea"/>
                <a:cs typeface="+mn-cs"/>
              </a:defRPr>
            </a:lvl9pPr>
          </a:lstStyle>
          <a:p>
            <a:pPr marL="342900" marR="0" lvl="0" indent="-342900" algn="l" defTabSz="457200" eaLnBrk="1" fontAlgn="auto" latinLnBrk="0" hangingPunct="1">
              <a:lnSpc>
                <a:spcPct val="100000"/>
              </a:lnSpc>
              <a:spcBef>
                <a:spcPts val="0"/>
              </a:spcBef>
              <a:spcAft>
                <a:spcPts val="0"/>
              </a:spcAft>
              <a:buClr>
                <a:srgbClr val="0C60A3"/>
              </a:buClr>
              <a:buSzTx/>
              <a:buFont typeface="Arial"/>
              <a:buChar char="•"/>
              <a:tabLst/>
              <a:defRPr/>
            </a:pPr>
            <a:r>
              <a:rPr kumimoji="0" lang="en-US" sz="2200" b="0" i="0" u="none" strike="noStrike" kern="0" cap="none" spc="0" normalizeH="0" baseline="0" noProof="0" dirty="0">
                <a:ln>
                  <a:noFill/>
                </a:ln>
                <a:solidFill>
                  <a:srgbClr val="00153B"/>
                </a:solidFill>
                <a:effectLst/>
                <a:uLnTx/>
                <a:uFillTx/>
                <a:latin typeface="Calibri"/>
              </a:rPr>
              <a:t>Do you have 20/25 minutes to spare today? If so, that is all it will take for you to complete the survey. </a:t>
            </a:r>
          </a:p>
          <a:p>
            <a:pPr marL="342900" marR="0" lvl="0" indent="-342900" algn="l" defTabSz="457200" eaLnBrk="1" fontAlgn="auto" latinLnBrk="0" hangingPunct="1">
              <a:lnSpc>
                <a:spcPct val="100000"/>
              </a:lnSpc>
              <a:spcBef>
                <a:spcPts val="0"/>
              </a:spcBef>
              <a:spcAft>
                <a:spcPts val="0"/>
              </a:spcAft>
              <a:buClr>
                <a:srgbClr val="0C60A3"/>
              </a:buClr>
              <a:buSzTx/>
              <a:buFont typeface="Arial"/>
              <a:buChar char="•"/>
              <a:tabLst/>
              <a:defRPr/>
            </a:pPr>
            <a:r>
              <a:rPr kumimoji="0" lang="en-US" sz="2200" b="0" i="0" u="none" strike="noStrike" kern="0" cap="none" spc="0" normalizeH="0" baseline="0" noProof="0" dirty="0">
                <a:ln>
                  <a:noFill/>
                </a:ln>
                <a:solidFill>
                  <a:srgbClr val="00153B"/>
                </a:solidFill>
                <a:effectLst/>
                <a:uLnTx/>
                <a:uFillTx/>
                <a:latin typeface="Calibri"/>
              </a:rPr>
              <a:t>The survey, which can be accessed via the QR code below, can be completed on a phone or tablet.</a:t>
            </a:r>
          </a:p>
          <a:p>
            <a:pPr marL="342900" marR="0" lvl="0" indent="-342900" algn="l" defTabSz="457200" eaLnBrk="1" fontAlgn="auto" latinLnBrk="0" hangingPunct="1">
              <a:lnSpc>
                <a:spcPct val="100000"/>
              </a:lnSpc>
              <a:spcBef>
                <a:spcPts val="0"/>
              </a:spcBef>
              <a:spcAft>
                <a:spcPts val="0"/>
              </a:spcAft>
              <a:buClr>
                <a:srgbClr val="0C60A3"/>
              </a:buClr>
              <a:buSzTx/>
              <a:buFont typeface="Arial"/>
              <a:buChar char="•"/>
              <a:tabLst/>
              <a:defRPr/>
            </a:pPr>
            <a:endParaRPr kumimoji="0" lang="en-US" sz="2200" b="0" i="0" u="none" strike="noStrike" kern="0" cap="none" spc="0" normalizeH="0" baseline="0" noProof="0" dirty="0">
              <a:ln>
                <a:noFill/>
              </a:ln>
              <a:solidFill>
                <a:srgbClr val="00153B"/>
              </a:solidFill>
              <a:effectLst/>
              <a:uLnTx/>
              <a:uFillTx/>
              <a:latin typeface="Calibri"/>
            </a:endParaRPr>
          </a:p>
          <a:p>
            <a:pPr marL="342900" marR="0" lvl="0" indent="-342900" algn="l" defTabSz="457200" eaLnBrk="1" fontAlgn="auto" latinLnBrk="0" hangingPunct="1">
              <a:lnSpc>
                <a:spcPct val="100000"/>
              </a:lnSpc>
              <a:spcBef>
                <a:spcPts val="0"/>
              </a:spcBef>
              <a:spcAft>
                <a:spcPts val="0"/>
              </a:spcAft>
              <a:buClr>
                <a:srgbClr val="0C60A3"/>
              </a:buClr>
              <a:buSzTx/>
              <a:buFont typeface="Arial"/>
              <a:buChar char="•"/>
              <a:tabLst/>
              <a:defRPr/>
            </a:pPr>
            <a:endParaRPr kumimoji="0" lang="en-US" sz="2200" b="0" i="0" u="none" strike="noStrike" kern="0" cap="none" spc="0" normalizeH="0" baseline="0" noProof="0" dirty="0">
              <a:ln>
                <a:noFill/>
              </a:ln>
              <a:solidFill>
                <a:srgbClr val="00153B"/>
              </a:solidFill>
              <a:effectLst/>
              <a:uLnTx/>
              <a:uFillTx/>
              <a:latin typeface="Calibri"/>
            </a:endParaRPr>
          </a:p>
          <a:p>
            <a:pPr marL="342900" marR="0" lvl="0" indent="-342900" algn="l" defTabSz="457200" eaLnBrk="1" fontAlgn="auto" latinLnBrk="0" hangingPunct="1">
              <a:lnSpc>
                <a:spcPct val="100000"/>
              </a:lnSpc>
              <a:spcBef>
                <a:spcPts val="0"/>
              </a:spcBef>
              <a:spcAft>
                <a:spcPts val="0"/>
              </a:spcAft>
              <a:buClr>
                <a:srgbClr val="0C60A3"/>
              </a:buClr>
              <a:buSzTx/>
              <a:buFont typeface="Arial"/>
              <a:buChar char="•"/>
              <a:tabLst/>
              <a:defRPr/>
            </a:pPr>
            <a:endParaRPr kumimoji="0" lang="en-US" sz="2200" b="0" i="0" u="none" strike="noStrike" kern="0" cap="none" spc="0" normalizeH="0" baseline="0" noProof="0" dirty="0">
              <a:ln>
                <a:noFill/>
              </a:ln>
              <a:solidFill>
                <a:srgbClr val="00153B"/>
              </a:solidFill>
              <a:effectLst/>
              <a:uLnTx/>
              <a:uFillTx/>
              <a:latin typeface="Calibri"/>
            </a:endParaRPr>
          </a:p>
          <a:p>
            <a:pPr marL="342900" marR="0" lvl="0" indent="-342900" algn="l" defTabSz="457200" eaLnBrk="1" fontAlgn="auto" latinLnBrk="0" hangingPunct="1">
              <a:lnSpc>
                <a:spcPct val="100000"/>
              </a:lnSpc>
              <a:spcBef>
                <a:spcPts val="0"/>
              </a:spcBef>
              <a:spcAft>
                <a:spcPts val="0"/>
              </a:spcAft>
              <a:buClr>
                <a:srgbClr val="0C60A3"/>
              </a:buClr>
              <a:buSzTx/>
              <a:buFont typeface="Arial"/>
              <a:buChar char="•"/>
              <a:tabLst/>
              <a:defRPr/>
            </a:pPr>
            <a:endParaRPr kumimoji="0" lang="en-US" sz="2200" b="0" i="0" u="none" strike="noStrike" kern="0" cap="none" spc="0" normalizeH="0" baseline="0" noProof="0" dirty="0">
              <a:ln>
                <a:noFill/>
              </a:ln>
              <a:solidFill>
                <a:srgbClr val="00153B"/>
              </a:solidFill>
              <a:effectLst/>
              <a:uLnTx/>
              <a:uFillTx/>
              <a:latin typeface="Calibri"/>
            </a:endParaRPr>
          </a:p>
          <a:p>
            <a:pPr marL="342900" marR="0" lvl="0" indent="-342900" algn="l" defTabSz="457200" eaLnBrk="1" fontAlgn="auto" latinLnBrk="0" hangingPunct="1">
              <a:lnSpc>
                <a:spcPct val="100000"/>
              </a:lnSpc>
              <a:spcBef>
                <a:spcPts val="0"/>
              </a:spcBef>
              <a:spcAft>
                <a:spcPts val="0"/>
              </a:spcAft>
              <a:buClr>
                <a:srgbClr val="0C60A3"/>
              </a:buClr>
              <a:buSzTx/>
              <a:buFont typeface="Arial"/>
              <a:buChar char="•"/>
              <a:tabLst/>
              <a:defRPr/>
            </a:pPr>
            <a:endParaRPr kumimoji="0" lang="en-US" sz="2200" b="0" i="0" u="none" strike="noStrike" kern="0" cap="none" spc="0" normalizeH="0" baseline="0" noProof="0" dirty="0">
              <a:ln>
                <a:noFill/>
              </a:ln>
              <a:solidFill>
                <a:srgbClr val="00153B"/>
              </a:solidFill>
              <a:effectLst/>
              <a:uLnTx/>
              <a:uFillTx/>
              <a:latin typeface="Calibri"/>
            </a:endParaRPr>
          </a:p>
          <a:p>
            <a:pPr marL="342900" marR="0" lvl="0" indent="-342900" algn="l" defTabSz="457200" eaLnBrk="1" fontAlgn="auto" latinLnBrk="0" hangingPunct="1">
              <a:lnSpc>
                <a:spcPct val="100000"/>
              </a:lnSpc>
              <a:spcBef>
                <a:spcPts val="0"/>
              </a:spcBef>
              <a:spcAft>
                <a:spcPts val="0"/>
              </a:spcAft>
              <a:buClr>
                <a:srgbClr val="0C60A3"/>
              </a:buClr>
              <a:buSzTx/>
              <a:buFont typeface="Arial"/>
              <a:buChar char="•"/>
              <a:tabLst/>
              <a:defRPr/>
            </a:pPr>
            <a:r>
              <a:rPr kumimoji="0" lang="en-US" sz="2200" b="0" i="0" u="none" strike="noStrike" kern="0" cap="none" spc="0" normalizeH="0" baseline="0" noProof="0" dirty="0">
                <a:ln>
                  <a:noFill/>
                </a:ln>
                <a:solidFill>
                  <a:srgbClr val="00153B"/>
                </a:solidFill>
                <a:effectLst/>
                <a:uLnTx/>
                <a:uFillTx/>
                <a:latin typeface="Calibri"/>
              </a:rPr>
              <a:t>The leaflet, containing the teacher information sheet as well as the QR code can be collected from the EPISTEM desk. We would encourage you to take a leaflet and share with colleagues teaching mathematics at Junior Cycle who are not in attendance today.</a:t>
            </a:r>
          </a:p>
        </p:txBody>
      </p:sp>
      <p:pic>
        <p:nvPicPr>
          <p:cNvPr id="5" name="Picture 4" descr="A screenshot of a yellow poster&#10;&#10;Description automatically generated">
            <a:extLst>
              <a:ext uri="{FF2B5EF4-FFF2-40B4-BE49-F238E27FC236}">
                <a16:creationId xmlns:a16="http://schemas.microsoft.com/office/drawing/2014/main" id="{38A3C796-02BE-51D6-EB4C-05DFAEDC4D51}"/>
              </a:ext>
            </a:extLst>
          </p:cNvPr>
          <p:cNvPicPr>
            <a:picLocks noChangeAspect="1"/>
          </p:cNvPicPr>
          <p:nvPr/>
        </p:nvPicPr>
        <p:blipFill>
          <a:blip r:embed="rId3"/>
          <a:srcRect l="53417" t="63608" r="41024" b="26510"/>
          <a:stretch/>
        </p:blipFill>
        <p:spPr bwMode="auto">
          <a:xfrm>
            <a:off x="3935760" y="2780928"/>
            <a:ext cx="1296144" cy="1296144"/>
          </a:xfrm>
          <a:prstGeom prst="rect">
            <a:avLst/>
          </a:prstGeom>
        </p:spPr>
      </p:pic>
      <p:pic>
        <p:nvPicPr>
          <p:cNvPr id="6" name="Picture 5" descr="A screenshot of a computer screen&#10;&#10;Description automatically generated">
            <a:extLst>
              <a:ext uri="{FF2B5EF4-FFF2-40B4-BE49-F238E27FC236}">
                <a16:creationId xmlns:a16="http://schemas.microsoft.com/office/drawing/2014/main" id="{0CD07B5F-0F33-1F15-7AE2-86E0D1C8A9CC}"/>
              </a:ext>
            </a:extLst>
          </p:cNvPr>
          <p:cNvPicPr>
            <a:picLocks noChangeAspect="1"/>
          </p:cNvPicPr>
          <p:nvPr/>
        </p:nvPicPr>
        <p:blipFill>
          <a:blip r:embed="rId4"/>
          <a:srcRect l="38911" t="10417" r="26341"/>
          <a:stretch/>
        </p:blipFill>
        <p:spPr>
          <a:xfrm>
            <a:off x="8781856" y="1098761"/>
            <a:ext cx="3104734" cy="4502316"/>
          </a:xfrm>
          <a:prstGeom prst="rect">
            <a:avLst/>
          </a:prstGeom>
        </p:spPr>
      </p:pic>
    </p:spTree>
    <p:extLst>
      <p:ext uri="{BB962C8B-B14F-4D97-AF65-F5344CB8AC3E}">
        <p14:creationId xmlns:p14="http://schemas.microsoft.com/office/powerpoint/2010/main" val="34821729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E2F00E-72E7-77DC-71C5-DD0AE494431C}"/>
              </a:ext>
            </a:extLst>
          </p:cNvPr>
          <p:cNvSpPr txBox="1"/>
          <p:nvPr/>
        </p:nvSpPr>
        <p:spPr>
          <a:xfrm>
            <a:off x="730942" y="3358055"/>
            <a:ext cx="11211676" cy="1938992"/>
          </a:xfrm>
          <a:prstGeom prst="rect">
            <a:avLst/>
          </a:prstGeom>
          <a:noFill/>
        </p:spPr>
        <p:txBody>
          <a:bodyPr wrap="square" rtlCol="0">
            <a:spAutoFit/>
          </a:bodyPr>
          <a:lstStyle/>
          <a:p>
            <a:r>
              <a:rPr lang="en-IE" sz="2400" b="1" dirty="0">
                <a:solidFill>
                  <a:schemeClr val="bg1"/>
                </a:solidFill>
                <a:latin typeface="Open Sans" panose="020B0606030504020204" pitchFamily="34" charset="0"/>
              </a:rPr>
              <a:t>HOW TO GET ACCESS TO THIS EPI•STEM TEACHER RESOURCE: </a:t>
            </a:r>
          </a:p>
          <a:p>
            <a:r>
              <a:rPr lang="en-IE" sz="2400" dirty="0">
                <a:solidFill>
                  <a:schemeClr val="bg1"/>
                </a:solidFill>
                <a:latin typeface="Open Sans" panose="020B0606030504020204" pitchFamily="34" charset="0"/>
                <a:hlinkClick r:id="rId2">
                  <a:extLst>
                    <a:ext uri="{A12FA001-AC4F-418D-AE19-62706E023703}">
                      <ahyp:hlinkClr xmlns:ahyp="http://schemas.microsoft.com/office/drawing/2018/hyperlinkcolor" val="tx"/>
                    </a:ext>
                  </a:extLst>
                </a:hlinkClick>
              </a:rPr>
              <a:t>Clink the link: https://epistem.ie/hea-resources/</a:t>
            </a:r>
            <a:r>
              <a:rPr lang="en-IE" sz="2400" dirty="0">
                <a:solidFill>
                  <a:schemeClr val="bg1"/>
                </a:solidFill>
                <a:latin typeface="Open Sans" panose="020B0606030504020204" pitchFamily="34" charset="0"/>
              </a:rPr>
              <a:t> </a:t>
            </a:r>
          </a:p>
          <a:p>
            <a:r>
              <a:rPr lang="en-IE" sz="2400" dirty="0">
                <a:solidFill>
                  <a:schemeClr val="bg1"/>
                </a:solidFill>
                <a:latin typeface="Open Sans" panose="020B0606030504020204" pitchFamily="34" charset="0"/>
              </a:rPr>
              <a:t>OR</a:t>
            </a:r>
          </a:p>
          <a:p>
            <a:r>
              <a:rPr lang="en-IE" sz="2400" b="1" dirty="0">
                <a:solidFill>
                  <a:schemeClr val="bg1"/>
                </a:solidFill>
                <a:latin typeface="Open Sans" panose="020B0606030504020204" pitchFamily="34" charset="0"/>
              </a:rPr>
              <a:t>EMAIL SENIOR EXECUTIVE ADMINISTRATOR:  </a:t>
            </a:r>
            <a:r>
              <a:rPr lang="en-IE" sz="2400" dirty="0">
                <a:solidFill>
                  <a:schemeClr val="bg1"/>
                </a:solidFill>
                <a:latin typeface="Open Sans" panose="020B0606030504020204" pitchFamily="34" charset="0"/>
                <a:hlinkClick r:id="rId3">
                  <a:extLst>
                    <a:ext uri="{A12FA001-AC4F-418D-AE19-62706E023703}">
                      <ahyp:hlinkClr xmlns:ahyp="http://schemas.microsoft.com/office/drawing/2018/hyperlinkcolor" val="tx"/>
                    </a:ext>
                  </a:extLst>
                </a:hlinkClick>
              </a:rPr>
              <a:t>HELEN.FITZGERALD@UL.IE</a:t>
            </a:r>
            <a:endParaRPr lang="en-IE" sz="2400" dirty="0">
              <a:solidFill>
                <a:schemeClr val="bg1"/>
              </a:solidFill>
              <a:latin typeface="Open Sans" panose="020B0606030504020204" pitchFamily="34" charset="0"/>
            </a:endParaRPr>
          </a:p>
          <a:p>
            <a:endParaRPr lang="en-US" sz="2400" dirty="0">
              <a:solidFill>
                <a:schemeClr val="bg1"/>
              </a:solidFill>
              <a:latin typeface="Calibri" panose="020F0502020204030204" pitchFamily="34" charset="0"/>
              <a:cs typeface="Calibri" panose="020F0502020204030204" pitchFamily="34" charset="0"/>
            </a:endParaRPr>
          </a:p>
        </p:txBody>
      </p:sp>
      <p:pic>
        <p:nvPicPr>
          <p:cNvPr id="4" name="Picture 3" descr="A logo with text on it&#10;&#10;Description automatically generated">
            <a:extLst>
              <a:ext uri="{FF2B5EF4-FFF2-40B4-BE49-F238E27FC236}">
                <a16:creationId xmlns:a16="http://schemas.microsoft.com/office/drawing/2014/main" id="{C88C7C69-E20B-50D0-FF40-1B7F57722200}"/>
              </a:ext>
            </a:extLst>
          </p:cNvPr>
          <p:cNvPicPr>
            <a:picLocks noChangeAspect="1"/>
          </p:cNvPicPr>
          <p:nvPr/>
        </p:nvPicPr>
        <p:blipFill>
          <a:blip r:embed="rId4"/>
          <a:stretch>
            <a:fillRect/>
          </a:stretch>
        </p:blipFill>
        <p:spPr>
          <a:xfrm>
            <a:off x="730942" y="910148"/>
            <a:ext cx="4088727" cy="2232445"/>
          </a:xfrm>
          <a:prstGeom prst="rect">
            <a:avLst/>
          </a:prstGeom>
        </p:spPr>
      </p:pic>
      <p:grpSp>
        <p:nvGrpSpPr>
          <p:cNvPr id="7" name="Group 6">
            <a:extLst>
              <a:ext uri="{FF2B5EF4-FFF2-40B4-BE49-F238E27FC236}">
                <a16:creationId xmlns:a16="http://schemas.microsoft.com/office/drawing/2014/main" id="{8CA16107-AC13-51DF-6C61-F1976563C0C9}"/>
              </a:ext>
            </a:extLst>
          </p:cNvPr>
          <p:cNvGrpSpPr/>
          <p:nvPr/>
        </p:nvGrpSpPr>
        <p:grpSpPr>
          <a:xfrm>
            <a:off x="730942" y="5504606"/>
            <a:ext cx="5012484" cy="907512"/>
            <a:chOff x="6495392" y="5953945"/>
            <a:chExt cx="5012484" cy="907512"/>
          </a:xfrm>
        </p:grpSpPr>
        <p:pic>
          <p:nvPicPr>
            <p:cNvPr id="8" name="Picture 7">
              <a:extLst>
                <a:ext uri="{FF2B5EF4-FFF2-40B4-BE49-F238E27FC236}">
                  <a16:creationId xmlns:a16="http://schemas.microsoft.com/office/drawing/2014/main" id="{80D9C543-C369-C99C-882D-AA566BD8258F}"/>
                </a:ext>
              </a:extLst>
            </p:cNvPr>
            <p:cNvPicPr>
              <a:picLocks noChangeAspect="1"/>
            </p:cNvPicPr>
            <p:nvPr/>
          </p:nvPicPr>
          <p:blipFill>
            <a:blip r:embed="rId5"/>
            <a:stretch>
              <a:fillRect/>
            </a:stretch>
          </p:blipFill>
          <p:spPr>
            <a:xfrm>
              <a:off x="6495392" y="5978311"/>
              <a:ext cx="1609605" cy="883146"/>
            </a:xfrm>
            <a:prstGeom prst="rect">
              <a:avLst/>
            </a:prstGeom>
          </p:spPr>
        </p:pic>
        <p:pic>
          <p:nvPicPr>
            <p:cNvPr id="9" name="Picture 8">
              <a:extLst>
                <a:ext uri="{FF2B5EF4-FFF2-40B4-BE49-F238E27FC236}">
                  <a16:creationId xmlns:a16="http://schemas.microsoft.com/office/drawing/2014/main" id="{E33ADCC1-5CD3-3B7B-D6DC-7D6CFF35CDFA}"/>
                </a:ext>
              </a:extLst>
            </p:cNvPr>
            <p:cNvPicPr>
              <a:picLocks noChangeAspect="1"/>
            </p:cNvPicPr>
            <p:nvPr/>
          </p:nvPicPr>
          <p:blipFill>
            <a:blip r:embed="rId6"/>
            <a:stretch>
              <a:fillRect/>
            </a:stretch>
          </p:blipFill>
          <p:spPr>
            <a:xfrm>
              <a:off x="8622330" y="5953945"/>
              <a:ext cx="2885546" cy="904055"/>
            </a:xfrm>
            <a:prstGeom prst="rect">
              <a:avLst/>
            </a:prstGeom>
          </p:spPr>
        </p:pic>
      </p:grpSp>
    </p:spTree>
    <p:extLst>
      <p:ext uri="{BB962C8B-B14F-4D97-AF65-F5344CB8AC3E}">
        <p14:creationId xmlns:p14="http://schemas.microsoft.com/office/powerpoint/2010/main" val="3283712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3EE79-287C-C19E-881E-018941F1067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A50B2BD-75F2-9406-91F7-CD0C23BC8D91}"/>
              </a:ext>
            </a:extLst>
          </p:cNvPr>
          <p:cNvSpPr txBox="1"/>
          <p:nvPr/>
        </p:nvSpPr>
        <p:spPr>
          <a:xfrm>
            <a:off x="586640" y="440843"/>
            <a:ext cx="6484116" cy="800219"/>
          </a:xfrm>
          <a:prstGeom prst="rect">
            <a:avLst/>
          </a:prstGeom>
          <a:noFill/>
        </p:spPr>
        <p:txBody>
          <a:bodyPr wrap="square" rtlCol="0">
            <a:spAutoFit/>
          </a:bodyPr>
          <a:lstStyle/>
          <a:p>
            <a:r>
              <a:rPr lang="en-IE" sz="2800" b="1" kern="100" dirty="0">
                <a:solidFill>
                  <a:srgbClr val="A1B344"/>
                </a:solidFill>
                <a:effectLst/>
                <a:ea typeface="DengXian" panose="02010600030101010101" pitchFamily="2" charset="-122"/>
                <a:cs typeface="Times New Roman" panose="02020603050405020304" pitchFamily="18" charset="0"/>
              </a:rPr>
              <a:t>EPI•STEM Academy of STEM Teachers</a:t>
            </a:r>
          </a:p>
          <a:p>
            <a:endParaRPr lang="en-IE" dirty="0"/>
          </a:p>
        </p:txBody>
      </p:sp>
      <p:pic>
        <p:nvPicPr>
          <p:cNvPr id="4" name="Picture 3">
            <a:extLst>
              <a:ext uri="{FF2B5EF4-FFF2-40B4-BE49-F238E27FC236}">
                <a16:creationId xmlns:a16="http://schemas.microsoft.com/office/drawing/2014/main" id="{C56A1729-C9C4-82C4-11A4-29B9E732AF1C}"/>
              </a:ext>
            </a:extLst>
          </p:cNvPr>
          <p:cNvPicPr>
            <a:picLocks noChangeAspect="1"/>
          </p:cNvPicPr>
          <p:nvPr/>
        </p:nvPicPr>
        <p:blipFill>
          <a:blip r:embed="rId2"/>
          <a:stretch>
            <a:fillRect/>
          </a:stretch>
        </p:blipFill>
        <p:spPr>
          <a:xfrm>
            <a:off x="7653404" y="351739"/>
            <a:ext cx="3807654" cy="2059248"/>
          </a:xfrm>
          <a:prstGeom prst="rect">
            <a:avLst/>
          </a:prstGeom>
        </p:spPr>
      </p:pic>
      <p:sp>
        <p:nvSpPr>
          <p:cNvPr id="5" name="TextBox 4">
            <a:extLst>
              <a:ext uri="{FF2B5EF4-FFF2-40B4-BE49-F238E27FC236}">
                <a16:creationId xmlns:a16="http://schemas.microsoft.com/office/drawing/2014/main" id="{058F30EC-FBFB-B072-002C-27FCDD764A10}"/>
              </a:ext>
            </a:extLst>
          </p:cNvPr>
          <p:cNvSpPr txBox="1"/>
          <p:nvPr/>
        </p:nvSpPr>
        <p:spPr>
          <a:xfrm>
            <a:off x="586640" y="1077362"/>
            <a:ext cx="6891522" cy="4524315"/>
          </a:xfrm>
          <a:prstGeom prst="rect">
            <a:avLst/>
          </a:prstGeom>
          <a:noFill/>
        </p:spPr>
        <p:txBody>
          <a:bodyPr wrap="square" rtlCol="0">
            <a:spAutoFit/>
          </a:bodyPr>
          <a:lstStyle/>
          <a:p>
            <a:pPr marL="285750" indent="-285750">
              <a:buFont typeface="Arial" panose="020B0604020202020204" pitchFamily="34" charset="0"/>
              <a:buChar char="•"/>
            </a:pPr>
            <a:r>
              <a:rPr lang="en-IE" dirty="0"/>
              <a:t>A growing repository of CPD Resources</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Aligns with national policy and curriculum</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Research-led resources</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We work with </a:t>
            </a:r>
            <a:r>
              <a:rPr lang="en-IE" dirty="0" err="1"/>
              <a:t>Oide</a:t>
            </a:r>
            <a:r>
              <a:rPr lang="en-IE" dirty="0"/>
              <a:t> and other national policy makers to ensure our CPD resources scaffold teachers’ continued learning</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Resources are designed for teachers to adjust and adapt to their own classes</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Resources follow the ‘Teaching Maths for Understanding’ framework</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Emphasises the importance of conceptual understanding from </a:t>
            </a:r>
            <a:r>
              <a:rPr lang="en-IE" dirty="0" err="1"/>
              <a:t>Usiskin’s</a:t>
            </a:r>
            <a:r>
              <a:rPr lang="en-IE" dirty="0"/>
              <a:t> Framework.</a:t>
            </a:r>
          </a:p>
        </p:txBody>
      </p:sp>
      <p:pic>
        <p:nvPicPr>
          <p:cNvPr id="7" name="Picture 6">
            <a:extLst>
              <a:ext uri="{FF2B5EF4-FFF2-40B4-BE49-F238E27FC236}">
                <a16:creationId xmlns:a16="http://schemas.microsoft.com/office/drawing/2014/main" id="{EB7401BA-D045-FFCF-01B6-46916313AA7C}"/>
              </a:ext>
            </a:extLst>
          </p:cNvPr>
          <p:cNvPicPr>
            <a:picLocks noChangeAspect="1"/>
          </p:cNvPicPr>
          <p:nvPr/>
        </p:nvPicPr>
        <p:blipFill>
          <a:blip r:embed="rId3"/>
          <a:srcRect b="41887"/>
          <a:stretch/>
        </p:blipFill>
        <p:spPr>
          <a:xfrm>
            <a:off x="7960668" y="2759260"/>
            <a:ext cx="3807654" cy="3212546"/>
          </a:xfrm>
          <a:prstGeom prst="rect">
            <a:avLst/>
          </a:prstGeom>
        </p:spPr>
      </p:pic>
    </p:spTree>
    <p:extLst>
      <p:ext uri="{BB962C8B-B14F-4D97-AF65-F5344CB8AC3E}">
        <p14:creationId xmlns:p14="http://schemas.microsoft.com/office/powerpoint/2010/main" val="366702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CF1F7-875C-D70D-69EA-C9753FBB8D27}"/>
            </a:ext>
          </a:extLst>
        </p:cNvPr>
        <p:cNvGrpSpPr/>
        <p:nvPr/>
      </p:nvGrpSpPr>
      <p:grpSpPr>
        <a:xfrm>
          <a:off x="0" y="0"/>
          <a:ext cx="0" cy="0"/>
          <a:chOff x="0" y="0"/>
          <a:chExt cx="0" cy="0"/>
        </a:xfrm>
      </p:grpSpPr>
      <p:pic>
        <p:nvPicPr>
          <p:cNvPr id="2" name="Picture 1" descr="A flyer with a qr code&#10;&#10;Description automatically generated">
            <a:extLst>
              <a:ext uri="{FF2B5EF4-FFF2-40B4-BE49-F238E27FC236}">
                <a16:creationId xmlns:a16="http://schemas.microsoft.com/office/drawing/2014/main" id="{F4A8AABB-A69F-73F3-E00C-F6524E2FD896}"/>
              </a:ext>
            </a:extLst>
          </p:cNvPr>
          <p:cNvPicPr>
            <a:picLocks noChangeAspect="1"/>
          </p:cNvPicPr>
          <p:nvPr/>
        </p:nvPicPr>
        <p:blipFill>
          <a:blip r:embed="rId2"/>
          <a:stretch>
            <a:fillRect/>
          </a:stretch>
        </p:blipFill>
        <p:spPr>
          <a:xfrm>
            <a:off x="7876514" y="143864"/>
            <a:ext cx="4165518" cy="5852778"/>
          </a:xfrm>
          <a:prstGeom prst="rect">
            <a:avLst/>
          </a:prstGeom>
        </p:spPr>
      </p:pic>
      <p:sp>
        <p:nvSpPr>
          <p:cNvPr id="4" name="TextBox 3">
            <a:extLst>
              <a:ext uri="{FF2B5EF4-FFF2-40B4-BE49-F238E27FC236}">
                <a16:creationId xmlns:a16="http://schemas.microsoft.com/office/drawing/2014/main" id="{BFA86242-95AD-9146-8299-49A21B83AB30}"/>
              </a:ext>
            </a:extLst>
          </p:cNvPr>
          <p:cNvSpPr txBox="1"/>
          <p:nvPr/>
        </p:nvSpPr>
        <p:spPr>
          <a:xfrm>
            <a:off x="149968" y="492026"/>
            <a:ext cx="8982873" cy="738664"/>
          </a:xfrm>
          <a:prstGeom prst="rect">
            <a:avLst/>
          </a:prstGeom>
          <a:noFill/>
        </p:spPr>
        <p:txBody>
          <a:bodyPr wrap="square" rtlCol="0">
            <a:spAutoFit/>
          </a:bodyPr>
          <a:lstStyle/>
          <a:p>
            <a:r>
              <a:rPr lang="en-IE" sz="2400" b="1" kern="100" dirty="0">
                <a:solidFill>
                  <a:srgbClr val="A1B344"/>
                </a:solidFill>
                <a:effectLst/>
                <a:ea typeface="DengXian" panose="02010600030101010101" pitchFamily="2" charset="-122"/>
                <a:cs typeface="Times New Roman" panose="02020603050405020304" pitchFamily="18" charset="0"/>
              </a:rPr>
              <a:t>Signing up for the EPI•STEM Academy of STEM Teachers</a:t>
            </a:r>
          </a:p>
          <a:p>
            <a:endParaRPr lang="en-IE" dirty="0"/>
          </a:p>
        </p:txBody>
      </p:sp>
      <p:pic>
        <p:nvPicPr>
          <p:cNvPr id="8" name="Picture 7">
            <a:extLst>
              <a:ext uri="{FF2B5EF4-FFF2-40B4-BE49-F238E27FC236}">
                <a16:creationId xmlns:a16="http://schemas.microsoft.com/office/drawing/2014/main" id="{3FF727D0-002A-34BD-B7C3-F2A30E861402}"/>
              </a:ext>
            </a:extLst>
          </p:cNvPr>
          <p:cNvPicPr>
            <a:picLocks noChangeAspect="1"/>
          </p:cNvPicPr>
          <p:nvPr/>
        </p:nvPicPr>
        <p:blipFill>
          <a:blip r:embed="rId3"/>
          <a:stretch>
            <a:fillRect/>
          </a:stretch>
        </p:blipFill>
        <p:spPr>
          <a:xfrm>
            <a:off x="4641404" y="1744823"/>
            <a:ext cx="3036433" cy="3036433"/>
          </a:xfrm>
          <a:prstGeom prst="rect">
            <a:avLst/>
          </a:prstGeom>
        </p:spPr>
      </p:pic>
      <p:sp>
        <p:nvSpPr>
          <p:cNvPr id="9" name="TextBox 8">
            <a:extLst>
              <a:ext uri="{FF2B5EF4-FFF2-40B4-BE49-F238E27FC236}">
                <a16:creationId xmlns:a16="http://schemas.microsoft.com/office/drawing/2014/main" id="{87FD2778-EFFC-13C6-7FFF-B61E6D791301}"/>
              </a:ext>
            </a:extLst>
          </p:cNvPr>
          <p:cNvSpPr txBox="1"/>
          <p:nvPr/>
        </p:nvSpPr>
        <p:spPr>
          <a:xfrm>
            <a:off x="456990" y="2074340"/>
            <a:ext cx="4053428" cy="1754326"/>
          </a:xfrm>
          <a:prstGeom prst="rect">
            <a:avLst/>
          </a:prstGeom>
          <a:noFill/>
        </p:spPr>
        <p:txBody>
          <a:bodyPr wrap="square" rtlCol="0">
            <a:spAutoFit/>
          </a:bodyPr>
          <a:lstStyle/>
          <a:p>
            <a:r>
              <a:rPr lang="en-IE" dirty="0"/>
              <a:t>Scan the QR Code</a:t>
            </a:r>
          </a:p>
          <a:p>
            <a:endParaRPr lang="en-IE" dirty="0"/>
          </a:p>
          <a:p>
            <a:r>
              <a:rPr lang="en-IE" dirty="0"/>
              <a:t>Scroll down to ‘Register for access to our HEA Resources’</a:t>
            </a:r>
          </a:p>
          <a:p>
            <a:endParaRPr lang="en-IE" dirty="0"/>
          </a:p>
          <a:p>
            <a:r>
              <a:rPr lang="en-IE" dirty="0"/>
              <a:t>Insert your details and click ‘SUBMIT’</a:t>
            </a:r>
          </a:p>
        </p:txBody>
      </p:sp>
      <p:sp>
        <p:nvSpPr>
          <p:cNvPr id="10" name="TextBox 9">
            <a:extLst>
              <a:ext uri="{FF2B5EF4-FFF2-40B4-BE49-F238E27FC236}">
                <a16:creationId xmlns:a16="http://schemas.microsoft.com/office/drawing/2014/main" id="{2BB7F4E7-28EF-564F-1146-9F5FC23951E3}"/>
              </a:ext>
            </a:extLst>
          </p:cNvPr>
          <p:cNvSpPr txBox="1"/>
          <p:nvPr/>
        </p:nvSpPr>
        <p:spPr>
          <a:xfrm>
            <a:off x="507493" y="4672317"/>
            <a:ext cx="3935234" cy="646331"/>
          </a:xfrm>
          <a:prstGeom prst="rect">
            <a:avLst/>
          </a:prstGeom>
          <a:noFill/>
        </p:spPr>
        <p:txBody>
          <a:bodyPr wrap="square" rtlCol="0">
            <a:spAutoFit/>
          </a:bodyPr>
          <a:lstStyle/>
          <a:p>
            <a:r>
              <a:rPr lang="en-IE" dirty="0">
                <a:hlinkClick r:id="rId4"/>
              </a:rPr>
              <a:t>https://epistem.ie/hea-resources/</a:t>
            </a:r>
            <a:endParaRPr lang="en-IE" dirty="0"/>
          </a:p>
          <a:p>
            <a:endParaRPr lang="en-IE" dirty="0"/>
          </a:p>
        </p:txBody>
      </p:sp>
    </p:spTree>
    <p:extLst>
      <p:ext uri="{BB962C8B-B14F-4D97-AF65-F5344CB8AC3E}">
        <p14:creationId xmlns:p14="http://schemas.microsoft.com/office/powerpoint/2010/main" val="3830675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8A23D-3339-B146-5616-BDBAFD88D4D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3AE900C-E46C-8FC0-521C-002A89813654}"/>
              </a:ext>
            </a:extLst>
          </p:cNvPr>
          <p:cNvSpPr txBox="1"/>
          <p:nvPr/>
        </p:nvSpPr>
        <p:spPr>
          <a:xfrm>
            <a:off x="586640" y="440843"/>
            <a:ext cx="6484116" cy="800219"/>
          </a:xfrm>
          <a:prstGeom prst="rect">
            <a:avLst/>
          </a:prstGeom>
          <a:noFill/>
        </p:spPr>
        <p:txBody>
          <a:bodyPr wrap="square" rtlCol="0">
            <a:spAutoFit/>
          </a:bodyPr>
          <a:lstStyle/>
          <a:p>
            <a:r>
              <a:rPr lang="en-IE" sz="2800" b="1" kern="100" dirty="0">
                <a:solidFill>
                  <a:srgbClr val="A1B344"/>
                </a:solidFill>
                <a:ea typeface="DengXian" panose="02010600030101010101" pitchFamily="2" charset="-122"/>
                <a:cs typeface="Times New Roman" panose="02020603050405020304" pitchFamily="18" charset="0"/>
              </a:rPr>
              <a:t>Financial Mathematics in the Curriculum</a:t>
            </a:r>
            <a:endParaRPr lang="en-IE" sz="2800" b="1" kern="100" dirty="0">
              <a:solidFill>
                <a:srgbClr val="A1B344"/>
              </a:solidFill>
              <a:effectLst/>
              <a:ea typeface="DengXian" panose="02010600030101010101" pitchFamily="2" charset="-122"/>
              <a:cs typeface="Times New Roman" panose="02020603050405020304" pitchFamily="18" charset="0"/>
            </a:endParaRPr>
          </a:p>
          <a:p>
            <a:endParaRPr lang="en-IE" dirty="0"/>
          </a:p>
        </p:txBody>
      </p:sp>
      <p:pic>
        <p:nvPicPr>
          <p:cNvPr id="5" name="Picture 4">
            <a:extLst>
              <a:ext uri="{FF2B5EF4-FFF2-40B4-BE49-F238E27FC236}">
                <a16:creationId xmlns:a16="http://schemas.microsoft.com/office/drawing/2014/main" id="{E479E999-4DD9-2BDA-6EF3-D5414961F22F}"/>
              </a:ext>
            </a:extLst>
          </p:cNvPr>
          <p:cNvPicPr>
            <a:picLocks noChangeAspect="1"/>
          </p:cNvPicPr>
          <p:nvPr/>
        </p:nvPicPr>
        <p:blipFill>
          <a:blip r:embed="rId2"/>
          <a:stretch>
            <a:fillRect/>
          </a:stretch>
        </p:blipFill>
        <p:spPr>
          <a:xfrm>
            <a:off x="730942" y="1142802"/>
            <a:ext cx="3533549" cy="4838733"/>
          </a:xfrm>
          <a:prstGeom prst="rect">
            <a:avLst/>
          </a:prstGeom>
          <a:ln>
            <a:solidFill>
              <a:schemeClr val="tx1"/>
            </a:solidFill>
          </a:ln>
        </p:spPr>
      </p:pic>
      <p:pic>
        <p:nvPicPr>
          <p:cNvPr id="7" name="Picture 6">
            <a:extLst>
              <a:ext uri="{FF2B5EF4-FFF2-40B4-BE49-F238E27FC236}">
                <a16:creationId xmlns:a16="http://schemas.microsoft.com/office/drawing/2014/main" id="{F39AA786-523B-823E-3134-6F194F6EA7EE}"/>
              </a:ext>
            </a:extLst>
          </p:cNvPr>
          <p:cNvPicPr>
            <a:picLocks noChangeAspect="1"/>
          </p:cNvPicPr>
          <p:nvPr/>
        </p:nvPicPr>
        <p:blipFill>
          <a:blip r:embed="rId3"/>
          <a:stretch>
            <a:fillRect/>
          </a:stretch>
        </p:blipFill>
        <p:spPr>
          <a:xfrm>
            <a:off x="7565952" y="279919"/>
            <a:ext cx="3895106" cy="5763606"/>
          </a:xfrm>
          <a:prstGeom prst="rect">
            <a:avLst/>
          </a:prstGeom>
          <a:ln>
            <a:solidFill>
              <a:schemeClr val="tx1"/>
            </a:solidFill>
          </a:ln>
        </p:spPr>
      </p:pic>
      <p:sp>
        <p:nvSpPr>
          <p:cNvPr id="8" name="TextBox 7">
            <a:extLst>
              <a:ext uri="{FF2B5EF4-FFF2-40B4-BE49-F238E27FC236}">
                <a16:creationId xmlns:a16="http://schemas.microsoft.com/office/drawing/2014/main" id="{E8DF6564-7545-2831-268C-BF5464768CD8}"/>
              </a:ext>
            </a:extLst>
          </p:cNvPr>
          <p:cNvSpPr txBox="1"/>
          <p:nvPr/>
        </p:nvSpPr>
        <p:spPr>
          <a:xfrm>
            <a:off x="4698476" y="1239939"/>
            <a:ext cx="1336313" cy="369332"/>
          </a:xfrm>
          <a:prstGeom prst="rect">
            <a:avLst/>
          </a:prstGeom>
          <a:noFill/>
          <a:ln>
            <a:solidFill>
              <a:schemeClr val="tx1"/>
            </a:solidFill>
          </a:ln>
        </p:spPr>
        <p:txBody>
          <a:bodyPr wrap="square" rtlCol="0">
            <a:spAutoFit/>
          </a:bodyPr>
          <a:lstStyle/>
          <a:p>
            <a:r>
              <a:rPr lang="en-IE" dirty="0"/>
              <a:t>Junior Cycle</a:t>
            </a:r>
          </a:p>
        </p:txBody>
      </p:sp>
      <p:sp>
        <p:nvSpPr>
          <p:cNvPr id="9" name="TextBox 8">
            <a:extLst>
              <a:ext uri="{FF2B5EF4-FFF2-40B4-BE49-F238E27FC236}">
                <a16:creationId xmlns:a16="http://schemas.microsoft.com/office/drawing/2014/main" id="{5FC6581D-EAA3-9748-AAB5-0E3B8BCF6C4E}"/>
              </a:ext>
            </a:extLst>
          </p:cNvPr>
          <p:cNvSpPr txBox="1"/>
          <p:nvPr/>
        </p:nvSpPr>
        <p:spPr>
          <a:xfrm>
            <a:off x="5292134" y="1855492"/>
            <a:ext cx="1899472" cy="369332"/>
          </a:xfrm>
          <a:prstGeom prst="rect">
            <a:avLst/>
          </a:prstGeom>
          <a:noFill/>
          <a:ln>
            <a:solidFill>
              <a:schemeClr val="tx1"/>
            </a:solidFill>
          </a:ln>
        </p:spPr>
        <p:txBody>
          <a:bodyPr wrap="square" rtlCol="0">
            <a:spAutoFit/>
          </a:bodyPr>
          <a:lstStyle/>
          <a:p>
            <a:r>
              <a:rPr lang="en-IE" dirty="0"/>
              <a:t>Leaving Certificate</a:t>
            </a:r>
          </a:p>
        </p:txBody>
      </p:sp>
      <p:cxnSp>
        <p:nvCxnSpPr>
          <p:cNvPr id="11" name="Straight Arrow Connector 10">
            <a:extLst>
              <a:ext uri="{FF2B5EF4-FFF2-40B4-BE49-F238E27FC236}">
                <a16:creationId xmlns:a16="http://schemas.microsoft.com/office/drawing/2014/main" id="{7FC2CA8C-8C71-B55C-C285-80E0AFF05D2E}"/>
              </a:ext>
            </a:extLst>
          </p:cNvPr>
          <p:cNvCxnSpPr/>
          <p:nvPr/>
        </p:nvCxnSpPr>
        <p:spPr>
          <a:xfrm flipH="1">
            <a:off x="4481220" y="1403287"/>
            <a:ext cx="2172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143128B-1928-3778-9FCC-E111A318BC77}"/>
              </a:ext>
            </a:extLst>
          </p:cNvPr>
          <p:cNvCxnSpPr>
            <a:stCxn id="9" idx="3"/>
          </p:cNvCxnSpPr>
          <p:nvPr/>
        </p:nvCxnSpPr>
        <p:spPr>
          <a:xfrm flipV="1">
            <a:off x="7191606" y="2037694"/>
            <a:ext cx="253497" cy="24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EA1235D-8260-EF87-532C-DBD897E5B5E8}"/>
              </a:ext>
            </a:extLst>
          </p:cNvPr>
          <p:cNvSpPr txBox="1"/>
          <p:nvPr/>
        </p:nvSpPr>
        <p:spPr>
          <a:xfrm>
            <a:off x="4539094" y="2971202"/>
            <a:ext cx="2752254" cy="2800767"/>
          </a:xfrm>
          <a:prstGeom prst="rect">
            <a:avLst/>
          </a:prstGeom>
          <a:noFill/>
        </p:spPr>
        <p:txBody>
          <a:bodyPr wrap="square" rtlCol="0">
            <a:spAutoFit/>
          </a:bodyPr>
          <a:lstStyle/>
          <a:p>
            <a:pPr marL="285750" indent="-285750">
              <a:buFont typeface="Arial" panose="020B0604020202020204" pitchFamily="34" charset="0"/>
              <a:buChar char="•"/>
            </a:pPr>
            <a:r>
              <a:rPr lang="en-IE" sz="1600" dirty="0"/>
              <a:t>NCCA Review (NCCA, 2024)</a:t>
            </a:r>
          </a:p>
          <a:p>
            <a:pPr marL="285750" indent="-285750">
              <a:buFont typeface="Arial" panose="020B0604020202020204" pitchFamily="34" charset="0"/>
              <a:buChar char="•"/>
            </a:pPr>
            <a:endParaRPr lang="en-IE" sz="1600" dirty="0"/>
          </a:p>
          <a:p>
            <a:pPr marL="285750" indent="-285750">
              <a:buFont typeface="Arial" panose="020B0604020202020204" pitchFamily="34" charset="0"/>
              <a:buChar char="•"/>
            </a:pPr>
            <a:r>
              <a:rPr lang="en-IE" sz="1600" dirty="0"/>
              <a:t>Student centred learning</a:t>
            </a:r>
          </a:p>
          <a:p>
            <a:pPr marL="285750" indent="-285750">
              <a:buFont typeface="Arial" panose="020B0604020202020204" pitchFamily="34" charset="0"/>
              <a:buChar char="•"/>
            </a:pPr>
            <a:endParaRPr lang="en-IE" sz="1600" dirty="0"/>
          </a:p>
          <a:p>
            <a:pPr marL="285750" indent="-285750">
              <a:buFont typeface="Arial" panose="020B0604020202020204" pitchFamily="34" charset="0"/>
              <a:buChar char="•"/>
            </a:pPr>
            <a:r>
              <a:rPr lang="en-IE" sz="1600" dirty="0"/>
              <a:t>Learning for understanding</a:t>
            </a:r>
          </a:p>
          <a:p>
            <a:pPr marL="285750" indent="-285750">
              <a:buFont typeface="Arial" panose="020B0604020202020204" pitchFamily="34" charset="0"/>
              <a:buChar char="•"/>
            </a:pPr>
            <a:endParaRPr lang="en-IE" sz="1600" dirty="0"/>
          </a:p>
          <a:p>
            <a:pPr marL="285750" indent="-285750">
              <a:buFont typeface="Arial" panose="020B0604020202020204" pitchFamily="34" charset="0"/>
              <a:buChar char="•"/>
            </a:pPr>
            <a:r>
              <a:rPr lang="en-IE" sz="1600" dirty="0"/>
              <a:t>Conceptual understanding</a:t>
            </a:r>
          </a:p>
          <a:p>
            <a:pPr marL="285750" indent="-285750">
              <a:buFont typeface="Arial" panose="020B0604020202020204" pitchFamily="34" charset="0"/>
              <a:buChar char="•"/>
            </a:pPr>
            <a:endParaRPr lang="en-IE" sz="1600" dirty="0"/>
          </a:p>
          <a:p>
            <a:pPr marL="285750" indent="-285750">
              <a:buFont typeface="Arial" panose="020B0604020202020204" pitchFamily="34" charset="0"/>
              <a:buChar char="•"/>
            </a:pPr>
            <a:r>
              <a:rPr lang="en-IE" sz="1600" dirty="0"/>
              <a:t>Procedural fluency</a:t>
            </a:r>
          </a:p>
          <a:p>
            <a:pPr marL="285750" indent="-285750">
              <a:buFont typeface="Arial" panose="020B0604020202020204" pitchFamily="34" charset="0"/>
              <a:buChar char="•"/>
            </a:pPr>
            <a:endParaRPr lang="en-IE" sz="1600" dirty="0"/>
          </a:p>
          <a:p>
            <a:pPr marL="285750" indent="-285750">
              <a:buFont typeface="Arial" panose="020B0604020202020204" pitchFamily="34" charset="0"/>
              <a:buChar char="•"/>
            </a:pPr>
            <a:r>
              <a:rPr lang="en-IE" sz="1600" dirty="0"/>
              <a:t>Real-world applications</a:t>
            </a:r>
          </a:p>
        </p:txBody>
      </p:sp>
    </p:spTree>
    <p:extLst>
      <p:ext uri="{BB962C8B-B14F-4D97-AF65-F5344CB8AC3E}">
        <p14:creationId xmlns:p14="http://schemas.microsoft.com/office/powerpoint/2010/main" val="1852549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2E941-29A0-52F2-65E4-4D20464C6B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8C41B2D-390F-626D-7B73-B42BDFA34B81}"/>
              </a:ext>
            </a:extLst>
          </p:cNvPr>
          <p:cNvSpPr txBox="1"/>
          <p:nvPr/>
        </p:nvSpPr>
        <p:spPr>
          <a:xfrm>
            <a:off x="586640" y="440843"/>
            <a:ext cx="6484116" cy="800219"/>
          </a:xfrm>
          <a:prstGeom prst="rect">
            <a:avLst/>
          </a:prstGeom>
          <a:noFill/>
        </p:spPr>
        <p:txBody>
          <a:bodyPr wrap="square" rtlCol="0">
            <a:spAutoFit/>
          </a:bodyPr>
          <a:lstStyle/>
          <a:p>
            <a:r>
              <a:rPr lang="en-IE" sz="2800" b="1" kern="100" dirty="0">
                <a:solidFill>
                  <a:srgbClr val="A1B344"/>
                </a:solidFill>
                <a:ea typeface="DengXian" panose="02010600030101010101" pitchFamily="2" charset="-122"/>
                <a:cs typeface="Times New Roman" panose="02020603050405020304" pitchFamily="18" charset="0"/>
              </a:rPr>
              <a:t>Financial Mathematics in the Real World</a:t>
            </a:r>
            <a:endParaRPr lang="en-IE" sz="2800" b="1" kern="100" dirty="0">
              <a:solidFill>
                <a:srgbClr val="A1B344"/>
              </a:solidFill>
              <a:effectLst/>
              <a:ea typeface="DengXian" panose="02010600030101010101" pitchFamily="2" charset="-122"/>
              <a:cs typeface="Times New Roman" panose="02020603050405020304" pitchFamily="18" charset="0"/>
            </a:endParaRPr>
          </a:p>
          <a:p>
            <a:endParaRPr lang="en-IE" dirty="0"/>
          </a:p>
        </p:txBody>
      </p:sp>
      <p:sp>
        <p:nvSpPr>
          <p:cNvPr id="4" name="TextBox 3">
            <a:extLst>
              <a:ext uri="{FF2B5EF4-FFF2-40B4-BE49-F238E27FC236}">
                <a16:creationId xmlns:a16="http://schemas.microsoft.com/office/drawing/2014/main" id="{03D6F225-6DDE-4454-2A28-A74A1F8A3F0A}"/>
              </a:ext>
            </a:extLst>
          </p:cNvPr>
          <p:cNvSpPr txBox="1"/>
          <p:nvPr/>
        </p:nvSpPr>
        <p:spPr>
          <a:xfrm>
            <a:off x="586640" y="1120676"/>
            <a:ext cx="6962115" cy="4247317"/>
          </a:xfrm>
          <a:prstGeom prst="rect">
            <a:avLst/>
          </a:prstGeom>
          <a:noFill/>
        </p:spPr>
        <p:txBody>
          <a:bodyPr wrap="square" rtlCol="0">
            <a:spAutoFit/>
          </a:bodyPr>
          <a:lstStyle/>
          <a:p>
            <a:r>
              <a:rPr lang="en-IE" dirty="0"/>
              <a:t>Where do we see financial mathematics…</a:t>
            </a:r>
          </a:p>
          <a:p>
            <a:endParaRPr lang="en-IE" dirty="0"/>
          </a:p>
          <a:p>
            <a:pPr marL="285750" indent="-285750">
              <a:buFont typeface="Arial" panose="020B0604020202020204" pitchFamily="34" charset="0"/>
              <a:buChar char="•"/>
            </a:pPr>
            <a:r>
              <a:rPr lang="en-IE" dirty="0"/>
              <a:t>Banks</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Businesses</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Investments</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Stocks and Bonds</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Interest rates (repayments of loans)</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Insurance (calculating premiums)</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General Election 2024!</a:t>
            </a:r>
          </a:p>
        </p:txBody>
      </p:sp>
      <p:pic>
        <p:nvPicPr>
          <p:cNvPr id="5" name="Picture 4" descr="Financial Literacy: What It Is, and Why It Is So Important To Teach Teens">
            <a:extLst>
              <a:ext uri="{FF2B5EF4-FFF2-40B4-BE49-F238E27FC236}">
                <a16:creationId xmlns:a16="http://schemas.microsoft.com/office/drawing/2014/main" id="{188939E7-8440-87FD-ACDE-7BB1C49F7398}"/>
              </a:ext>
            </a:extLst>
          </p:cNvPr>
          <p:cNvPicPr>
            <a:picLocks noChangeAspect="1"/>
          </p:cNvPicPr>
          <p:nvPr/>
        </p:nvPicPr>
        <p:blipFill>
          <a:blip r:embed="rId2" cstate="print">
            <a:extLst>
              <a:ext uri="{28A0092B-C50C-407E-A947-70E740481C1C}">
                <a14:useLocalDpi xmlns:a14="http://schemas.microsoft.com/office/drawing/2010/main" val="0"/>
              </a:ext>
            </a:extLst>
          </a:blip>
          <a:srcRect l="50464" b="9063"/>
          <a:stretch/>
        </p:blipFill>
        <p:spPr bwMode="auto">
          <a:xfrm>
            <a:off x="5368047" y="1865671"/>
            <a:ext cx="2253136" cy="2757326"/>
          </a:xfrm>
          <a:prstGeom prst="rect">
            <a:avLst/>
          </a:prstGeom>
          <a:noFill/>
          <a:ln>
            <a:noFill/>
          </a:ln>
        </p:spPr>
      </p:pic>
      <p:pic>
        <p:nvPicPr>
          <p:cNvPr id="7" name="Picture 6">
            <a:extLst>
              <a:ext uri="{FF2B5EF4-FFF2-40B4-BE49-F238E27FC236}">
                <a16:creationId xmlns:a16="http://schemas.microsoft.com/office/drawing/2014/main" id="{992D7E47-60C3-E5B1-E777-672170EE05E4}"/>
              </a:ext>
            </a:extLst>
          </p:cNvPr>
          <p:cNvPicPr>
            <a:picLocks noChangeAspect="1"/>
          </p:cNvPicPr>
          <p:nvPr/>
        </p:nvPicPr>
        <p:blipFill>
          <a:blip r:embed="rId3"/>
          <a:stretch>
            <a:fillRect/>
          </a:stretch>
        </p:blipFill>
        <p:spPr>
          <a:xfrm>
            <a:off x="7868598" y="440843"/>
            <a:ext cx="3736762" cy="5022101"/>
          </a:xfrm>
          <a:prstGeom prst="rect">
            <a:avLst/>
          </a:prstGeom>
        </p:spPr>
      </p:pic>
    </p:spTree>
    <p:extLst>
      <p:ext uri="{BB962C8B-B14F-4D97-AF65-F5344CB8AC3E}">
        <p14:creationId xmlns:p14="http://schemas.microsoft.com/office/powerpoint/2010/main" val="1284074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C7227-1740-ABBE-7C66-9046E30A685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8887F78-D5AC-ADD0-E06E-B9367A476515}"/>
              </a:ext>
            </a:extLst>
          </p:cNvPr>
          <p:cNvSpPr txBox="1"/>
          <p:nvPr/>
        </p:nvSpPr>
        <p:spPr>
          <a:xfrm>
            <a:off x="730942" y="1561447"/>
            <a:ext cx="8780920" cy="923330"/>
          </a:xfrm>
          <a:prstGeom prst="rect">
            <a:avLst/>
          </a:prstGeom>
          <a:noFill/>
        </p:spPr>
        <p:txBody>
          <a:bodyPr wrap="square" rtlCol="0">
            <a:spAutoFit/>
          </a:bodyPr>
          <a:lstStyle/>
          <a:p>
            <a:endParaRPr lang="en-IE" sz="2000" dirty="0">
              <a:solidFill>
                <a:srgbClr val="43894A"/>
              </a:solidFill>
              <a:latin typeface="Open Sans" panose="020B0606030504020204" pitchFamily="34" charset="0"/>
            </a:endParaRPr>
          </a:p>
          <a:p>
            <a:r>
              <a:rPr lang="en-IE" sz="1600" dirty="0">
                <a:solidFill>
                  <a:srgbClr val="000000"/>
                </a:solidFill>
                <a:latin typeface="Open Sans" panose="020B0606030504020204" pitchFamily="34" charset="0"/>
              </a:rPr>
              <a:t> </a:t>
            </a:r>
            <a:endParaRPr lang="en-US" sz="1600" dirty="0">
              <a:solidFill>
                <a:srgbClr val="43894A"/>
              </a:solidFill>
              <a:latin typeface="Calibri" panose="020F0502020204030204" pitchFamily="34" charset="0"/>
              <a:cs typeface="Calibri" panose="020F0502020204030204" pitchFamily="34" charset="0"/>
            </a:endParaRPr>
          </a:p>
          <a:p>
            <a:endParaRPr lang="en-US" dirty="0">
              <a:solidFill>
                <a:srgbClr val="43894A"/>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E5566F5F-D2BB-126F-AE9A-D9F7A6EDC11C}"/>
              </a:ext>
            </a:extLst>
          </p:cNvPr>
          <p:cNvSpPr txBox="1"/>
          <p:nvPr/>
        </p:nvSpPr>
        <p:spPr>
          <a:xfrm>
            <a:off x="586640" y="440843"/>
            <a:ext cx="6484116" cy="800219"/>
          </a:xfrm>
          <a:prstGeom prst="rect">
            <a:avLst/>
          </a:prstGeom>
          <a:noFill/>
        </p:spPr>
        <p:txBody>
          <a:bodyPr wrap="square" rtlCol="0">
            <a:spAutoFit/>
          </a:bodyPr>
          <a:lstStyle/>
          <a:p>
            <a:r>
              <a:rPr lang="en-IE" sz="2800" b="1" kern="100" dirty="0">
                <a:solidFill>
                  <a:srgbClr val="A1B344"/>
                </a:solidFill>
                <a:ea typeface="DengXian" panose="02010600030101010101" pitchFamily="2" charset="-122"/>
                <a:cs typeface="Times New Roman" panose="02020603050405020304" pitchFamily="18" charset="0"/>
              </a:rPr>
              <a:t>The Career </a:t>
            </a:r>
            <a:r>
              <a:rPr lang="en-IE" sz="2800" b="1" kern="100" dirty="0" err="1">
                <a:solidFill>
                  <a:srgbClr val="A1B344"/>
                </a:solidFill>
                <a:ea typeface="DengXian" panose="02010600030101010101" pitchFamily="2" charset="-122"/>
                <a:cs typeface="Times New Roman" panose="02020603050405020304" pitchFamily="18" charset="0"/>
              </a:rPr>
              <a:t>Mathways</a:t>
            </a:r>
            <a:r>
              <a:rPr lang="en-IE" sz="2800" b="1" kern="100" dirty="0">
                <a:solidFill>
                  <a:srgbClr val="A1B344"/>
                </a:solidFill>
                <a:ea typeface="DengXian" panose="02010600030101010101" pitchFamily="2" charset="-122"/>
                <a:cs typeface="Times New Roman" panose="02020603050405020304" pitchFamily="18" charset="0"/>
              </a:rPr>
              <a:t> Project</a:t>
            </a:r>
            <a:endParaRPr lang="en-IE" sz="2800" b="1" kern="100" dirty="0">
              <a:solidFill>
                <a:srgbClr val="A1B344"/>
              </a:solidFill>
              <a:effectLst/>
              <a:ea typeface="DengXian" panose="02010600030101010101" pitchFamily="2" charset="-122"/>
              <a:cs typeface="Times New Roman" panose="02020603050405020304" pitchFamily="18" charset="0"/>
            </a:endParaRPr>
          </a:p>
          <a:p>
            <a:endParaRPr lang="en-IE" dirty="0"/>
          </a:p>
        </p:txBody>
      </p:sp>
      <p:pic>
        <p:nvPicPr>
          <p:cNvPr id="6" name="Picture 2" descr="EPI-STEM">
            <a:extLst>
              <a:ext uri="{FF2B5EF4-FFF2-40B4-BE49-F238E27FC236}">
                <a16:creationId xmlns:a16="http://schemas.microsoft.com/office/drawing/2014/main" id="{F840F7D1-AF6D-3788-62DD-17D0DC78CBA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884" b="95349" l="3425" r="99315">
                        <a14:foregroundMark x1="2740" y1="94186" x2="17808" y2="93605"/>
                        <a14:foregroundMark x1="17808" y1="93605" x2="65411" y2="95349"/>
                        <a14:foregroundMark x1="65411" y1="95349" x2="97603" y2="94186"/>
                        <a14:foregroundMark x1="6164" y1="90698" x2="5137" y2="92442"/>
                        <a14:foregroundMark x1="9932" y1="91279" x2="14726" y2="90116"/>
                        <a14:foregroundMark x1="5137" y1="95930" x2="17123" y2="93605"/>
                        <a14:foregroundMark x1="30822" y1="91279" x2="39384" y2="91279"/>
                        <a14:foregroundMark x1="42808" y1="91279" x2="51712" y2="89535"/>
                        <a14:foregroundMark x1="60959" y1="90698" x2="69863" y2="91279"/>
                        <a14:foregroundMark x1="70548" y1="91860" x2="79110" y2="88953"/>
                        <a14:foregroundMark x1="81507" y1="90116" x2="91096" y2="92442"/>
                        <a14:foregroundMark x1="90068" y1="91860" x2="94178" y2="91279"/>
                        <a14:foregroundMark x1="3425" y1="90698" x2="3425" y2="90698"/>
                        <a14:foregroundMark x1="24658" y1="90116" x2="24658" y2="90116"/>
                        <a14:foregroundMark x1="21918" y1="90116" x2="21918" y2="90116"/>
                        <a14:foregroundMark x1="21918" y1="91860" x2="21918" y2="91860"/>
                        <a14:foregroundMark x1="63356" y1="89535" x2="64384" y2="89535"/>
                        <a14:foregroundMark x1="23973" y1="90698" x2="23973" y2="90698"/>
                        <a14:foregroundMark x1="99315" y1="94767" x2="99315" y2="92442"/>
                        <a14:foregroundMark x1="57192" y1="88953" x2="57192" y2="88953"/>
                        <a14:foregroundMark x1="73630" y1="90116" x2="73630" y2="90116"/>
                        <a14:foregroundMark x1="73973" y1="89535" x2="73973" y2="89535"/>
                      </a14:backgroundRemoval>
                    </a14:imgEffect>
                  </a14:imgLayer>
                </a14:imgProps>
              </a:ext>
              <a:ext uri="{28A0092B-C50C-407E-A947-70E740481C1C}">
                <a14:useLocalDpi xmlns:a14="http://schemas.microsoft.com/office/drawing/2010/main" val="0"/>
              </a:ext>
            </a:extLst>
          </a:blip>
          <a:srcRect/>
          <a:stretch>
            <a:fillRect/>
          </a:stretch>
        </p:blipFill>
        <p:spPr bwMode="auto">
          <a:xfrm>
            <a:off x="2246166" y="4437851"/>
            <a:ext cx="2594695" cy="152838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4401FD0-6EB2-76CC-9917-36E3D7304A43}"/>
              </a:ext>
            </a:extLst>
          </p:cNvPr>
          <p:cNvSpPr txBox="1"/>
          <p:nvPr/>
        </p:nvSpPr>
        <p:spPr>
          <a:xfrm>
            <a:off x="586640" y="1021531"/>
            <a:ext cx="5913748" cy="3416320"/>
          </a:xfrm>
          <a:prstGeom prst="rect">
            <a:avLst/>
          </a:prstGeom>
          <a:noFill/>
        </p:spPr>
        <p:txBody>
          <a:bodyPr wrap="square" rtlCol="0">
            <a:spAutoFit/>
          </a:bodyPr>
          <a:lstStyle/>
          <a:p>
            <a:r>
              <a:rPr lang="en-IE" dirty="0"/>
              <a:t>Science Foundation Ireland (SFI) funded project designed for Transition Year students.</a:t>
            </a:r>
          </a:p>
          <a:p>
            <a:endParaRPr lang="en-IE" dirty="0"/>
          </a:p>
          <a:p>
            <a:r>
              <a:rPr lang="en-IE" dirty="0"/>
              <a:t>Aims to highlight the mathematics underpinning a variety of careers.</a:t>
            </a:r>
          </a:p>
          <a:p>
            <a:endParaRPr lang="en-IE" dirty="0"/>
          </a:p>
          <a:p>
            <a:r>
              <a:rPr lang="en-IE" dirty="0"/>
              <a:t>Aims to enhance student engagement across all STEM subjects.</a:t>
            </a:r>
          </a:p>
          <a:p>
            <a:endParaRPr lang="en-IE" dirty="0"/>
          </a:p>
          <a:p>
            <a:r>
              <a:rPr lang="en-IE" dirty="0"/>
              <a:t>The Career </a:t>
            </a:r>
            <a:r>
              <a:rPr lang="en-IE" dirty="0" err="1"/>
              <a:t>Mathways</a:t>
            </a:r>
            <a:r>
              <a:rPr lang="en-IE" dirty="0"/>
              <a:t> website will be launched in early 2025 and will include Teaching &amp; Learning Plans, worksheets and more!</a:t>
            </a:r>
          </a:p>
        </p:txBody>
      </p:sp>
      <p:pic>
        <p:nvPicPr>
          <p:cNvPr id="9" name="Picture 8">
            <a:extLst>
              <a:ext uri="{FF2B5EF4-FFF2-40B4-BE49-F238E27FC236}">
                <a16:creationId xmlns:a16="http://schemas.microsoft.com/office/drawing/2014/main" id="{90671C9E-C036-EA01-FA2C-51C6A15459CC}"/>
              </a:ext>
            </a:extLst>
          </p:cNvPr>
          <p:cNvPicPr>
            <a:picLocks noChangeAspect="1"/>
          </p:cNvPicPr>
          <p:nvPr/>
        </p:nvPicPr>
        <p:blipFill>
          <a:blip r:embed="rId4"/>
          <a:stretch>
            <a:fillRect/>
          </a:stretch>
        </p:blipFill>
        <p:spPr>
          <a:xfrm>
            <a:off x="7215058" y="153908"/>
            <a:ext cx="4104256" cy="5748950"/>
          </a:xfrm>
          <a:prstGeom prst="rect">
            <a:avLst/>
          </a:prstGeom>
        </p:spPr>
      </p:pic>
    </p:spTree>
    <p:extLst>
      <p:ext uri="{BB962C8B-B14F-4D97-AF65-F5344CB8AC3E}">
        <p14:creationId xmlns:p14="http://schemas.microsoft.com/office/powerpoint/2010/main" val="4038002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DD6A3-3D59-4DBD-9187-A93DC7AF018E}"/>
              </a:ext>
            </a:extLst>
          </p:cNvPr>
          <p:cNvSpPr>
            <a:spLocks noGrp="1"/>
          </p:cNvSpPr>
          <p:nvPr>
            <p:ph type="title"/>
          </p:nvPr>
        </p:nvSpPr>
        <p:spPr/>
        <p:txBody>
          <a:bodyPr/>
          <a:lstStyle/>
          <a:p>
            <a:r>
              <a:rPr lang="en-US" dirty="0">
                <a:solidFill>
                  <a:srgbClr val="A1B344"/>
                </a:solidFill>
              </a:rPr>
              <a:t>Introducing Myself and the Project</a:t>
            </a:r>
          </a:p>
        </p:txBody>
      </p:sp>
      <p:sp>
        <p:nvSpPr>
          <p:cNvPr id="3" name="Content Placeholder 2">
            <a:extLst>
              <a:ext uri="{FF2B5EF4-FFF2-40B4-BE49-F238E27FC236}">
                <a16:creationId xmlns:a16="http://schemas.microsoft.com/office/drawing/2014/main" id="{1E52BDDE-2EAD-3091-5001-3680E60CF592}"/>
              </a:ext>
            </a:extLst>
          </p:cNvPr>
          <p:cNvSpPr>
            <a:spLocks noGrp="1"/>
          </p:cNvSpPr>
          <p:nvPr>
            <p:ph idx="1"/>
          </p:nvPr>
        </p:nvSpPr>
        <p:spPr/>
        <p:txBody>
          <a:bodyPr/>
          <a:lstStyle/>
          <a:p>
            <a:pPr algn="just"/>
            <a:r>
              <a:rPr lang="en-IE" sz="2800" kern="100" dirty="0">
                <a:effectLst/>
                <a:ea typeface="Aptos" panose="020B0004020202020204" pitchFamily="34" charset="0"/>
                <a:cs typeface="Times New Roman" panose="02020603050405020304" pitchFamily="18" charset="0"/>
              </a:rPr>
              <a:t>My name is Keith Kennedy and I  have been a practicing maths teacher seven years. I have taught in Irish secondary schools for five years and in a US high school for the past two years. </a:t>
            </a:r>
          </a:p>
          <a:p>
            <a:pPr algn="just"/>
            <a:endParaRPr lang="en-IE" sz="2800" kern="100" dirty="0">
              <a:ea typeface="Aptos" panose="020B0004020202020204" pitchFamily="34" charset="0"/>
              <a:cs typeface="Times New Roman" panose="02020603050405020304" pitchFamily="18" charset="0"/>
            </a:endParaRPr>
          </a:p>
          <a:p>
            <a:pPr algn="just"/>
            <a:r>
              <a:rPr lang="en-IE" sz="2800" kern="100" dirty="0">
                <a:effectLst/>
                <a:ea typeface="Aptos" panose="020B0004020202020204" pitchFamily="34" charset="0"/>
                <a:cs typeface="Times New Roman" panose="02020603050405020304" pitchFamily="18" charset="0"/>
              </a:rPr>
              <a:t>When I began work on the resources presented in this booklet I wanted to create something that I would like to use in my own classroom and to keep my skills up to date. </a:t>
            </a:r>
          </a:p>
          <a:p>
            <a:pPr algn="just"/>
            <a:endParaRPr lang="en-IE" sz="2800" kern="100" dirty="0">
              <a:effectLst/>
              <a:ea typeface="Aptos" panose="020B0004020202020204" pitchFamily="34" charset="0"/>
              <a:cs typeface="Times New Roman" panose="02020603050405020304" pitchFamily="18" charset="0"/>
            </a:endParaRPr>
          </a:p>
          <a:p>
            <a:pPr marL="0" indent="0" algn="just">
              <a:buNone/>
            </a:pPr>
            <a:endParaRPr lang="en-IE" sz="2800" kern="100" dirty="0">
              <a:effectLst/>
              <a:ea typeface="Aptos" panose="020B000402020202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538228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Theme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2" id="{D24B0405-4E1F-466C-B47E-D888F920E63B}" vid="{C92CC812-BA72-43A0-A347-C442577FD189}"/>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1717</Words>
  <Application>Microsoft Office PowerPoint</Application>
  <PresentationFormat>Widescreen</PresentationFormat>
  <Paragraphs>282</Paragraphs>
  <Slides>31</Slides>
  <Notes>3</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31</vt:i4>
      </vt:variant>
    </vt:vector>
  </HeadingPairs>
  <TitlesOfParts>
    <vt:vector size="43" baseType="lpstr">
      <vt:lpstr>DengXian</vt:lpstr>
      <vt:lpstr>Aptos</vt:lpstr>
      <vt:lpstr>Arial</vt:lpstr>
      <vt:lpstr>Calibri</vt:lpstr>
      <vt:lpstr>Cambria Math</vt:lpstr>
      <vt:lpstr>Helvetica</vt:lpstr>
      <vt:lpstr>Open Sans</vt:lpstr>
      <vt:lpstr>1_Office Theme</vt:lpstr>
      <vt:lpstr>2_Office Theme</vt:lpstr>
      <vt:lpstr>3_Office Theme</vt:lpstr>
      <vt:lpstr>1_Theme2</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Introducing Myself and the Project</vt:lpstr>
      <vt:lpstr>Introducing Myself and the Project</vt:lpstr>
      <vt:lpstr>Financial Maths Specification</vt:lpstr>
      <vt:lpstr>Financial Maths</vt:lpstr>
      <vt:lpstr>Financial Maths</vt:lpstr>
      <vt:lpstr>Formulae</vt:lpstr>
      <vt:lpstr>Formulae</vt:lpstr>
      <vt:lpstr>For Today</vt:lpstr>
      <vt:lpstr>Continuous Compound Interest and e Activity</vt:lpstr>
      <vt:lpstr>Continuous Compound Interest and e Activity</vt:lpstr>
      <vt:lpstr>Continuous Compound Interest and e Activity</vt:lpstr>
      <vt:lpstr>Continuous Compound Interest and e Activity</vt:lpstr>
      <vt:lpstr>Continuous Compound Interest and e Activity</vt:lpstr>
      <vt:lpstr>Continuous Compound Interest and e Activity</vt:lpstr>
      <vt:lpstr>House Prices</vt:lpstr>
      <vt:lpstr>House Prices</vt:lpstr>
      <vt:lpstr>House Prices</vt:lpstr>
      <vt:lpstr>House Prices</vt:lpstr>
      <vt:lpstr>House Prices</vt:lpstr>
      <vt:lpstr>Reflective Practice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Geraldine.Mooney.Simmie</dc:creator>
  <cp:lastModifiedBy>ULPG:Godley.David</cp:lastModifiedBy>
  <cp:revision>24</cp:revision>
  <dcterms:created xsi:type="dcterms:W3CDTF">2023-11-07T16:02:29Z</dcterms:created>
  <dcterms:modified xsi:type="dcterms:W3CDTF">2024-11-22T10:50:55Z</dcterms:modified>
</cp:coreProperties>
</file>