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1" r:id="rId3"/>
  </p:sldMasterIdLst>
  <p:notesMasterIdLst>
    <p:notesMasterId r:id="rId24"/>
  </p:notesMasterIdLst>
  <p:sldIdLst>
    <p:sldId id="256" r:id="rId4"/>
    <p:sldId id="4001" r:id="rId5"/>
    <p:sldId id="4002" r:id="rId6"/>
    <p:sldId id="3998" r:id="rId7"/>
    <p:sldId id="373" r:id="rId8"/>
    <p:sldId id="3993" r:id="rId9"/>
    <p:sldId id="4003" r:id="rId10"/>
    <p:sldId id="4004" r:id="rId11"/>
    <p:sldId id="4016" r:id="rId12"/>
    <p:sldId id="4010" r:id="rId13"/>
    <p:sldId id="4006" r:id="rId14"/>
    <p:sldId id="4011" r:id="rId15"/>
    <p:sldId id="4020" r:id="rId16"/>
    <p:sldId id="4019" r:id="rId17"/>
    <p:sldId id="4017" r:id="rId18"/>
    <p:sldId id="4005" r:id="rId19"/>
    <p:sldId id="4018" r:id="rId20"/>
    <p:sldId id="4007" r:id="rId21"/>
    <p:sldId id="4000" r:id="rId22"/>
    <p:sldId id="25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3" autoAdjust="0"/>
    <p:restoredTop sz="79356" autoAdjust="0"/>
  </p:normalViewPr>
  <p:slideViewPr>
    <p:cSldViewPr snapToGrid="0">
      <p:cViewPr varScale="1">
        <p:scale>
          <a:sx n="129" d="100"/>
          <a:sy n="129" d="100"/>
        </p:scale>
        <p:origin x="153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88138F-6CB4-4000-8F77-5C3B53894A1E}" type="datetimeFigureOut">
              <a:rPr lang="en-IE" smtClean="0"/>
              <a:t>26/02/2024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B7C939-F164-4582-B4F8-37FFFF67790E}" type="slidenum">
              <a:rPr lang="en-IE" smtClean="0"/>
              <a:t>‹#›</a:t>
            </a:fld>
            <a:endParaRPr lang="en-IE"/>
          </a:p>
        </p:txBody>
      </p:sp>
    </p:spTree>
    <p:extLst>
      <p:ext uri="{BB962C8B-B14F-4D97-AF65-F5344CB8AC3E}">
        <p14:creationId xmlns:p14="http://schemas.microsoft.com/office/powerpoint/2010/main" val="3470353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EB7C939-F164-4582-B4F8-37FFFF67790E}" type="slidenum">
              <a:rPr lang="en-IE" smtClean="0"/>
              <a:t>1</a:t>
            </a:fld>
            <a:endParaRPr lang="en-IE"/>
          </a:p>
        </p:txBody>
      </p:sp>
    </p:spTree>
    <p:extLst>
      <p:ext uri="{BB962C8B-B14F-4D97-AF65-F5344CB8AC3E}">
        <p14:creationId xmlns:p14="http://schemas.microsoft.com/office/powerpoint/2010/main" val="2300142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lvl="0"/>
            <a:fld id="{AE825285-C4BC-4E59-B2F4-9832ADE69181}" type="slidenum">
              <a:rPr lang="en-IE" smtClean="0"/>
              <a:t>11</a:t>
            </a:fld>
            <a:endParaRPr lang="en-IE"/>
          </a:p>
        </p:txBody>
      </p:sp>
    </p:spTree>
    <p:extLst>
      <p:ext uri="{BB962C8B-B14F-4D97-AF65-F5344CB8AC3E}">
        <p14:creationId xmlns:p14="http://schemas.microsoft.com/office/powerpoint/2010/main" val="1222062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8F14F-D37D-D3B9-A511-BDE78100B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B5B36-DB28-0B53-F659-A507330A9DB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E4FA5D1-003C-7930-6347-1971E55C0026}"/>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8DB97441-A64E-4CE4-CC82-6269FB228C65}"/>
              </a:ext>
            </a:extLst>
          </p:cNvPr>
          <p:cNvSpPr>
            <a:spLocks noGrp="1"/>
          </p:cNvSpPr>
          <p:nvPr>
            <p:ph type="sldNum" sz="quarter" idx="5"/>
          </p:nvPr>
        </p:nvSpPr>
        <p:spPr/>
        <p:txBody>
          <a:bodyPr/>
          <a:lstStyle/>
          <a:p>
            <a:pPr lvl="0"/>
            <a:fld id="{AE825285-C4BC-4E59-B2F4-9832ADE69181}" type="slidenum">
              <a:rPr lang="en-IE" smtClean="0"/>
              <a:t>12</a:t>
            </a:fld>
            <a:endParaRPr lang="en-IE"/>
          </a:p>
        </p:txBody>
      </p:sp>
    </p:spTree>
    <p:extLst>
      <p:ext uri="{BB962C8B-B14F-4D97-AF65-F5344CB8AC3E}">
        <p14:creationId xmlns:p14="http://schemas.microsoft.com/office/powerpoint/2010/main" val="3140326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FA9E3-EEE8-7869-5C38-59E2E8AE7D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BD532F-2E3A-0B28-F49F-A4584686647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FAD24B0-0305-F9F0-401D-62244D948FB7}"/>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54FAAF92-6EE6-2CC7-746F-22C1619864EF}"/>
              </a:ext>
            </a:extLst>
          </p:cNvPr>
          <p:cNvSpPr>
            <a:spLocks noGrp="1"/>
          </p:cNvSpPr>
          <p:nvPr>
            <p:ph type="sldNum" sz="quarter" idx="5"/>
          </p:nvPr>
        </p:nvSpPr>
        <p:spPr/>
        <p:txBody>
          <a:bodyPr/>
          <a:lstStyle/>
          <a:p>
            <a:pPr lvl="0"/>
            <a:fld id="{AE825285-C4BC-4E59-B2F4-9832ADE69181}" type="slidenum">
              <a:rPr lang="en-IE" smtClean="0"/>
              <a:t>13</a:t>
            </a:fld>
            <a:endParaRPr lang="en-IE"/>
          </a:p>
        </p:txBody>
      </p:sp>
    </p:spTree>
    <p:extLst>
      <p:ext uri="{BB962C8B-B14F-4D97-AF65-F5344CB8AC3E}">
        <p14:creationId xmlns:p14="http://schemas.microsoft.com/office/powerpoint/2010/main" val="2010516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IE" dirty="0"/>
              <a:t>What is the same? What is different?</a:t>
            </a:r>
          </a:p>
          <a:p>
            <a:r>
              <a:rPr lang="en-IE" dirty="0"/>
              <a:t>Which do you prefer? Why?</a:t>
            </a:r>
          </a:p>
          <a:p>
            <a:endParaRPr lang="en-IE" dirty="0"/>
          </a:p>
        </p:txBody>
      </p:sp>
      <p:sp>
        <p:nvSpPr>
          <p:cNvPr id="4" name="Slide Number Placeholder 3"/>
          <p:cNvSpPr>
            <a:spLocks noGrp="1"/>
          </p:cNvSpPr>
          <p:nvPr>
            <p:ph type="sldNum" sz="quarter" idx="5"/>
          </p:nvPr>
        </p:nvSpPr>
        <p:spPr/>
        <p:txBody>
          <a:bodyPr/>
          <a:lstStyle/>
          <a:p>
            <a:pPr lvl="0"/>
            <a:fld id="{AE825285-C4BC-4E59-B2F4-9832ADE69181}" type="slidenum">
              <a:rPr lang="en-IE" smtClean="0"/>
              <a:t>15</a:t>
            </a:fld>
            <a:endParaRPr lang="en-IE"/>
          </a:p>
        </p:txBody>
      </p:sp>
    </p:spTree>
    <p:extLst>
      <p:ext uri="{BB962C8B-B14F-4D97-AF65-F5344CB8AC3E}">
        <p14:creationId xmlns:p14="http://schemas.microsoft.com/office/powerpoint/2010/main" val="821982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same problem could be used to explore linear graphs and deepen students' knowledge in this area. In this case, you might present the problem after a quick recap of linear graphs. </a:t>
            </a:r>
          </a:p>
        </p:txBody>
      </p:sp>
      <p:sp>
        <p:nvSpPr>
          <p:cNvPr id="4" name="Slide Number Placeholder 3"/>
          <p:cNvSpPr>
            <a:spLocks noGrp="1"/>
          </p:cNvSpPr>
          <p:nvPr>
            <p:ph type="sldNum" sz="quarter" idx="5"/>
          </p:nvPr>
        </p:nvSpPr>
        <p:spPr/>
        <p:txBody>
          <a:bodyPr/>
          <a:lstStyle/>
          <a:p>
            <a:fld id="{3EB7C939-F164-4582-B4F8-37FFFF67790E}" type="slidenum">
              <a:rPr lang="en-IE" smtClean="0"/>
              <a:t>16</a:t>
            </a:fld>
            <a:endParaRPr lang="en-IE"/>
          </a:p>
        </p:txBody>
      </p:sp>
    </p:spTree>
    <p:extLst>
      <p:ext uri="{BB962C8B-B14F-4D97-AF65-F5344CB8AC3E}">
        <p14:creationId xmlns:p14="http://schemas.microsoft.com/office/powerpoint/2010/main" val="40288475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98632-A941-8483-E620-63422FF0A7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3A8B57-FC2B-592E-6D80-0CE59164C98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13E3ECF-D34E-9902-03FC-83641993AF23}"/>
              </a:ext>
            </a:extLst>
          </p:cNvPr>
          <p:cNvSpPr>
            <a:spLocks noGrp="1"/>
          </p:cNvSpPr>
          <p:nvPr>
            <p:ph type="body" idx="1"/>
          </p:nvPr>
        </p:nvSpPr>
        <p:spPr/>
        <p:txBody>
          <a:bodyPr/>
          <a:lstStyle/>
          <a:p>
            <a:r>
              <a:rPr lang="en-IE" dirty="0"/>
              <a:t>Students can then apply what they’ve learned.</a:t>
            </a:r>
          </a:p>
          <a:p>
            <a:endParaRPr lang="en-IE" dirty="0"/>
          </a:p>
          <a:p>
            <a:r>
              <a:rPr lang="en-IE" dirty="0"/>
              <a:t>In some cases, you might deliberately choose a next question that highlights how some methods are better in some situations.</a:t>
            </a:r>
          </a:p>
          <a:p>
            <a:r>
              <a:rPr lang="en-IE" dirty="0"/>
              <a:t>Here, you can have all the information easily contained and visually accessible in a single graph so that it is easy to see which one is cheaper and when.</a:t>
            </a:r>
          </a:p>
          <a:p>
            <a:endParaRPr lang="en-IE" dirty="0"/>
          </a:p>
          <a:p>
            <a:r>
              <a:rPr lang="en-IE" dirty="0"/>
              <a:t>In other instances, you might introduce decimal values or continuous data to highlight the advantage of an algebraic approach over trial and improvement or a table of values.</a:t>
            </a:r>
          </a:p>
        </p:txBody>
      </p:sp>
      <p:sp>
        <p:nvSpPr>
          <p:cNvPr id="4" name="Slide Number Placeholder 3">
            <a:extLst>
              <a:ext uri="{FF2B5EF4-FFF2-40B4-BE49-F238E27FC236}">
                <a16:creationId xmlns:a16="http://schemas.microsoft.com/office/drawing/2014/main" id="{1F9BD0EF-9109-3281-207A-A4A59F5E5D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825285-C4BC-4E59-B2F4-9832ADE69181}" type="slidenum">
              <a:rPr kumimoji="0" lang="en-I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604097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825285-C4BC-4E59-B2F4-9832ADE69181}" type="slidenum">
              <a:rPr kumimoji="0" lang="en-I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20139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B7C939-F164-4582-B4F8-37FFFF67790E}" type="slidenum">
              <a:rPr lang="en-IE" smtClean="0"/>
              <a:t>2</a:t>
            </a:fld>
            <a:endParaRPr lang="en-IE"/>
          </a:p>
        </p:txBody>
      </p:sp>
    </p:spTree>
    <p:extLst>
      <p:ext uri="{BB962C8B-B14F-4D97-AF65-F5344CB8AC3E}">
        <p14:creationId xmlns:p14="http://schemas.microsoft.com/office/powerpoint/2010/main" val="3755679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EB7C939-F164-4582-B4F8-37FFFF67790E}" type="slidenum">
              <a:rPr lang="en-IE" smtClean="0"/>
              <a:t>3</a:t>
            </a:fld>
            <a:endParaRPr lang="en-IE"/>
          </a:p>
        </p:txBody>
      </p:sp>
    </p:spTree>
    <p:extLst>
      <p:ext uri="{BB962C8B-B14F-4D97-AF65-F5344CB8AC3E}">
        <p14:creationId xmlns:p14="http://schemas.microsoft.com/office/powerpoint/2010/main" val="2367196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EB7C939-F164-4582-B4F8-37FFFF67790E}" type="slidenum">
              <a:rPr lang="en-IE" smtClean="0"/>
              <a:t>4</a:t>
            </a:fld>
            <a:endParaRPr lang="en-IE"/>
          </a:p>
        </p:txBody>
      </p:sp>
    </p:spTree>
    <p:extLst>
      <p:ext uri="{BB962C8B-B14F-4D97-AF65-F5344CB8AC3E}">
        <p14:creationId xmlns:p14="http://schemas.microsoft.com/office/powerpoint/2010/main" val="2496420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 name="Shape 739"/>
          <p:cNvSpPr>
            <a:spLocks noGrp="1" noRot="1" noChangeAspect="1"/>
          </p:cNvSpPr>
          <p:nvPr>
            <p:ph type="sldImg"/>
          </p:nvPr>
        </p:nvSpPr>
        <p:spPr>
          <a:xfrm>
            <a:off x="457200" y="720725"/>
            <a:ext cx="6400800" cy="3600450"/>
          </a:xfrm>
          <a:prstGeom prst="rect">
            <a:avLst/>
          </a:prstGeom>
        </p:spPr>
        <p:txBody>
          <a:bodyPr/>
          <a:lstStyle/>
          <a:p>
            <a:endParaRPr/>
          </a:p>
        </p:txBody>
      </p:sp>
      <p:sp>
        <p:nvSpPr>
          <p:cNvPr id="740" name="Shape 740"/>
          <p:cNvSpPr>
            <a:spLocks noGrp="1"/>
          </p:cNvSpPr>
          <p:nvPr>
            <p:ph type="body" sz="quarter" idx="1"/>
          </p:nvPr>
        </p:nvSpPr>
        <p:spPr>
          <a:prstGeom prst="rect">
            <a:avLst/>
          </a:prstGeom>
        </p:spPr>
        <p:txBody>
          <a:bodyPr/>
          <a:lstStyle/>
          <a:p>
            <a:r>
              <a:rPr lang="en-IE" dirty="0"/>
              <a:t>Structured problem solving is a model of teaching through problem solving. Students engaging with, learning about and developing all the skills and concepts WHILE engaging in problem solving. It is not a one off or end of chapter approach. </a:t>
            </a:r>
          </a:p>
          <a:p>
            <a:r>
              <a:rPr lang="en-IE" dirty="0"/>
              <a:t>It generally involves posing a problem, students then work on the problem, and then the teacher orchestrates a whole class discussion in which the different approaches are compared, contrasted and explored before leading into a summary, reflection and consolidation of the core ideas or perhaps further questions or problems.</a:t>
            </a:r>
          </a:p>
          <a:p>
            <a:endParaRPr lang="en-IE" dirty="0"/>
          </a:p>
          <a:p>
            <a:r>
              <a:rPr lang="en-IE" dirty="0"/>
              <a:t>It’s the class discussion that is the heart of the lesson – this is where the real learning takes place. It is more than students reporting what they did… but this makes it challenging. Its’ a different role to what many of us might be used to.</a:t>
            </a:r>
          </a:p>
          <a:p>
            <a:endParaRPr lang="en-IE" dirty="0"/>
          </a:p>
          <a:p>
            <a:r>
              <a:rPr lang="en-IE" dirty="0"/>
              <a:t>The Problem Solving Approach is one which highlights the fact that there can be many ways to find a solution in mathematics and, indeed, sometimes many solutions. Students get time on their own to individually solve the problem but where the learning truly occurs is in the compare and contrast element of all of the solutions. Students learn to articulate and communicate their own mathematical thinking, but also learn important skills in listening and considering other solutions. The skill for the teacher is in the “</a:t>
            </a:r>
            <a:r>
              <a:rPr lang="en-IE" dirty="0" err="1"/>
              <a:t>neriage</a:t>
            </a:r>
            <a:r>
              <a:rPr lang="en-IE" dirty="0"/>
              <a:t>” element of the lesson where they lead the discussion for students to conclude their learning. </a:t>
            </a:r>
            <a:endParaRPr dirty="0"/>
          </a:p>
        </p:txBody>
      </p:sp>
    </p:spTree>
    <p:extLst>
      <p:ext uri="{BB962C8B-B14F-4D97-AF65-F5344CB8AC3E}">
        <p14:creationId xmlns:p14="http://schemas.microsoft.com/office/powerpoint/2010/main" val="3163483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825285-C4BC-4E59-B2F4-9832ADE69181}" type="slidenum">
              <a:rPr kumimoji="0" lang="en-I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6132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B7C939-F164-4582-B4F8-37FFFF67790E}" type="slidenum">
              <a:rPr lang="en-IE" smtClean="0"/>
              <a:t>7</a:t>
            </a:fld>
            <a:endParaRPr lang="en-IE"/>
          </a:p>
        </p:txBody>
      </p:sp>
    </p:spTree>
    <p:extLst>
      <p:ext uri="{BB962C8B-B14F-4D97-AF65-F5344CB8AC3E}">
        <p14:creationId xmlns:p14="http://schemas.microsoft.com/office/powerpoint/2010/main" val="372337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Side by side comparison of forming and solving equations with a focus on defining the variable.</a:t>
            </a:r>
          </a:p>
          <a:p>
            <a:endParaRPr lang="en-GB" dirty="0"/>
          </a:p>
          <a:p>
            <a:r>
              <a:rPr lang="en-GB" dirty="0"/>
              <a:t>Do you agree?</a:t>
            </a:r>
          </a:p>
          <a:p>
            <a:r>
              <a:rPr lang="en-GB" dirty="0"/>
              <a:t>How can they both be correct?</a:t>
            </a:r>
          </a:p>
          <a:p>
            <a:r>
              <a:rPr lang="en-GB" dirty="0"/>
              <a:t>What is different?</a:t>
            </a:r>
          </a:p>
          <a:p>
            <a:r>
              <a:rPr lang="en-GB" dirty="0"/>
              <a:t>What is the same?</a:t>
            </a:r>
          </a:p>
          <a:p>
            <a:endParaRPr lang="en-GB" dirty="0"/>
          </a:p>
        </p:txBody>
      </p:sp>
      <p:sp>
        <p:nvSpPr>
          <p:cNvPr id="4" name="Slide Number Placeholder 3"/>
          <p:cNvSpPr>
            <a:spLocks noGrp="1"/>
          </p:cNvSpPr>
          <p:nvPr>
            <p:ph type="sldNum" sz="quarter" idx="5"/>
          </p:nvPr>
        </p:nvSpPr>
        <p:spPr/>
        <p:txBody>
          <a:bodyPr/>
          <a:lstStyle/>
          <a:p>
            <a:fld id="{3EB7C939-F164-4582-B4F8-37FFFF67790E}" type="slidenum">
              <a:rPr lang="en-IE" smtClean="0"/>
              <a:t>8</a:t>
            </a:fld>
            <a:endParaRPr lang="en-IE"/>
          </a:p>
        </p:txBody>
      </p:sp>
    </p:spTree>
    <p:extLst>
      <p:ext uri="{BB962C8B-B14F-4D97-AF65-F5344CB8AC3E}">
        <p14:creationId xmlns:p14="http://schemas.microsoft.com/office/powerpoint/2010/main" val="3893629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1DEE7-8846-23D8-7B94-A72689AFC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09D8E2-10A9-6470-A3A6-5B84280A19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5748F-02D7-959B-5DAA-ED874B743890}"/>
              </a:ext>
            </a:extLst>
          </p:cNvPr>
          <p:cNvSpPr>
            <a:spLocks noGrp="1"/>
          </p:cNvSpPr>
          <p:nvPr>
            <p:ph type="body" idx="1"/>
          </p:nvPr>
        </p:nvSpPr>
        <p:spPr/>
        <p:txBody>
          <a:bodyPr/>
          <a:lstStyle/>
          <a:p>
            <a:r>
              <a:rPr lang="en-GB" dirty="0"/>
              <a:t>Side by side comparison of forming and solving equations with a focus on defining the variable.</a:t>
            </a:r>
          </a:p>
          <a:p>
            <a:endParaRPr lang="en-GB" dirty="0"/>
          </a:p>
          <a:p>
            <a:r>
              <a:rPr lang="en-GB" dirty="0"/>
              <a:t>What is x?</a:t>
            </a:r>
          </a:p>
          <a:p>
            <a:r>
              <a:rPr lang="en-GB" dirty="0"/>
              <a:t>Do you agree?</a:t>
            </a:r>
          </a:p>
          <a:p>
            <a:r>
              <a:rPr lang="en-GB" dirty="0"/>
              <a:t>How can they both be correct?</a:t>
            </a:r>
          </a:p>
          <a:p>
            <a:r>
              <a:rPr lang="en-GB" dirty="0"/>
              <a:t>What is different?</a:t>
            </a:r>
          </a:p>
          <a:p>
            <a:r>
              <a:rPr lang="en-GB" dirty="0"/>
              <a:t>What is the same?</a:t>
            </a:r>
          </a:p>
          <a:p>
            <a:endParaRPr lang="en-GB" dirty="0"/>
          </a:p>
        </p:txBody>
      </p:sp>
      <p:sp>
        <p:nvSpPr>
          <p:cNvPr id="4" name="Slide Number Placeholder 3">
            <a:extLst>
              <a:ext uri="{FF2B5EF4-FFF2-40B4-BE49-F238E27FC236}">
                <a16:creationId xmlns:a16="http://schemas.microsoft.com/office/drawing/2014/main" id="{7E6CFBF6-DED4-721E-8FEB-8EBC12715278}"/>
              </a:ext>
            </a:extLst>
          </p:cNvPr>
          <p:cNvSpPr>
            <a:spLocks noGrp="1"/>
          </p:cNvSpPr>
          <p:nvPr>
            <p:ph type="sldNum" sz="quarter" idx="5"/>
          </p:nvPr>
        </p:nvSpPr>
        <p:spPr/>
        <p:txBody>
          <a:bodyPr/>
          <a:lstStyle/>
          <a:p>
            <a:fld id="{3EB7C939-F164-4582-B4F8-37FFFF67790E}" type="slidenum">
              <a:rPr lang="en-IE" smtClean="0"/>
              <a:t>9</a:t>
            </a:fld>
            <a:endParaRPr lang="en-IE"/>
          </a:p>
        </p:txBody>
      </p:sp>
    </p:spTree>
    <p:extLst>
      <p:ext uri="{BB962C8B-B14F-4D97-AF65-F5344CB8AC3E}">
        <p14:creationId xmlns:p14="http://schemas.microsoft.com/office/powerpoint/2010/main" val="1973705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1EFE-BFBA-AB2E-B229-84786905FC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B77B38DE-4D63-5267-E862-506F890D69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6A5699D8-F55A-AE9C-54C2-B9122EEE5EB1}"/>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5" name="Footer Placeholder 4">
            <a:extLst>
              <a:ext uri="{FF2B5EF4-FFF2-40B4-BE49-F238E27FC236}">
                <a16:creationId xmlns:a16="http://schemas.microsoft.com/office/drawing/2014/main" id="{D7F669A2-78EB-B49A-B0C9-72A800DCC6A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9F41993-2260-C86C-EA1B-30FDAFB41095}"/>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2543225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1DE90-B1E2-4A92-F534-1F860C0C1D1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38681D2-B1B4-CEDE-0B48-BEAB973991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9BFFEAE-EBA7-0B2B-9325-5DC689C40BB7}"/>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5" name="Footer Placeholder 4">
            <a:extLst>
              <a:ext uri="{FF2B5EF4-FFF2-40B4-BE49-F238E27FC236}">
                <a16:creationId xmlns:a16="http://schemas.microsoft.com/office/drawing/2014/main" id="{015E907B-4002-35CE-3DC3-7013E0F8DEF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376453E-6586-C2CA-EEFF-85FEB91D2DC0}"/>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187336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89FD0E-3593-08E6-5DF6-F212ABBCF8D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1352D0D-3BC4-7647-0FFE-7503C3AA70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4339D56-6124-69DA-A4BD-4298B8CEEED6}"/>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5" name="Footer Placeholder 4">
            <a:extLst>
              <a:ext uri="{FF2B5EF4-FFF2-40B4-BE49-F238E27FC236}">
                <a16:creationId xmlns:a16="http://schemas.microsoft.com/office/drawing/2014/main" id="{D5A95094-79F2-6B8B-E178-0435E7E3CB6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D77360C-76E3-5DA0-EAB3-7DF935C1B02A}"/>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64502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2"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3"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9740043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1" name="Title Text"/>
          <p:cNvSpPr txBox="1">
            <a:spLocks noGrp="1"/>
          </p:cNvSpPr>
          <p:nvPr>
            <p:ph type="title"/>
          </p:nvPr>
        </p:nvSpPr>
        <p:spPr>
          <a:prstGeom prst="rect">
            <a:avLst/>
          </a:prstGeom>
        </p:spPr>
        <p:txBody>
          <a:bodyPr/>
          <a:lstStyle/>
          <a:p>
            <a:r>
              <a:t>Title Text</a:t>
            </a:r>
          </a:p>
        </p:txBody>
      </p:sp>
      <p:sp>
        <p:nvSpPr>
          <p:cNvPr id="2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8710480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itle and Content 0">
    <p:spTree>
      <p:nvGrpSpPr>
        <p:cNvPr id="1" name=""/>
        <p:cNvGrpSpPr/>
        <p:nvPr/>
      </p:nvGrpSpPr>
      <p:grpSpPr>
        <a:xfrm>
          <a:off x="0" y="0"/>
          <a:ext cx="0" cy="0"/>
          <a:chOff x="0" y="0"/>
          <a:chExt cx="0" cy="0"/>
        </a:xfrm>
      </p:grpSpPr>
      <p:sp>
        <p:nvSpPr>
          <p:cNvPr id="30"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
        <p:nvSpPr>
          <p:cNvPr id="31" name="Body Level One…"/>
          <p:cNvSpPr txBox="1">
            <a:spLocks noGrp="1"/>
          </p:cNvSpPr>
          <p:nvPr>
            <p:ph type="body" idx="1"/>
          </p:nvPr>
        </p:nvSpPr>
        <p:spPr>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32" name="Picture 7" descr="Picture 7"/>
          <p:cNvPicPr>
            <a:picLocks noChangeAspect="1"/>
          </p:cNvPicPr>
          <p:nvPr/>
        </p:nvPicPr>
        <p:blipFill>
          <a:blip r:embed="rId2"/>
          <a:srcRect l="31638" t="9777" r="30915" b="9777"/>
          <a:stretch>
            <a:fillRect/>
          </a:stretch>
        </p:blipFill>
        <p:spPr>
          <a:xfrm>
            <a:off x="106680" y="5767892"/>
            <a:ext cx="731520" cy="997529"/>
          </a:xfrm>
          <a:prstGeom prst="rect">
            <a:avLst/>
          </a:prstGeom>
          <a:ln w="12700">
            <a:miter lim="400000"/>
          </a:ln>
        </p:spPr>
      </p:pic>
      <p:sp>
        <p:nvSpPr>
          <p:cNvPr id="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2542843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4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41"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46184350"/>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9" name="Title Text"/>
          <p:cNvSpPr txBox="1">
            <a:spLocks noGrp="1"/>
          </p:cNvSpPr>
          <p:nvPr>
            <p:ph type="title"/>
          </p:nvPr>
        </p:nvSpPr>
        <p:spPr>
          <a:prstGeom prst="rect">
            <a:avLst/>
          </a:prstGeom>
        </p:spPr>
        <p:txBody>
          <a:bodyPr/>
          <a:lstStyle/>
          <a:p>
            <a:r>
              <a:t>Title Text</a:t>
            </a:r>
          </a:p>
        </p:txBody>
      </p:sp>
      <p:sp>
        <p:nvSpPr>
          <p:cNvPr id="50"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5904799"/>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8"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59"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60" name="Text Placeholder 4"/>
          <p:cNvSpPr>
            <a:spLocks noGrp="1"/>
          </p:cNvSpPr>
          <p:nvPr>
            <p:ph type="body" sz="quarter" idx="13"/>
          </p:nvPr>
        </p:nvSpPr>
        <p:spPr>
          <a:xfrm>
            <a:off x="6172200" y="1681163"/>
            <a:ext cx="5183188" cy="823913"/>
          </a:xfrm>
          <a:prstGeom prst="rect">
            <a:avLst/>
          </a:prstGeom>
        </p:spPr>
        <p:txBody>
          <a:bodyPr anchor="b"/>
          <a:lstStyle/>
          <a:p>
            <a:pPr marL="0" indent="0" algn="ctr">
              <a:buSzTx/>
              <a:buFontTx/>
              <a:buNone/>
              <a:defRPr sz="2400" b="1">
                <a:solidFill>
                  <a:srgbClr val="393B45"/>
                </a:solidFill>
              </a:defRPr>
            </a:pPr>
            <a:endParaRPr/>
          </a:p>
        </p:txBody>
      </p:sp>
      <p:sp>
        <p:nvSpPr>
          <p:cNvPr id="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8591953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68" name="Title Text"/>
          <p:cNvSpPr txBox="1">
            <a:spLocks noGrp="1"/>
          </p:cNvSpPr>
          <p:nvPr>
            <p:ph type="title"/>
          </p:nvPr>
        </p:nvSpPr>
        <p:spPr>
          <a:prstGeom prst="rect">
            <a:avLst/>
          </a:prstGeom>
        </p:spPr>
        <p:txBody>
          <a:bodyPr/>
          <a:lstStyle/>
          <a:p>
            <a:r>
              <a:t>Title Text</a:t>
            </a:r>
          </a:p>
        </p:txBody>
      </p:sp>
      <p:sp>
        <p:nvSpPr>
          <p:cNvPr id="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5539099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9761073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BE4D2-0DEA-D355-0F4A-7EA70D0E9C2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46AF3F63-77DB-F2B4-43ED-5A8EB04C9D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5577929-DCC5-811B-BB56-C69888AA0794}"/>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5" name="Footer Placeholder 4">
            <a:extLst>
              <a:ext uri="{FF2B5EF4-FFF2-40B4-BE49-F238E27FC236}">
                <a16:creationId xmlns:a16="http://schemas.microsoft.com/office/drawing/2014/main" id="{762074C3-9555-0E2C-7DB1-3CD7123716D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29FFDB0-F82E-CC99-D28C-FC970F8C0204}"/>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18976305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8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4"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85" name="Text Placeholder 3"/>
          <p:cNvSpPr>
            <a:spLocks noGrp="1"/>
          </p:cNvSpPr>
          <p:nvPr>
            <p:ph type="body" sz="quarter" idx="13"/>
          </p:nvPr>
        </p:nvSpPr>
        <p:spPr>
          <a:xfrm>
            <a:off x="839787" y="2057400"/>
            <a:ext cx="3932238" cy="3811588"/>
          </a:xfrm>
          <a:prstGeom prst="rect">
            <a:avLst/>
          </a:prstGeom>
        </p:spPr>
        <p:txBody>
          <a:bodyPr/>
          <a:lstStyle/>
          <a:p>
            <a:pPr marL="0" indent="0" algn="ctr">
              <a:buSzTx/>
              <a:buFontTx/>
              <a:buNone/>
              <a:defRPr sz="1600">
                <a:solidFill>
                  <a:srgbClr val="393B45"/>
                </a:solidFill>
              </a:defRPr>
            </a:pPr>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3065412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9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94"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95"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8732529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Diapositive de titre">
    <p:spTree>
      <p:nvGrpSpPr>
        <p:cNvPr id="1" name=""/>
        <p:cNvGrpSpPr/>
        <p:nvPr/>
      </p:nvGrpSpPr>
      <p:grpSpPr>
        <a:xfrm>
          <a:off x="0" y="0"/>
          <a:ext cx="0" cy="0"/>
          <a:chOff x="0" y="0"/>
          <a:chExt cx="0" cy="0"/>
        </a:xfrm>
      </p:grpSpPr>
      <p:sp>
        <p:nvSpPr>
          <p:cNvPr id="103" name="Title Text"/>
          <p:cNvSpPr txBox="1">
            <a:spLocks noGrp="1"/>
          </p:cNvSpPr>
          <p:nvPr>
            <p:ph type="title"/>
          </p:nvPr>
        </p:nvSpPr>
        <p:spPr>
          <a:xfrm>
            <a:off x="914400" y="1122362"/>
            <a:ext cx="10363200" cy="2387601"/>
          </a:xfrm>
          <a:prstGeom prst="rect">
            <a:avLst/>
          </a:prstGeom>
        </p:spPr>
        <p:txBody>
          <a:bodyPr anchor="b"/>
          <a:lstStyle>
            <a:lvl1pPr algn="ctr">
              <a:defRPr sz="6000"/>
            </a:lvl1pPr>
          </a:lstStyle>
          <a:p>
            <a:r>
              <a:t>Title Text</a:t>
            </a:r>
          </a:p>
        </p:txBody>
      </p:sp>
      <p:sp>
        <p:nvSpPr>
          <p:cNvPr id="104" name="Body Level One…"/>
          <p:cNvSpPr txBox="1">
            <a:spLocks noGrp="1"/>
          </p:cNvSpPr>
          <p:nvPr>
            <p:ph type="body" sz="quarter" idx="1"/>
          </p:nvPr>
        </p:nvSpPr>
        <p:spPr>
          <a:xfrm>
            <a:off x="1524000" y="3602037"/>
            <a:ext cx="9144000" cy="1655763"/>
          </a:xfrm>
          <a:prstGeom prst="rect">
            <a:avLst/>
          </a:prstGeom>
        </p:spPr>
        <p:txBody>
          <a:bodyPr/>
          <a:lstStyle>
            <a:lvl1pPr marL="0" indent="0">
              <a:lnSpc>
                <a:spcPct val="100000"/>
              </a:lnSpc>
              <a:buSzTx/>
              <a:buFontTx/>
              <a:buNone/>
              <a:defRPr sz="2000" spc="-19">
                <a:solidFill>
                  <a:srgbClr val="393B45"/>
                </a:solidFill>
              </a:defRPr>
            </a:lvl1pPr>
            <a:lvl2pPr marL="0" indent="457200">
              <a:lnSpc>
                <a:spcPct val="100000"/>
              </a:lnSpc>
              <a:buSzTx/>
              <a:buFontTx/>
              <a:buNone/>
              <a:defRPr sz="2000" spc="-19">
                <a:solidFill>
                  <a:srgbClr val="393B45"/>
                </a:solidFill>
              </a:defRPr>
            </a:lvl2pPr>
            <a:lvl3pPr marL="0" indent="914400">
              <a:lnSpc>
                <a:spcPct val="100000"/>
              </a:lnSpc>
              <a:buSzTx/>
              <a:buFontTx/>
              <a:buNone/>
              <a:defRPr sz="2000" spc="-19">
                <a:solidFill>
                  <a:srgbClr val="393B45"/>
                </a:solidFill>
              </a:defRPr>
            </a:lvl3pPr>
            <a:lvl4pPr marL="0" indent="1371600">
              <a:lnSpc>
                <a:spcPct val="100000"/>
              </a:lnSpc>
              <a:buSzTx/>
              <a:buFontTx/>
              <a:buNone/>
              <a:defRPr sz="2000" spc="-19">
                <a:solidFill>
                  <a:srgbClr val="393B45"/>
                </a:solidFill>
              </a:defRPr>
            </a:lvl4pPr>
            <a:lvl5pPr marL="0" indent="1828800">
              <a:lnSpc>
                <a:spcPct val="100000"/>
              </a:lnSpc>
              <a:buSzTx/>
              <a:buFontTx/>
              <a:buNone/>
              <a:defRPr sz="2000" spc="-19">
                <a:solidFill>
                  <a:srgbClr val="393B45"/>
                </a:solidFill>
              </a:defRPr>
            </a:lvl5pPr>
          </a:lstStyle>
          <a:p>
            <a:r>
              <a:t>Body Level One</a:t>
            </a:r>
          </a:p>
          <a:p>
            <a:pPr lvl="1"/>
            <a:r>
              <a:t>Body Level Two</a:t>
            </a:r>
          </a:p>
          <a:p>
            <a:pPr lvl="2"/>
            <a:r>
              <a:t>Body Level Three</a:t>
            </a:r>
          </a:p>
          <a:p>
            <a:pPr lvl="3"/>
            <a:r>
              <a:t>Body Level Four</a:t>
            </a:r>
          </a:p>
          <a:p>
            <a:pPr lvl="4"/>
            <a:r>
              <a:t>Body Level Five</a:t>
            </a:r>
          </a:p>
        </p:txBody>
      </p:sp>
      <p:sp>
        <p:nvSpPr>
          <p:cNvPr id="105"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84036332"/>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re et contenu">
    <p:spTree>
      <p:nvGrpSpPr>
        <p:cNvPr id="1" name=""/>
        <p:cNvGrpSpPr/>
        <p:nvPr/>
      </p:nvGrpSpPr>
      <p:grpSpPr>
        <a:xfrm>
          <a:off x="0" y="0"/>
          <a:ext cx="0" cy="0"/>
          <a:chOff x="0" y="0"/>
          <a:chExt cx="0" cy="0"/>
        </a:xfrm>
      </p:grpSpPr>
      <p:sp>
        <p:nvSpPr>
          <p:cNvPr id="112" name="Title Text"/>
          <p:cNvSpPr txBox="1">
            <a:spLocks noGrp="1"/>
          </p:cNvSpPr>
          <p:nvPr>
            <p:ph type="title"/>
          </p:nvPr>
        </p:nvSpPr>
        <p:spPr>
          <a:xfrm>
            <a:off x="838200" y="365127"/>
            <a:ext cx="10515600" cy="1325563"/>
          </a:xfrm>
          <a:prstGeom prst="rect">
            <a:avLst/>
          </a:prstGeom>
        </p:spPr>
        <p:txBody>
          <a:bodyPr/>
          <a:lstStyle/>
          <a:p>
            <a:r>
              <a:t>Title Text</a:t>
            </a:r>
          </a:p>
        </p:txBody>
      </p:sp>
      <p:sp>
        <p:nvSpPr>
          <p:cNvPr id="11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4"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82370625"/>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En-tête de section">
    <p:spTree>
      <p:nvGrpSpPr>
        <p:cNvPr id="1" name=""/>
        <p:cNvGrpSpPr/>
        <p:nvPr/>
      </p:nvGrpSpPr>
      <p:grpSpPr>
        <a:xfrm>
          <a:off x="0" y="0"/>
          <a:ext cx="0" cy="0"/>
          <a:chOff x="0" y="0"/>
          <a:chExt cx="0" cy="0"/>
        </a:xfrm>
      </p:grpSpPr>
      <p:sp>
        <p:nvSpPr>
          <p:cNvPr id="121" name="Title Text"/>
          <p:cNvSpPr txBox="1">
            <a:spLocks noGrp="1"/>
          </p:cNvSpPr>
          <p:nvPr>
            <p:ph type="title"/>
          </p:nvPr>
        </p:nvSpPr>
        <p:spPr>
          <a:xfrm>
            <a:off x="831850" y="1709740"/>
            <a:ext cx="10515601" cy="2852737"/>
          </a:xfrm>
          <a:prstGeom prst="rect">
            <a:avLst/>
          </a:prstGeom>
        </p:spPr>
        <p:txBody>
          <a:bodyPr anchor="b"/>
          <a:lstStyle>
            <a:lvl1pPr>
              <a:defRPr sz="6000"/>
            </a:lvl1pPr>
          </a:lstStyle>
          <a:p>
            <a:r>
              <a:t>Title Text</a:t>
            </a:r>
          </a:p>
        </p:txBody>
      </p:sp>
      <p:sp>
        <p:nvSpPr>
          <p:cNvPr id="122" name="Body Level One…"/>
          <p:cNvSpPr txBox="1">
            <a:spLocks noGrp="1"/>
          </p:cNvSpPr>
          <p:nvPr>
            <p:ph type="body" sz="quarter" idx="1"/>
          </p:nvPr>
        </p:nvSpPr>
        <p:spPr>
          <a:xfrm>
            <a:off x="831850" y="4589464"/>
            <a:ext cx="10515601" cy="1500188"/>
          </a:xfrm>
          <a:prstGeom prst="rect">
            <a:avLst/>
          </a:prstGeom>
        </p:spPr>
        <p:txBody>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23"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91650857"/>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Deux contenus">
    <p:spTree>
      <p:nvGrpSpPr>
        <p:cNvPr id="1" name=""/>
        <p:cNvGrpSpPr/>
        <p:nvPr/>
      </p:nvGrpSpPr>
      <p:grpSpPr>
        <a:xfrm>
          <a:off x="0" y="0"/>
          <a:ext cx="0" cy="0"/>
          <a:chOff x="0" y="0"/>
          <a:chExt cx="0" cy="0"/>
        </a:xfrm>
      </p:grpSpPr>
      <p:sp>
        <p:nvSpPr>
          <p:cNvPr id="130" name="Title Text"/>
          <p:cNvSpPr txBox="1">
            <a:spLocks noGrp="1"/>
          </p:cNvSpPr>
          <p:nvPr>
            <p:ph type="title"/>
          </p:nvPr>
        </p:nvSpPr>
        <p:spPr>
          <a:xfrm>
            <a:off x="838200" y="365127"/>
            <a:ext cx="10515600" cy="1325563"/>
          </a:xfrm>
          <a:prstGeom prst="rect">
            <a:avLst/>
          </a:prstGeom>
        </p:spPr>
        <p:txBody>
          <a:bodyPr/>
          <a:lstStyle/>
          <a:p>
            <a:r>
              <a:t>Title Text</a:t>
            </a:r>
          </a:p>
        </p:txBody>
      </p:sp>
      <p:sp>
        <p:nvSpPr>
          <p:cNvPr id="131"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2"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23265400"/>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Comparaison">
    <p:spTree>
      <p:nvGrpSpPr>
        <p:cNvPr id="1" name=""/>
        <p:cNvGrpSpPr/>
        <p:nvPr/>
      </p:nvGrpSpPr>
      <p:grpSpPr>
        <a:xfrm>
          <a:off x="0" y="0"/>
          <a:ext cx="0" cy="0"/>
          <a:chOff x="0" y="0"/>
          <a:chExt cx="0" cy="0"/>
        </a:xfrm>
      </p:grpSpPr>
      <p:sp>
        <p:nvSpPr>
          <p:cNvPr id="139" name="Title Text"/>
          <p:cNvSpPr txBox="1">
            <a:spLocks noGrp="1"/>
          </p:cNvSpPr>
          <p:nvPr>
            <p:ph type="title"/>
          </p:nvPr>
        </p:nvSpPr>
        <p:spPr>
          <a:xfrm>
            <a:off x="839787" y="365127"/>
            <a:ext cx="10515601" cy="1325563"/>
          </a:xfrm>
          <a:prstGeom prst="rect">
            <a:avLst/>
          </a:prstGeom>
        </p:spPr>
        <p:txBody>
          <a:bodyPr/>
          <a:lstStyle/>
          <a:p>
            <a:r>
              <a:t>Title Text</a:t>
            </a:r>
          </a:p>
        </p:txBody>
      </p:sp>
      <p:sp>
        <p:nvSpPr>
          <p:cNvPr id="140" name="Body Level One…"/>
          <p:cNvSpPr txBox="1">
            <a:spLocks noGrp="1"/>
          </p:cNvSpPr>
          <p:nvPr>
            <p:ph type="body" sz="quarter" idx="1"/>
          </p:nvPr>
        </p:nvSpPr>
        <p:spPr>
          <a:xfrm>
            <a:off x="839788"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41" name="Text Placeholder 4"/>
          <p:cNvSpPr>
            <a:spLocks noGrp="1"/>
          </p:cNvSpPr>
          <p:nvPr>
            <p:ph type="body" sz="quarter" idx="13"/>
          </p:nvPr>
        </p:nvSpPr>
        <p:spPr>
          <a:xfrm>
            <a:off x="6172201" y="1681163"/>
            <a:ext cx="5183189" cy="823913"/>
          </a:xfrm>
          <a:prstGeom prst="rect">
            <a:avLst/>
          </a:prstGeom>
        </p:spPr>
        <p:txBody>
          <a:bodyPr anchor="b"/>
          <a:lstStyle/>
          <a:p>
            <a:pPr marL="0" indent="0" algn="ctr">
              <a:buSzTx/>
              <a:buFontTx/>
              <a:buNone/>
              <a:defRPr sz="2400" b="1">
                <a:solidFill>
                  <a:srgbClr val="393B45"/>
                </a:solidFill>
              </a:defRPr>
            </a:pPr>
            <a:endParaRPr/>
          </a:p>
        </p:txBody>
      </p:sp>
      <p:sp>
        <p:nvSpPr>
          <p:cNvPr id="142"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0892987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Titre seul">
    <p:spTree>
      <p:nvGrpSpPr>
        <p:cNvPr id="1" name=""/>
        <p:cNvGrpSpPr/>
        <p:nvPr/>
      </p:nvGrpSpPr>
      <p:grpSpPr>
        <a:xfrm>
          <a:off x="0" y="0"/>
          <a:ext cx="0" cy="0"/>
          <a:chOff x="0" y="0"/>
          <a:chExt cx="0" cy="0"/>
        </a:xfrm>
      </p:grpSpPr>
      <p:sp>
        <p:nvSpPr>
          <p:cNvPr id="149" name="Title Text"/>
          <p:cNvSpPr txBox="1">
            <a:spLocks noGrp="1"/>
          </p:cNvSpPr>
          <p:nvPr>
            <p:ph type="title"/>
          </p:nvPr>
        </p:nvSpPr>
        <p:spPr>
          <a:xfrm>
            <a:off x="838200" y="365127"/>
            <a:ext cx="10515600" cy="1325563"/>
          </a:xfrm>
          <a:prstGeom prst="rect">
            <a:avLst/>
          </a:prstGeom>
        </p:spPr>
        <p:txBody>
          <a:bodyPr/>
          <a:lstStyle/>
          <a:p>
            <a:r>
              <a:t>Title Text</a:t>
            </a:r>
          </a:p>
        </p:txBody>
      </p:sp>
      <p:sp>
        <p:nvSpPr>
          <p:cNvPr id="150"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45966953"/>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Vide">
    <p:spTree>
      <p:nvGrpSpPr>
        <p:cNvPr id="1" name=""/>
        <p:cNvGrpSpPr/>
        <p:nvPr/>
      </p:nvGrpSpPr>
      <p:grpSpPr>
        <a:xfrm>
          <a:off x="0" y="0"/>
          <a:ext cx="0" cy="0"/>
          <a:chOff x="0" y="0"/>
          <a:chExt cx="0" cy="0"/>
        </a:xfrm>
      </p:grpSpPr>
      <p:sp>
        <p:nvSpPr>
          <p:cNvPr id="157"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80980835"/>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1_Vide Noir STC">
    <p:bg>
      <p:bgPr>
        <a:solidFill>
          <a:srgbClr val="000000"/>
        </a:solidFill>
        <a:effectLst/>
      </p:bgPr>
    </p:bg>
    <p:spTree>
      <p:nvGrpSpPr>
        <p:cNvPr id="1" name=""/>
        <p:cNvGrpSpPr/>
        <p:nvPr/>
      </p:nvGrpSpPr>
      <p:grpSpPr>
        <a:xfrm>
          <a:off x="0" y="0"/>
          <a:ext cx="0" cy="0"/>
          <a:chOff x="0" y="0"/>
          <a:chExt cx="0" cy="0"/>
        </a:xfrm>
      </p:grpSpPr>
      <p:sp>
        <p:nvSpPr>
          <p:cNvPr id="164"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988253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010AD-8A0F-8B16-5285-2409DDF7DD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8EF3CC1-638B-C2FE-799B-FAE56EF465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A7EEBE-20F7-C04A-382D-E685DAC8238C}"/>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5" name="Footer Placeholder 4">
            <a:extLst>
              <a:ext uri="{FF2B5EF4-FFF2-40B4-BE49-F238E27FC236}">
                <a16:creationId xmlns:a16="http://schemas.microsoft.com/office/drawing/2014/main" id="{5D04735D-C373-B787-9AF8-CBA324DD516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317C96D-13EA-C9D0-3706-4D169629A458}"/>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10224731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Contenu avec légende">
    <p:spTree>
      <p:nvGrpSpPr>
        <p:cNvPr id="1" name=""/>
        <p:cNvGrpSpPr/>
        <p:nvPr/>
      </p:nvGrpSpPr>
      <p:grpSpPr>
        <a:xfrm>
          <a:off x="0" y="0"/>
          <a:ext cx="0" cy="0"/>
          <a:chOff x="0" y="0"/>
          <a:chExt cx="0" cy="0"/>
        </a:xfrm>
      </p:grpSpPr>
      <p:sp>
        <p:nvSpPr>
          <p:cNvPr id="171"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72" name="Body Level One…"/>
          <p:cNvSpPr txBox="1">
            <a:spLocks noGrp="1"/>
          </p:cNvSpPr>
          <p:nvPr>
            <p:ph type="body" sz="half" idx="1"/>
          </p:nvPr>
        </p:nvSpPr>
        <p:spPr>
          <a:xfrm>
            <a:off x="5183187" y="987427"/>
            <a:ext cx="6172201" cy="4873626"/>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173" name="Text Placeholder 3"/>
          <p:cNvSpPr>
            <a:spLocks noGrp="1"/>
          </p:cNvSpPr>
          <p:nvPr>
            <p:ph type="body" sz="quarter" idx="13"/>
          </p:nvPr>
        </p:nvSpPr>
        <p:spPr>
          <a:xfrm>
            <a:off x="839787" y="2057400"/>
            <a:ext cx="3932238" cy="3811588"/>
          </a:xfrm>
          <a:prstGeom prst="rect">
            <a:avLst/>
          </a:prstGeom>
        </p:spPr>
        <p:txBody>
          <a:bodyPr/>
          <a:lstStyle/>
          <a:p>
            <a:pPr marL="0" indent="0" algn="ctr">
              <a:buSzTx/>
              <a:buFontTx/>
              <a:buNone/>
              <a:defRPr sz="1600">
                <a:solidFill>
                  <a:srgbClr val="393B45"/>
                </a:solidFill>
              </a:defRPr>
            </a:pPr>
            <a:endParaRPr/>
          </a:p>
        </p:txBody>
      </p:sp>
      <p:sp>
        <p:nvSpPr>
          <p:cNvPr id="174"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39895302"/>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Image avec légende">
    <p:spTree>
      <p:nvGrpSpPr>
        <p:cNvPr id="1" name=""/>
        <p:cNvGrpSpPr/>
        <p:nvPr/>
      </p:nvGrpSpPr>
      <p:grpSpPr>
        <a:xfrm>
          <a:off x="0" y="0"/>
          <a:ext cx="0" cy="0"/>
          <a:chOff x="0" y="0"/>
          <a:chExt cx="0" cy="0"/>
        </a:xfrm>
      </p:grpSpPr>
      <p:sp>
        <p:nvSpPr>
          <p:cNvPr id="181"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82" name="Picture Placeholder 2"/>
          <p:cNvSpPr>
            <a:spLocks noGrp="1"/>
          </p:cNvSpPr>
          <p:nvPr>
            <p:ph type="pic" sz="half" idx="13"/>
          </p:nvPr>
        </p:nvSpPr>
        <p:spPr>
          <a:xfrm>
            <a:off x="5183187" y="987427"/>
            <a:ext cx="6172201" cy="4873626"/>
          </a:xfrm>
          <a:prstGeom prst="rect">
            <a:avLst/>
          </a:prstGeom>
        </p:spPr>
        <p:txBody>
          <a:bodyPr lIns="91439" rIns="91439">
            <a:noAutofit/>
          </a:bodyPr>
          <a:lstStyle/>
          <a:p>
            <a:endParaRPr/>
          </a:p>
        </p:txBody>
      </p:sp>
      <p:sp>
        <p:nvSpPr>
          <p:cNvPr id="183"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184" name="Slide Number"/>
          <p:cNvSpPr txBox="1">
            <a:spLocks noGrp="1"/>
          </p:cNvSpPr>
          <p:nvPr>
            <p:ph type="sldNum" sz="quarter" idx="2"/>
          </p:nvPr>
        </p:nvSpPr>
        <p:spPr>
          <a:xfrm>
            <a:off x="11216972" y="6404294"/>
            <a:ext cx="273656" cy="2692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86023304"/>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DB7FC-20C1-4687-A693-453D61B1C5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6AEDABA1-8736-4E47-B4EB-C7907433E0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F8E71C34-5461-46CB-A29D-CCD4F44D7445}"/>
              </a:ext>
            </a:extLst>
          </p:cNvPr>
          <p:cNvSpPr>
            <a:spLocks noGrp="1"/>
          </p:cNvSpPr>
          <p:nvPr>
            <p:ph type="dt" sz="half" idx="10"/>
          </p:nvPr>
        </p:nvSpPr>
        <p:spPr/>
        <p:txBody>
          <a:bodyPr/>
          <a:lstStyle/>
          <a:p>
            <a:fld id="{BDA5E61D-BB16-403C-8503-3F4426DD5CC0}" type="datetime1">
              <a:rPr lang="en-US" smtClean="0"/>
              <a:t>2/26/2024</a:t>
            </a:fld>
            <a:endParaRPr lang="en-US" dirty="0"/>
          </a:p>
        </p:txBody>
      </p:sp>
      <p:sp>
        <p:nvSpPr>
          <p:cNvPr id="5" name="Footer Placeholder 4">
            <a:extLst>
              <a:ext uri="{FF2B5EF4-FFF2-40B4-BE49-F238E27FC236}">
                <a16:creationId xmlns:a16="http://schemas.microsoft.com/office/drawing/2014/main" id="{2ED1878B-5896-467C-A282-994C5BF6B9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595E96-E82A-4307-A9F3-9F7F812BEA2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39230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D4642-D4A8-413C-BA2A-4BC3AF492794}"/>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AA168F2-4B8E-454C-B5E4-D3EB016345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E18667E-24AD-4ACF-817E-9FBCB002378D}"/>
              </a:ext>
            </a:extLst>
          </p:cNvPr>
          <p:cNvSpPr>
            <a:spLocks noGrp="1"/>
          </p:cNvSpPr>
          <p:nvPr>
            <p:ph type="dt" sz="half" idx="10"/>
          </p:nvPr>
        </p:nvSpPr>
        <p:spPr/>
        <p:txBody>
          <a:bodyPr/>
          <a:lstStyle/>
          <a:p>
            <a:pPr lvl="0"/>
            <a:fld id="{EAE8960F-0BD8-414F-AF5F-412724FF74C2}" type="datetime1">
              <a:rPr lang="en-US" smtClean="0"/>
              <a:t>2/26/2024</a:t>
            </a:fld>
            <a:endParaRPr lang="en-US"/>
          </a:p>
        </p:txBody>
      </p:sp>
      <p:sp>
        <p:nvSpPr>
          <p:cNvPr id="5" name="Footer Placeholder 4">
            <a:extLst>
              <a:ext uri="{FF2B5EF4-FFF2-40B4-BE49-F238E27FC236}">
                <a16:creationId xmlns:a16="http://schemas.microsoft.com/office/drawing/2014/main" id="{4D9656B6-3FB6-4C62-9994-7B198804B2B6}"/>
              </a:ext>
            </a:extLst>
          </p:cNvPr>
          <p:cNvSpPr>
            <a:spLocks noGrp="1"/>
          </p:cNvSpPr>
          <p:nvPr>
            <p:ph type="ftr" sz="quarter" idx="11"/>
          </p:nvPr>
        </p:nvSpPr>
        <p:spPr/>
        <p:txBody>
          <a:bodyPr/>
          <a:lstStyle/>
          <a:p>
            <a:pPr lvl="0"/>
            <a:endParaRPr lang="en-US"/>
          </a:p>
        </p:txBody>
      </p:sp>
      <p:sp>
        <p:nvSpPr>
          <p:cNvPr id="6" name="Slide Number Placeholder 5">
            <a:extLst>
              <a:ext uri="{FF2B5EF4-FFF2-40B4-BE49-F238E27FC236}">
                <a16:creationId xmlns:a16="http://schemas.microsoft.com/office/drawing/2014/main" id="{4EF3C158-926A-4A7F-AA38-AEA3C47F38D4}"/>
              </a:ext>
            </a:extLst>
          </p:cNvPr>
          <p:cNvSpPr>
            <a:spLocks noGrp="1"/>
          </p:cNvSpPr>
          <p:nvPr>
            <p:ph type="sldNum" sz="quarter" idx="12"/>
          </p:nvPr>
        </p:nvSpPr>
        <p:spPr/>
        <p:txBody>
          <a:bodyPr/>
          <a:lstStyle>
            <a:lvl1pPr>
              <a:defRPr sz="1600">
                <a:solidFill>
                  <a:schemeClr val="tx1"/>
                </a:solidFill>
              </a:defRPr>
            </a:lvl1pPr>
          </a:lstStyle>
          <a:p>
            <a:fld id="{8A930B80-5733-4D3A-9252-302BFD8665BF}" type="slidenum">
              <a:rPr lang="en-US" smtClean="0"/>
              <a:pPr/>
              <a:t>‹#›</a:t>
            </a:fld>
            <a:endParaRPr lang="en-US" dirty="0"/>
          </a:p>
        </p:txBody>
      </p:sp>
    </p:spTree>
    <p:extLst>
      <p:ext uri="{BB962C8B-B14F-4D97-AF65-F5344CB8AC3E}">
        <p14:creationId xmlns:p14="http://schemas.microsoft.com/office/powerpoint/2010/main" val="22279139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B5F1D-F329-4BC0-8B99-A80E114DD6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8F43A4C8-2077-4202-9CBE-DDEC08B426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D0ADDD-1958-4684-852D-00A49AA2FF51}"/>
              </a:ext>
            </a:extLst>
          </p:cNvPr>
          <p:cNvSpPr>
            <a:spLocks noGrp="1"/>
          </p:cNvSpPr>
          <p:nvPr>
            <p:ph type="dt" sz="half" idx="10"/>
          </p:nvPr>
        </p:nvSpPr>
        <p:spPr/>
        <p:txBody>
          <a:bodyPr/>
          <a:lstStyle/>
          <a:p>
            <a:fld id="{3125A5E4-76DB-456B-9EF3-0FC32EFE9EBA}" type="datetime1">
              <a:rPr lang="en-US" smtClean="0"/>
              <a:t>2/26/2024</a:t>
            </a:fld>
            <a:endParaRPr lang="en-US" dirty="0"/>
          </a:p>
        </p:txBody>
      </p:sp>
      <p:sp>
        <p:nvSpPr>
          <p:cNvPr id="5" name="Footer Placeholder 4">
            <a:extLst>
              <a:ext uri="{FF2B5EF4-FFF2-40B4-BE49-F238E27FC236}">
                <a16:creationId xmlns:a16="http://schemas.microsoft.com/office/drawing/2014/main" id="{6EA548A3-1183-4F05-8D81-7DD238C3016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7C86976-A90F-4F83-BA2F-9F3329936AB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43772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94806-4088-4223-A7BE-6C13155F73C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BE28D0F-91E6-4CE0-9AFC-3D14DC7522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CF277954-903E-4370-9929-B37330BFB1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BCFFEBB-CD5F-4EF4-9C91-5F3885E31F02}"/>
              </a:ext>
            </a:extLst>
          </p:cNvPr>
          <p:cNvSpPr>
            <a:spLocks noGrp="1"/>
          </p:cNvSpPr>
          <p:nvPr>
            <p:ph type="dt" sz="half" idx="10"/>
          </p:nvPr>
        </p:nvSpPr>
        <p:spPr/>
        <p:txBody>
          <a:bodyPr/>
          <a:lstStyle/>
          <a:p>
            <a:pPr lvl="0"/>
            <a:fld id="{8AFA543E-92F8-4CC6-8A4A-27EC8A1EE024}" type="datetime1">
              <a:rPr lang="en-US" smtClean="0"/>
              <a:t>2/26/2024</a:t>
            </a:fld>
            <a:endParaRPr lang="en-US"/>
          </a:p>
        </p:txBody>
      </p:sp>
      <p:sp>
        <p:nvSpPr>
          <p:cNvPr id="6" name="Footer Placeholder 5">
            <a:extLst>
              <a:ext uri="{FF2B5EF4-FFF2-40B4-BE49-F238E27FC236}">
                <a16:creationId xmlns:a16="http://schemas.microsoft.com/office/drawing/2014/main" id="{AC75E1EF-F789-40E3-9586-7B89924A692B}"/>
              </a:ext>
            </a:extLst>
          </p:cNvPr>
          <p:cNvSpPr>
            <a:spLocks noGrp="1"/>
          </p:cNvSpPr>
          <p:nvPr>
            <p:ph type="ftr" sz="quarter" idx="11"/>
          </p:nvPr>
        </p:nvSpPr>
        <p:spPr/>
        <p:txBody>
          <a:bodyPr/>
          <a:lstStyle/>
          <a:p>
            <a:pPr lvl="0"/>
            <a:endParaRPr lang="en-US"/>
          </a:p>
        </p:txBody>
      </p:sp>
      <p:sp>
        <p:nvSpPr>
          <p:cNvPr id="7" name="Slide Number Placeholder 6">
            <a:extLst>
              <a:ext uri="{FF2B5EF4-FFF2-40B4-BE49-F238E27FC236}">
                <a16:creationId xmlns:a16="http://schemas.microsoft.com/office/drawing/2014/main" id="{88E6DF33-5354-4D4B-9DBB-1E46DBCC6542}"/>
              </a:ext>
            </a:extLst>
          </p:cNvPr>
          <p:cNvSpPr>
            <a:spLocks noGrp="1"/>
          </p:cNvSpPr>
          <p:nvPr>
            <p:ph type="sldNum" sz="quarter" idx="12"/>
          </p:nvPr>
        </p:nvSpPr>
        <p:spPr/>
        <p:txBody>
          <a:bodyPr/>
          <a:lstStyle/>
          <a:p>
            <a:pPr lvl="0"/>
            <a:fld id="{C678072A-E618-4E9C-ADAC-19F8FDD33461}" type="slidenum">
              <a:rPr lang="en-US" smtClean="0"/>
              <a:t>‹#›</a:t>
            </a:fld>
            <a:endParaRPr lang="en-US"/>
          </a:p>
        </p:txBody>
      </p:sp>
    </p:spTree>
    <p:extLst>
      <p:ext uri="{BB962C8B-B14F-4D97-AF65-F5344CB8AC3E}">
        <p14:creationId xmlns:p14="http://schemas.microsoft.com/office/powerpoint/2010/main" val="1530896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1DCBB-144D-4B9D-82B3-6045DFB4BD7E}"/>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170E1CD-C425-4F71-AF84-99E61811E8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715CDF-332A-4979-8D49-8DB1879B7D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20FE0A55-55A4-4155-B648-6968A11915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B0A1E2-F409-44FA-B007-125FDD9056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72F7A3CC-7E16-42FA-94B1-962BF36DE6C6}"/>
              </a:ext>
            </a:extLst>
          </p:cNvPr>
          <p:cNvSpPr>
            <a:spLocks noGrp="1"/>
          </p:cNvSpPr>
          <p:nvPr>
            <p:ph type="dt" sz="half" idx="10"/>
          </p:nvPr>
        </p:nvSpPr>
        <p:spPr/>
        <p:txBody>
          <a:bodyPr/>
          <a:lstStyle/>
          <a:p>
            <a:pPr lvl="0"/>
            <a:fld id="{F48FCAF3-B947-4638-B681-1227D02FB027}" type="datetime1">
              <a:rPr lang="en-US" smtClean="0"/>
              <a:t>2/26/2024</a:t>
            </a:fld>
            <a:endParaRPr lang="en-US"/>
          </a:p>
        </p:txBody>
      </p:sp>
      <p:sp>
        <p:nvSpPr>
          <p:cNvPr id="8" name="Footer Placeholder 7">
            <a:extLst>
              <a:ext uri="{FF2B5EF4-FFF2-40B4-BE49-F238E27FC236}">
                <a16:creationId xmlns:a16="http://schemas.microsoft.com/office/drawing/2014/main" id="{A5882299-AF6D-4ED1-BACF-A9BC26D966E0}"/>
              </a:ext>
            </a:extLst>
          </p:cNvPr>
          <p:cNvSpPr>
            <a:spLocks noGrp="1"/>
          </p:cNvSpPr>
          <p:nvPr>
            <p:ph type="ftr" sz="quarter" idx="11"/>
          </p:nvPr>
        </p:nvSpPr>
        <p:spPr/>
        <p:txBody>
          <a:bodyPr/>
          <a:lstStyle/>
          <a:p>
            <a:pPr lvl="0"/>
            <a:endParaRPr lang="en-US"/>
          </a:p>
        </p:txBody>
      </p:sp>
      <p:sp>
        <p:nvSpPr>
          <p:cNvPr id="9" name="Slide Number Placeholder 8">
            <a:extLst>
              <a:ext uri="{FF2B5EF4-FFF2-40B4-BE49-F238E27FC236}">
                <a16:creationId xmlns:a16="http://schemas.microsoft.com/office/drawing/2014/main" id="{41409F91-981C-4194-9232-70CE5427ED1B}"/>
              </a:ext>
            </a:extLst>
          </p:cNvPr>
          <p:cNvSpPr>
            <a:spLocks noGrp="1"/>
          </p:cNvSpPr>
          <p:nvPr>
            <p:ph type="sldNum" sz="quarter" idx="12"/>
          </p:nvPr>
        </p:nvSpPr>
        <p:spPr/>
        <p:txBody>
          <a:bodyPr/>
          <a:lstStyle/>
          <a:p>
            <a:pPr lvl="0"/>
            <a:fld id="{1692246F-8DFF-4870-8A4B-0A1B47B3C421}" type="slidenum">
              <a:rPr lang="en-US" smtClean="0"/>
              <a:t>‹#›</a:t>
            </a:fld>
            <a:endParaRPr lang="en-US"/>
          </a:p>
        </p:txBody>
      </p:sp>
    </p:spTree>
    <p:extLst>
      <p:ext uri="{BB962C8B-B14F-4D97-AF65-F5344CB8AC3E}">
        <p14:creationId xmlns:p14="http://schemas.microsoft.com/office/powerpoint/2010/main" val="37520445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9B0E9-043E-4721-B348-311301B87964}"/>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08D9B6BD-7A9D-4906-891B-8635AB00C3A3}"/>
              </a:ext>
            </a:extLst>
          </p:cNvPr>
          <p:cNvSpPr>
            <a:spLocks noGrp="1"/>
          </p:cNvSpPr>
          <p:nvPr>
            <p:ph type="dt" sz="half" idx="10"/>
          </p:nvPr>
        </p:nvSpPr>
        <p:spPr/>
        <p:txBody>
          <a:bodyPr/>
          <a:lstStyle/>
          <a:p>
            <a:pPr lvl="0"/>
            <a:fld id="{AAEC66B7-1B43-427C-9C2D-D6D0740FE1C9}" type="datetime1">
              <a:rPr lang="en-US" smtClean="0"/>
              <a:t>2/26/2024</a:t>
            </a:fld>
            <a:endParaRPr lang="en-US"/>
          </a:p>
        </p:txBody>
      </p:sp>
      <p:sp>
        <p:nvSpPr>
          <p:cNvPr id="4" name="Footer Placeholder 3">
            <a:extLst>
              <a:ext uri="{FF2B5EF4-FFF2-40B4-BE49-F238E27FC236}">
                <a16:creationId xmlns:a16="http://schemas.microsoft.com/office/drawing/2014/main" id="{F8C577EE-7A81-4260-835B-D26F0B9A08CD}"/>
              </a:ext>
            </a:extLst>
          </p:cNvPr>
          <p:cNvSpPr>
            <a:spLocks noGrp="1"/>
          </p:cNvSpPr>
          <p:nvPr>
            <p:ph type="ftr" sz="quarter" idx="11"/>
          </p:nvPr>
        </p:nvSpPr>
        <p:spPr/>
        <p:txBody>
          <a:bodyPr/>
          <a:lstStyle/>
          <a:p>
            <a:pPr lvl="0"/>
            <a:endParaRPr lang="en-US"/>
          </a:p>
        </p:txBody>
      </p:sp>
      <p:sp>
        <p:nvSpPr>
          <p:cNvPr id="5" name="Slide Number Placeholder 4">
            <a:extLst>
              <a:ext uri="{FF2B5EF4-FFF2-40B4-BE49-F238E27FC236}">
                <a16:creationId xmlns:a16="http://schemas.microsoft.com/office/drawing/2014/main" id="{595E22C9-EC1E-46E2-8F94-B48FA63A325D}"/>
              </a:ext>
            </a:extLst>
          </p:cNvPr>
          <p:cNvSpPr>
            <a:spLocks noGrp="1"/>
          </p:cNvSpPr>
          <p:nvPr>
            <p:ph type="sldNum" sz="quarter" idx="12"/>
          </p:nvPr>
        </p:nvSpPr>
        <p:spPr/>
        <p:txBody>
          <a:bodyPr/>
          <a:lstStyle/>
          <a:p>
            <a:pPr lvl="0"/>
            <a:fld id="{B85E6F69-3F04-4E27-A729-A779CBFF744F}" type="slidenum">
              <a:rPr lang="en-US" smtClean="0"/>
              <a:t>‹#›</a:t>
            </a:fld>
            <a:endParaRPr lang="en-US"/>
          </a:p>
        </p:txBody>
      </p:sp>
    </p:spTree>
    <p:extLst>
      <p:ext uri="{BB962C8B-B14F-4D97-AF65-F5344CB8AC3E}">
        <p14:creationId xmlns:p14="http://schemas.microsoft.com/office/powerpoint/2010/main" val="19579806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7BD21E-24F2-4B6A-9EAA-07A88BE55942}"/>
              </a:ext>
            </a:extLst>
          </p:cNvPr>
          <p:cNvSpPr>
            <a:spLocks noGrp="1"/>
          </p:cNvSpPr>
          <p:nvPr>
            <p:ph type="dt" sz="half" idx="10"/>
          </p:nvPr>
        </p:nvSpPr>
        <p:spPr/>
        <p:txBody>
          <a:bodyPr/>
          <a:lstStyle/>
          <a:p>
            <a:pPr lvl="0"/>
            <a:fld id="{803E7450-8F98-4D8C-8AD6-E8B7C2B3DD97}" type="datetime1">
              <a:rPr lang="en-US" smtClean="0"/>
              <a:t>2/26/2024</a:t>
            </a:fld>
            <a:endParaRPr lang="en-US"/>
          </a:p>
        </p:txBody>
      </p:sp>
      <p:sp>
        <p:nvSpPr>
          <p:cNvPr id="3" name="Footer Placeholder 2">
            <a:extLst>
              <a:ext uri="{FF2B5EF4-FFF2-40B4-BE49-F238E27FC236}">
                <a16:creationId xmlns:a16="http://schemas.microsoft.com/office/drawing/2014/main" id="{8EDBB306-0ED0-463C-B2C3-0F258BB5A612}"/>
              </a:ext>
            </a:extLst>
          </p:cNvPr>
          <p:cNvSpPr>
            <a:spLocks noGrp="1"/>
          </p:cNvSpPr>
          <p:nvPr>
            <p:ph type="ftr" sz="quarter" idx="11"/>
          </p:nvPr>
        </p:nvSpPr>
        <p:spPr/>
        <p:txBody>
          <a:bodyPr/>
          <a:lstStyle/>
          <a:p>
            <a:pPr lvl="0"/>
            <a:endParaRPr lang="en-US"/>
          </a:p>
        </p:txBody>
      </p:sp>
      <p:sp>
        <p:nvSpPr>
          <p:cNvPr id="4" name="Slide Number Placeholder 3">
            <a:extLst>
              <a:ext uri="{FF2B5EF4-FFF2-40B4-BE49-F238E27FC236}">
                <a16:creationId xmlns:a16="http://schemas.microsoft.com/office/drawing/2014/main" id="{B0F9D756-C99D-4316-A62B-A3987621A869}"/>
              </a:ext>
            </a:extLst>
          </p:cNvPr>
          <p:cNvSpPr>
            <a:spLocks noGrp="1"/>
          </p:cNvSpPr>
          <p:nvPr>
            <p:ph type="sldNum" sz="quarter" idx="12"/>
          </p:nvPr>
        </p:nvSpPr>
        <p:spPr/>
        <p:txBody>
          <a:bodyPr/>
          <a:lstStyle/>
          <a:p>
            <a:pPr lvl="0"/>
            <a:fld id="{575F4A8F-0087-43BC-9EA6-366AB001E2A4}" type="slidenum">
              <a:rPr lang="en-US" smtClean="0"/>
              <a:t>‹#›</a:t>
            </a:fld>
            <a:endParaRPr lang="en-US"/>
          </a:p>
        </p:txBody>
      </p:sp>
    </p:spTree>
    <p:extLst>
      <p:ext uri="{BB962C8B-B14F-4D97-AF65-F5344CB8AC3E}">
        <p14:creationId xmlns:p14="http://schemas.microsoft.com/office/powerpoint/2010/main" val="38533198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3380B-9DF7-494D-8EA6-3E63F98849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701425E9-CFDE-4786-BAA0-0ADDEC501D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8974BD59-239F-48A2-B608-F9B7CCB2A2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BEDCA9-945B-419E-922C-BDEEE514A8E7}"/>
              </a:ext>
            </a:extLst>
          </p:cNvPr>
          <p:cNvSpPr>
            <a:spLocks noGrp="1"/>
          </p:cNvSpPr>
          <p:nvPr>
            <p:ph type="dt" sz="half" idx="10"/>
          </p:nvPr>
        </p:nvSpPr>
        <p:spPr/>
        <p:txBody>
          <a:bodyPr/>
          <a:lstStyle/>
          <a:p>
            <a:pPr lvl="0"/>
            <a:fld id="{EB667F0B-8CA0-43EA-8841-2887CF671806}" type="datetime1">
              <a:rPr lang="en-US" smtClean="0"/>
              <a:t>2/26/2024</a:t>
            </a:fld>
            <a:endParaRPr lang="en-US"/>
          </a:p>
        </p:txBody>
      </p:sp>
      <p:sp>
        <p:nvSpPr>
          <p:cNvPr id="6" name="Footer Placeholder 5">
            <a:extLst>
              <a:ext uri="{FF2B5EF4-FFF2-40B4-BE49-F238E27FC236}">
                <a16:creationId xmlns:a16="http://schemas.microsoft.com/office/drawing/2014/main" id="{8992C605-50F0-4B8C-BEED-47659B8F4EEC}"/>
              </a:ext>
            </a:extLst>
          </p:cNvPr>
          <p:cNvSpPr>
            <a:spLocks noGrp="1"/>
          </p:cNvSpPr>
          <p:nvPr>
            <p:ph type="ftr" sz="quarter" idx="11"/>
          </p:nvPr>
        </p:nvSpPr>
        <p:spPr/>
        <p:txBody>
          <a:bodyPr/>
          <a:lstStyle/>
          <a:p>
            <a:pPr lvl="0"/>
            <a:endParaRPr lang="en-US"/>
          </a:p>
        </p:txBody>
      </p:sp>
      <p:sp>
        <p:nvSpPr>
          <p:cNvPr id="7" name="Slide Number Placeholder 6">
            <a:extLst>
              <a:ext uri="{FF2B5EF4-FFF2-40B4-BE49-F238E27FC236}">
                <a16:creationId xmlns:a16="http://schemas.microsoft.com/office/drawing/2014/main" id="{43C5ABD8-A45E-4C0F-AF7E-ABB2A38B2C2A}"/>
              </a:ext>
            </a:extLst>
          </p:cNvPr>
          <p:cNvSpPr>
            <a:spLocks noGrp="1"/>
          </p:cNvSpPr>
          <p:nvPr>
            <p:ph type="sldNum" sz="quarter" idx="12"/>
          </p:nvPr>
        </p:nvSpPr>
        <p:spPr/>
        <p:txBody>
          <a:bodyPr/>
          <a:lstStyle/>
          <a:p>
            <a:pPr lvl="0"/>
            <a:fld id="{D70C9A72-D376-4C05-B5B0-48B0DD110729}" type="slidenum">
              <a:rPr lang="en-US" smtClean="0"/>
              <a:t>‹#›</a:t>
            </a:fld>
            <a:endParaRPr lang="en-US"/>
          </a:p>
        </p:txBody>
      </p:sp>
    </p:spTree>
    <p:extLst>
      <p:ext uri="{BB962C8B-B14F-4D97-AF65-F5344CB8AC3E}">
        <p14:creationId xmlns:p14="http://schemas.microsoft.com/office/powerpoint/2010/main" val="1387850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395E7-CCF8-6F86-EACF-F7F05A89E50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E894DDB-6307-C6DA-CF67-FADF0A2466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5C71C09-602F-717B-ED07-9CCF4532B7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3A7EBA0B-33A8-0094-5934-0AF33BD10B82}"/>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6" name="Footer Placeholder 5">
            <a:extLst>
              <a:ext uri="{FF2B5EF4-FFF2-40B4-BE49-F238E27FC236}">
                <a16:creationId xmlns:a16="http://schemas.microsoft.com/office/drawing/2014/main" id="{9A125D05-A847-45C6-C21E-F393F6337DF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A138529-407B-1160-C418-D4EBF25FBD97}"/>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15357189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75EB2-CCAB-401A-A18C-0C7D5E5857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22544D5F-FC6E-4F70-83E3-1E0FD95A3A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A55B6E5A-09BD-446B-A6B8-962015A336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73D328-EFC4-494E-B1DE-512BCB8DDB48}"/>
              </a:ext>
            </a:extLst>
          </p:cNvPr>
          <p:cNvSpPr>
            <a:spLocks noGrp="1"/>
          </p:cNvSpPr>
          <p:nvPr>
            <p:ph type="dt" sz="half" idx="10"/>
          </p:nvPr>
        </p:nvSpPr>
        <p:spPr/>
        <p:txBody>
          <a:bodyPr/>
          <a:lstStyle/>
          <a:p>
            <a:pPr lvl="0"/>
            <a:fld id="{927ED4F4-C01E-4A0B-BC0A-1A52BD5D7EE1}" type="datetime1">
              <a:rPr lang="en-US" smtClean="0"/>
              <a:t>2/26/2024</a:t>
            </a:fld>
            <a:endParaRPr lang="en-US"/>
          </a:p>
        </p:txBody>
      </p:sp>
      <p:sp>
        <p:nvSpPr>
          <p:cNvPr id="6" name="Footer Placeholder 5">
            <a:extLst>
              <a:ext uri="{FF2B5EF4-FFF2-40B4-BE49-F238E27FC236}">
                <a16:creationId xmlns:a16="http://schemas.microsoft.com/office/drawing/2014/main" id="{9EA49B6B-BE4A-4013-84AD-858594D6C767}"/>
              </a:ext>
            </a:extLst>
          </p:cNvPr>
          <p:cNvSpPr>
            <a:spLocks noGrp="1"/>
          </p:cNvSpPr>
          <p:nvPr>
            <p:ph type="ftr" sz="quarter" idx="11"/>
          </p:nvPr>
        </p:nvSpPr>
        <p:spPr/>
        <p:txBody>
          <a:bodyPr/>
          <a:lstStyle/>
          <a:p>
            <a:pPr lvl="0"/>
            <a:endParaRPr lang="en-US"/>
          </a:p>
        </p:txBody>
      </p:sp>
      <p:sp>
        <p:nvSpPr>
          <p:cNvPr id="7" name="Slide Number Placeholder 6">
            <a:extLst>
              <a:ext uri="{FF2B5EF4-FFF2-40B4-BE49-F238E27FC236}">
                <a16:creationId xmlns:a16="http://schemas.microsoft.com/office/drawing/2014/main" id="{86CD9797-A645-4D8D-9D20-DE9DCBB6DB4C}"/>
              </a:ext>
            </a:extLst>
          </p:cNvPr>
          <p:cNvSpPr>
            <a:spLocks noGrp="1"/>
          </p:cNvSpPr>
          <p:nvPr>
            <p:ph type="sldNum" sz="quarter" idx="12"/>
          </p:nvPr>
        </p:nvSpPr>
        <p:spPr/>
        <p:txBody>
          <a:bodyPr/>
          <a:lstStyle/>
          <a:p>
            <a:pPr lvl="0"/>
            <a:fld id="{987CB935-F8B5-4861-A623-F997D09B6E88}" type="slidenum">
              <a:rPr lang="en-US" smtClean="0"/>
              <a:t>‹#›</a:t>
            </a:fld>
            <a:endParaRPr lang="en-US"/>
          </a:p>
        </p:txBody>
      </p:sp>
    </p:spTree>
    <p:extLst>
      <p:ext uri="{BB962C8B-B14F-4D97-AF65-F5344CB8AC3E}">
        <p14:creationId xmlns:p14="http://schemas.microsoft.com/office/powerpoint/2010/main" val="26282432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5704E-5613-4B4B-B39F-DC43371B631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4E87EDB-A008-4B43-A451-4527D39D11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4F6B46B-DC3B-485D-AC7A-6B4CEC631B3C}"/>
              </a:ext>
            </a:extLst>
          </p:cNvPr>
          <p:cNvSpPr>
            <a:spLocks noGrp="1"/>
          </p:cNvSpPr>
          <p:nvPr>
            <p:ph type="dt" sz="half" idx="10"/>
          </p:nvPr>
        </p:nvSpPr>
        <p:spPr/>
        <p:txBody>
          <a:bodyPr/>
          <a:lstStyle/>
          <a:p>
            <a:pPr lvl="0"/>
            <a:fld id="{0AC5AEAE-614D-40BB-B056-0FFFD447BAFE}" type="datetime1">
              <a:rPr lang="en-US" smtClean="0"/>
              <a:t>2/26/2024</a:t>
            </a:fld>
            <a:endParaRPr lang="en-US"/>
          </a:p>
        </p:txBody>
      </p:sp>
      <p:sp>
        <p:nvSpPr>
          <p:cNvPr id="5" name="Footer Placeholder 4">
            <a:extLst>
              <a:ext uri="{FF2B5EF4-FFF2-40B4-BE49-F238E27FC236}">
                <a16:creationId xmlns:a16="http://schemas.microsoft.com/office/drawing/2014/main" id="{4E74E9B8-0D6D-4460-87F6-47AE5A83583E}"/>
              </a:ext>
            </a:extLst>
          </p:cNvPr>
          <p:cNvSpPr>
            <a:spLocks noGrp="1"/>
          </p:cNvSpPr>
          <p:nvPr>
            <p:ph type="ftr" sz="quarter" idx="11"/>
          </p:nvPr>
        </p:nvSpPr>
        <p:spPr/>
        <p:txBody>
          <a:bodyPr/>
          <a:lstStyle/>
          <a:p>
            <a:pPr lvl="0"/>
            <a:endParaRPr lang="en-US"/>
          </a:p>
        </p:txBody>
      </p:sp>
      <p:sp>
        <p:nvSpPr>
          <p:cNvPr id="6" name="Slide Number Placeholder 5">
            <a:extLst>
              <a:ext uri="{FF2B5EF4-FFF2-40B4-BE49-F238E27FC236}">
                <a16:creationId xmlns:a16="http://schemas.microsoft.com/office/drawing/2014/main" id="{C7751AAE-5521-4C90-A31D-1A55704F0262}"/>
              </a:ext>
            </a:extLst>
          </p:cNvPr>
          <p:cNvSpPr>
            <a:spLocks noGrp="1"/>
          </p:cNvSpPr>
          <p:nvPr>
            <p:ph type="sldNum" sz="quarter" idx="12"/>
          </p:nvPr>
        </p:nvSpPr>
        <p:spPr/>
        <p:txBody>
          <a:bodyPr/>
          <a:lstStyle/>
          <a:p>
            <a:pPr lvl="0"/>
            <a:fld id="{A235A69C-1107-475C-ADDF-BCE833E45AA3}" type="slidenum">
              <a:rPr lang="en-US" smtClean="0"/>
              <a:t>‹#›</a:t>
            </a:fld>
            <a:endParaRPr lang="en-US"/>
          </a:p>
        </p:txBody>
      </p:sp>
    </p:spTree>
    <p:extLst>
      <p:ext uri="{BB962C8B-B14F-4D97-AF65-F5344CB8AC3E}">
        <p14:creationId xmlns:p14="http://schemas.microsoft.com/office/powerpoint/2010/main" val="8442435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288921-0184-49A7-A58D-A31641B79A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814A1B1-620C-48EA-BD55-85862374D7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2A91598-6B6B-45D7-B370-9B84EF69FB3F}"/>
              </a:ext>
            </a:extLst>
          </p:cNvPr>
          <p:cNvSpPr>
            <a:spLocks noGrp="1"/>
          </p:cNvSpPr>
          <p:nvPr>
            <p:ph type="dt" sz="half" idx="10"/>
          </p:nvPr>
        </p:nvSpPr>
        <p:spPr/>
        <p:txBody>
          <a:bodyPr/>
          <a:lstStyle/>
          <a:p>
            <a:pPr lvl="0"/>
            <a:fld id="{B105AC08-BD59-430B-A623-BD545CFBCF02}" type="datetime1">
              <a:rPr lang="en-US" smtClean="0"/>
              <a:t>2/26/2024</a:t>
            </a:fld>
            <a:endParaRPr lang="en-US"/>
          </a:p>
        </p:txBody>
      </p:sp>
      <p:sp>
        <p:nvSpPr>
          <p:cNvPr id="5" name="Footer Placeholder 4">
            <a:extLst>
              <a:ext uri="{FF2B5EF4-FFF2-40B4-BE49-F238E27FC236}">
                <a16:creationId xmlns:a16="http://schemas.microsoft.com/office/drawing/2014/main" id="{E3BF3BDF-E7FC-47A9-8171-F6E2FB45B56F}"/>
              </a:ext>
            </a:extLst>
          </p:cNvPr>
          <p:cNvSpPr>
            <a:spLocks noGrp="1"/>
          </p:cNvSpPr>
          <p:nvPr>
            <p:ph type="ftr" sz="quarter" idx="11"/>
          </p:nvPr>
        </p:nvSpPr>
        <p:spPr/>
        <p:txBody>
          <a:bodyPr/>
          <a:lstStyle/>
          <a:p>
            <a:pPr lvl="0"/>
            <a:endParaRPr lang="en-US"/>
          </a:p>
        </p:txBody>
      </p:sp>
      <p:sp>
        <p:nvSpPr>
          <p:cNvPr id="6" name="Slide Number Placeholder 5">
            <a:extLst>
              <a:ext uri="{FF2B5EF4-FFF2-40B4-BE49-F238E27FC236}">
                <a16:creationId xmlns:a16="http://schemas.microsoft.com/office/drawing/2014/main" id="{7F1685D0-8F30-4647-BAA2-93CE0BD02829}"/>
              </a:ext>
            </a:extLst>
          </p:cNvPr>
          <p:cNvSpPr>
            <a:spLocks noGrp="1"/>
          </p:cNvSpPr>
          <p:nvPr>
            <p:ph type="sldNum" sz="quarter" idx="12"/>
          </p:nvPr>
        </p:nvSpPr>
        <p:spPr/>
        <p:txBody>
          <a:bodyPr/>
          <a:lstStyle/>
          <a:p>
            <a:pPr lvl="0"/>
            <a:fld id="{A235A69C-1107-475C-ADDF-BCE833E45AA3}" type="slidenum">
              <a:rPr lang="en-US" smtClean="0"/>
              <a:t>‹#›</a:t>
            </a:fld>
            <a:endParaRPr lang="en-US"/>
          </a:p>
        </p:txBody>
      </p:sp>
    </p:spTree>
    <p:extLst>
      <p:ext uri="{BB962C8B-B14F-4D97-AF65-F5344CB8AC3E}">
        <p14:creationId xmlns:p14="http://schemas.microsoft.com/office/powerpoint/2010/main" val="89426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F9AA6-100F-EB9C-4816-3ABF933AD8FC}"/>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D862557-B69A-9BF0-EACE-868BD27114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AC67F4-F4D2-DBFA-0B5B-F723C5D022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6F1BA38D-4F7E-92B5-690A-4869D43A33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708346-11B7-6335-05A7-BB5A0D38A5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52EEC82E-6662-C833-7EEE-4CDDD974EB41}"/>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8" name="Footer Placeholder 7">
            <a:extLst>
              <a:ext uri="{FF2B5EF4-FFF2-40B4-BE49-F238E27FC236}">
                <a16:creationId xmlns:a16="http://schemas.microsoft.com/office/drawing/2014/main" id="{E692F0F7-FAF3-1C92-2CC4-ADB60486F956}"/>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109717E3-10E6-AFBD-5041-680F968B0400}"/>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1950408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92F58-EF15-EB62-B512-5B50D29F841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CC49060B-F80F-5E44-749D-1891F4F10010}"/>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4" name="Footer Placeholder 3">
            <a:extLst>
              <a:ext uri="{FF2B5EF4-FFF2-40B4-BE49-F238E27FC236}">
                <a16:creationId xmlns:a16="http://schemas.microsoft.com/office/drawing/2014/main" id="{45264E9E-028F-8F45-FE5E-786AD36F626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501685B4-F052-A4D2-B748-480A2437CED3}"/>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2698200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5906DB-F038-D8F1-2B1F-7C91132FEA0A}"/>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3" name="Footer Placeholder 2">
            <a:extLst>
              <a:ext uri="{FF2B5EF4-FFF2-40B4-BE49-F238E27FC236}">
                <a16:creationId xmlns:a16="http://schemas.microsoft.com/office/drawing/2014/main" id="{AC627FF5-7F94-E3B3-178C-E6F3D2C9D78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CEE91028-F9E8-C999-DDD6-74D7E131C157}"/>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1498093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7BB3F-EE23-A7D6-762D-290075FEC3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95A7F9D6-9DE1-AC9F-1F02-DF7D724450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69D81F57-F403-41F5-2BD5-FA7929D08F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EC5AE6-8298-A3D0-D9EB-FA5C37DA97AD}"/>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6" name="Footer Placeholder 5">
            <a:extLst>
              <a:ext uri="{FF2B5EF4-FFF2-40B4-BE49-F238E27FC236}">
                <a16:creationId xmlns:a16="http://schemas.microsoft.com/office/drawing/2014/main" id="{5E5EB612-0F09-635E-3A72-30300DF7258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6ADD325-E911-1CCD-4122-9DD08ADB2369}"/>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3218570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CCD3F-23AA-93FC-88A9-49B02D3FA2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DB47003-BA18-230C-FAD3-24200C290C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3E9EFB5B-4AD7-EF5F-5A9F-5CC99F7DE1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FDF593-D11A-A73C-8313-1320A6165917}"/>
              </a:ext>
            </a:extLst>
          </p:cNvPr>
          <p:cNvSpPr>
            <a:spLocks noGrp="1"/>
          </p:cNvSpPr>
          <p:nvPr>
            <p:ph type="dt" sz="half" idx="10"/>
          </p:nvPr>
        </p:nvSpPr>
        <p:spPr/>
        <p:txBody>
          <a:bodyPr/>
          <a:lstStyle/>
          <a:p>
            <a:fld id="{165841DB-BD15-4BF3-B95E-A56E59018E3E}" type="datetimeFigureOut">
              <a:rPr lang="en-IE" smtClean="0"/>
              <a:t>26/02/2024</a:t>
            </a:fld>
            <a:endParaRPr lang="en-IE"/>
          </a:p>
        </p:txBody>
      </p:sp>
      <p:sp>
        <p:nvSpPr>
          <p:cNvPr id="6" name="Footer Placeholder 5">
            <a:extLst>
              <a:ext uri="{FF2B5EF4-FFF2-40B4-BE49-F238E27FC236}">
                <a16:creationId xmlns:a16="http://schemas.microsoft.com/office/drawing/2014/main" id="{6505AC77-4C2E-E10E-2543-ABB008B920A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AC85876-6B31-390A-6E20-C2D7F24FF483}"/>
              </a:ext>
            </a:extLst>
          </p:cNvPr>
          <p:cNvSpPr>
            <a:spLocks noGrp="1"/>
          </p:cNvSpPr>
          <p:nvPr>
            <p:ph type="sldNum" sz="quarter" idx="12"/>
          </p:nvPr>
        </p:nvSpPr>
        <p:spPr/>
        <p:txBody>
          <a:bodyPr/>
          <a:lstStyle/>
          <a:p>
            <a:fld id="{611107C8-85A9-4C28-A75E-7A7C82682D1B}" type="slidenum">
              <a:rPr lang="en-IE" smtClean="0"/>
              <a:t>‹#›</a:t>
            </a:fld>
            <a:endParaRPr lang="en-IE"/>
          </a:p>
        </p:txBody>
      </p:sp>
    </p:spTree>
    <p:extLst>
      <p:ext uri="{BB962C8B-B14F-4D97-AF65-F5344CB8AC3E}">
        <p14:creationId xmlns:p14="http://schemas.microsoft.com/office/powerpoint/2010/main" val="2941103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C7BDE1-A672-0970-B211-B1AF0292E4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4FD367E-55E6-D9B1-9DCA-A6E1192416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A9C9388-D872-80AE-A55D-07EED1D8D1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5841DB-BD15-4BF3-B95E-A56E59018E3E}" type="datetimeFigureOut">
              <a:rPr lang="en-IE" smtClean="0"/>
              <a:t>26/02/2024</a:t>
            </a:fld>
            <a:endParaRPr lang="en-IE"/>
          </a:p>
        </p:txBody>
      </p:sp>
      <p:sp>
        <p:nvSpPr>
          <p:cNvPr id="5" name="Footer Placeholder 4">
            <a:extLst>
              <a:ext uri="{FF2B5EF4-FFF2-40B4-BE49-F238E27FC236}">
                <a16:creationId xmlns:a16="http://schemas.microsoft.com/office/drawing/2014/main" id="{DA08EE01-AFE4-1414-A61D-B9E5E43497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78DE8B0D-BBBD-286C-2B25-71C9EF64C4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107C8-85A9-4C28-A75E-7A7C82682D1B}" type="slidenum">
              <a:rPr lang="en-IE" smtClean="0"/>
              <a:t>‹#›</a:t>
            </a:fld>
            <a:endParaRPr lang="en-IE"/>
          </a:p>
        </p:txBody>
      </p:sp>
      <p:pic>
        <p:nvPicPr>
          <p:cNvPr id="7" name="Picture 7" descr="Picture 7">
            <a:extLst>
              <a:ext uri="{FF2B5EF4-FFF2-40B4-BE49-F238E27FC236}">
                <a16:creationId xmlns:a16="http://schemas.microsoft.com/office/drawing/2014/main" id="{6E7C3CCB-E7C8-B217-0640-FA0D9630B0A7}"/>
              </a:ext>
            </a:extLst>
          </p:cNvPr>
          <p:cNvPicPr>
            <a:picLocks noChangeAspect="1"/>
          </p:cNvPicPr>
          <p:nvPr userDrawn="1"/>
        </p:nvPicPr>
        <p:blipFill>
          <a:blip r:embed="rId13"/>
          <a:srcRect l="31638" t="9777" r="30915" b="9777"/>
          <a:stretch>
            <a:fillRect/>
          </a:stretch>
        </p:blipFill>
        <p:spPr>
          <a:xfrm>
            <a:off x="106680" y="5767892"/>
            <a:ext cx="731520" cy="997529"/>
          </a:xfrm>
          <a:prstGeom prst="rect">
            <a:avLst/>
          </a:prstGeom>
          <a:ln w="12700">
            <a:miter lim="400000"/>
          </a:ln>
        </p:spPr>
      </p:pic>
    </p:spTree>
    <p:extLst>
      <p:ext uri="{BB962C8B-B14F-4D97-AF65-F5344CB8AC3E}">
        <p14:creationId xmlns:p14="http://schemas.microsoft.com/office/powerpoint/2010/main" val="300361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pic>
        <p:nvPicPr>
          <p:cNvPr id="4" name="Universitycollegedublinlogo.png" descr="Universitycollegedublinlogo.png"/>
          <p:cNvPicPr>
            <a:picLocks noChangeAspect="1"/>
          </p:cNvPicPr>
          <p:nvPr userDrawn="1"/>
        </p:nvPicPr>
        <p:blipFill>
          <a:blip r:embed="rId22"/>
          <a:stretch>
            <a:fillRect/>
          </a:stretch>
        </p:blipFill>
        <p:spPr>
          <a:xfrm>
            <a:off x="411863" y="5797095"/>
            <a:ext cx="473451" cy="688492"/>
          </a:xfrm>
          <a:prstGeom prst="rect">
            <a:avLst/>
          </a:prstGeom>
          <a:ln w="12700">
            <a:miter lim="400000"/>
          </a:ln>
        </p:spPr>
      </p:pic>
      <p:sp>
        <p:nvSpPr>
          <p:cNvPr id="5" name="Slide Number"/>
          <p:cNvSpPr txBox="1">
            <a:spLocks noGrp="1"/>
          </p:cNvSpPr>
          <p:nvPr>
            <p:ph type="sldNum" sz="quarter" idx="2"/>
          </p:nvPr>
        </p:nvSpPr>
        <p:spPr>
          <a:xfrm>
            <a:off x="11216972" y="6404292"/>
            <a:ext cx="273656" cy="269241"/>
          </a:xfrm>
          <a:prstGeom prst="rect">
            <a:avLst/>
          </a:prstGeom>
          <a:ln w="12700">
            <a:miter lim="400000"/>
          </a:ln>
        </p:spPr>
        <p:txBody>
          <a:bodyPr wrap="none" lIns="45719" rIns="45719" anchor="ctr">
            <a:spAutoFit/>
          </a:bodyPr>
          <a:lstStyle/>
          <a:p>
            <a:fld id="{86CB4B4D-7CA3-9044-876B-883B54F8677D}" type="slidenum">
              <a:t>‹#›</a:t>
            </a:fld>
            <a:endParaRPr/>
          </a:p>
        </p:txBody>
      </p:sp>
    </p:spTree>
    <p:extLst>
      <p:ext uri="{BB962C8B-B14F-4D97-AF65-F5344CB8AC3E}">
        <p14:creationId xmlns:p14="http://schemas.microsoft.com/office/powerpoint/2010/main" val="15509032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9pPr>
    </p:titleStyle>
    <p:bodyStyle>
      <a:lvl1pPr marL="228600" marR="0" indent="-228600" algn="l" defTabSz="914400" rtl="0" latinLnBrk="0">
        <a:lnSpc>
          <a:spcPct val="90000"/>
        </a:lnSpc>
        <a:spcBef>
          <a:spcPts val="1000"/>
        </a:spcBef>
        <a:spcAft>
          <a:spcPts val="0"/>
        </a:spcAft>
        <a:buClrTx/>
        <a:buSzPct val="100000"/>
        <a:buFont typeface="Helvetica"/>
        <a:buChar char="•"/>
        <a:tabLst/>
        <a:defRPr sz="2800" b="0" i="0" u="none" strike="noStrike" cap="none" spc="0" baseline="0">
          <a:solidFill>
            <a:srgbClr val="000000"/>
          </a:solidFill>
          <a:uFillTx/>
          <a:latin typeface="+mn-lt"/>
          <a:ea typeface="+mn-ea"/>
          <a:cs typeface="+mn-cs"/>
          <a:sym typeface="Helvetica"/>
        </a:defRPr>
      </a:lvl1pPr>
      <a:lvl2pPr marL="723900" marR="0" indent="-266700" algn="l" defTabSz="914400" rtl="0" latinLnBrk="0">
        <a:lnSpc>
          <a:spcPct val="90000"/>
        </a:lnSpc>
        <a:spcBef>
          <a:spcPts val="1000"/>
        </a:spcBef>
        <a:spcAft>
          <a:spcPts val="0"/>
        </a:spcAft>
        <a:buClrTx/>
        <a:buSzPct val="100000"/>
        <a:buFont typeface="Helvetica"/>
        <a:buChar char="•"/>
        <a:tabLst/>
        <a:defRPr sz="2800" b="0" i="0" u="none" strike="noStrike" cap="none" spc="0" baseline="0">
          <a:solidFill>
            <a:srgbClr val="000000"/>
          </a:solidFill>
          <a:uFillTx/>
          <a:latin typeface="+mn-lt"/>
          <a:ea typeface="+mn-ea"/>
          <a:cs typeface="+mn-cs"/>
          <a:sym typeface="Helvetica"/>
        </a:defRPr>
      </a:lvl2pPr>
      <a:lvl3pPr marL="1234439" marR="0" indent="-320039" algn="l" defTabSz="914400" rtl="0" latinLnBrk="0">
        <a:lnSpc>
          <a:spcPct val="90000"/>
        </a:lnSpc>
        <a:spcBef>
          <a:spcPts val="1000"/>
        </a:spcBef>
        <a:spcAft>
          <a:spcPts val="0"/>
        </a:spcAft>
        <a:buClrTx/>
        <a:buSzPct val="100000"/>
        <a:buFont typeface="Helvetica"/>
        <a:buChar char="•"/>
        <a:tabLst/>
        <a:defRPr sz="2800" b="0" i="0" u="none" strike="noStrike" cap="none" spc="0" baseline="0">
          <a:solidFill>
            <a:srgbClr val="000000"/>
          </a:solidFill>
          <a:uFillTx/>
          <a:latin typeface="+mn-lt"/>
          <a:ea typeface="+mn-ea"/>
          <a:cs typeface="+mn-cs"/>
          <a:sym typeface="Helvetica"/>
        </a:defRPr>
      </a:lvl3pPr>
      <a:lvl4pPr marL="1727200" marR="0" indent="-355600" algn="l" defTabSz="914400" rtl="0" latinLnBrk="0">
        <a:lnSpc>
          <a:spcPct val="90000"/>
        </a:lnSpc>
        <a:spcBef>
          <a:spcPts val="1000"/>
        </a:spcBef>
        <a:spcAft>
          <a:spcPts val="0"/>
        </a:spcAft>
        <a:buClrTx/>
        <a:buSzPct val="100000"/>
        <a:buFont typeface="Helvetica"/>
        <a:buChar char="•"/>
        <a:tabLst/>
        <a:defRPr sz="2800" b="0" i="0" u="none" strike="noStrike" cap="none" spc="0" baseline="0">
          <a:solidFill>
            <a:srgbClr val="000000"/>
          </a:solidFill>
          <a:uFillTx/>
          <a:latin typeface="+mn-lt"/>
          <a:ea typeface="+mn-ea"/>
          <a:cs typeface="+mn-cs"/>
          <a:sym typeface="Helvetica"/>
        </a:defRPr>
      </a:lvl4pPr>
      <a:lvl5pPr marL="2184400" marR="0" indent="-355600" algn="l" defTabSz="914400" rtl="0" latinLnBrk="0">
        <a:lnSpc>
          <a:spcPct val="90000"/>
        </a:lnSpc>
        <a:spcBef>
          <a:spcPts val="1000"/>
        </a:spcBef>
        <a:spcAft>
          <a:spcPts val="0"/>
        </a:spcAft>
        <a:buClrTx/>
        <a:buSzPct val="100000"/>
        <a:buFont typeface="Helvetica"/>
        <a:buChar char="•"/>
        <a:tabLst/>
        <a:defRPr sz="2800" b="0" i="0" u="none" strike="noStrike" cap="none" spc="0" baseline="0">
          <a:solidFill>
            <a:srgbClr val="000000"/>
          </a:solidFill>
          <a:uFillTx/>
          <a:latin typeface="+mn-lt"/>
          <a:ea typeface="+mn-ea"/>
          <a:cs typeface="+mn-cs"/>
          <a:sym typeface="Helvetica"/>
        </a:defRPr>
      </a:lvl5pPr>
      <a:lvl6pPr marL="2641600" marR="0" indent="-355600" algn="l" defTabSz="914400" rtl="0" latinLnBrk="0">
        <a:lnSpc>
          <a:spcPct val="90000"/>
        </a:lnSpc>
        <a:spcBef>
          <a:spcPts val="1000"/>
        </a:spcBef>
        <a:spcAft>
          <a:spcPts val="0"/>
        </a:spcAft>
        <a:buClrTx/>
        <a:buSzPct val="100000"/>
        <a:buFont typeface="Helvetica"/>
        <a:buChar char="•"/>
        <a:tabLst/>
        <a:defRPr sz="2800" b="0" i="0" u="none" strike="noStrike" cap="none" spc="0" baseline="0">
          <a:solidFill>
            <a:srgbClr val="000000"/>
          </a:solidFill>
          <a:uFillTx/>
          <a:latin typeface="+mn-lt"/>
          <a:ea typeface="+mn-ea"/>
          <a:cs typeface="+mn-cs"/>
          <a:sym typeface="Helvetica"/>
        </a:defRPr>
      </a:lvl6pPr>
      <a:lvl7pPr marL="3098800" marR="0" indent="-355600" algn="l" defTabSz="914400" rtl="0" latinLnBrk="0">
        <a:lnSpc>
          <a:spcPct val="90000"/>
        </a:lnSpc>
        <a:spcBef>
          <a:spcPts val="1000"/>
        </a:spcBef>
        <a:spcAft>
          <a:spcPts val="0"/>
        </a:spcAft>
        <a:buClrTx/>
        <a:buSzPct val="100000"/>
        <a:buFont typeface="Helvetica"/>
        <a:buChar char="•"/>
        <a:tabLst/>
        <a:defRPr sz="2800" b="0" i="0" u="none" strike="noStrike" cap="none" spc="0" baseline="0">
          <a:solidFill>
            <a:srgbClr val="000000"/>
          </a:solidFill>
          <a:uFillTx/>
          <a:latin typeface="+mn-lt"/>
          <a:ea typeface="+mn-ea"/>
          <a:cs typeface="+mn-cs"/>
          <a:sym typeface="Helvetica"/>
        </a:defRPr>
      </a:lvl7pPr>
      <a:lvl8pPr marL="3556000" marR="0" indent="-355600" algn="l" defTabSz="914400" rtl="0" latinLnBrk="0">
        <a:lnSpc>
          <a:spcPct val="90000"/>
        </a:lnSpc>
        <a:spcBef>
          <a:spcPts val="1000"/>
        </a:spcBef>
        <a:spcAft>
          <a:spcPts val="0"/>
        </a:spcAft>
        <a:buClrTx/>
        <a:buSzPct val="100000"/>
        <a:buFont typeface="Helvetica"/>
        <a:buChar char="•"/>
        <a:tabLst/>
        <a:defRPr sz="2800" b="0" i="0" u="none" strike="noStrike" cap="none" spc="0" baseline="0">
          <a:solidFill>
            <a:srgbClr val="000000"/>
          </a:solidFill>
          <a:uFillTx/>
          <a:latin typeface="+mn-lt"/>
          <a:ea typeface="+mn-ea"/>
          <a:cs typeface="+mn-cs"/>
          <a:sym typeface="Helvetica"/>
        </a:defRPr>
      </a:lvl8pPr>
      <a:lvl9pPr marL="4013200" marR="0" indent="-355600" algn="l" defTabSz="914400" rtl="0" latinLnBrk="0">
        <a:lnSpc>
          <a:spcPct val="90000"/>
        </a:lnSpc>
        <a:spcBef>
          <a:spcPts val="1000"/>
        </a:spcBef>
        <a:spcAft>
          <a:spcPts val="0"/>
        </a:spcAft>
        <a:buClrTx/>
        <a:buSzPct val="100000"/>
        <a:buFont typeface="Helvetica"/>
        <a:buChar char="•"/>
        <a:tabLst/>
        <a:defRPr sz="2800" b="0" i="0" u="none" strike="noStrike" cap="none" spc="0" baseline="0">
          <a:solidFill>
            <a:srgbClr val="000000"/>
          </a:solidFill>
          <a:uFillTx/>
          <a:latin typeface="+mn-lt"/>
          <a:ea typeface="+mn-ea"/>
          <a:cs typeface="+mn-cs"/>
          <a:sym typeface="Helvetica"/>
        </a:defRPr>
      </a:lvl9pPr>
    </p:bodyStyle>
    <p:otherStyle>
      <a:lvl1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1pPr>
      <a:lvl2pPr marL="0" marR="0" indent="4572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2pPr>
      <a:lvl3pPr marL="0" marR="0" indent="9144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3pPr>
      <a:lvl4pPr marL="0" marR="0" indent="13716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4pPr>
      <a:lvl5pPr marL="0" marR="0" indent="18288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5pPr>
      <a:lvl6pPr marL="0" marR="0" indent="22860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6pPr>
      <a:lvl7pPr marL="0" marR="0" indent="27432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7pPr>
      <a:lvl8pPr marL="0" marR="0" indent="32004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8pPr>
      <a:lvl9pPr marL="0" marR="0" indent="36576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1DB24B-4753-4486-A74A-56A7A4BAA8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57871FA-9320-447D-8AC4-DB32446F62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C6148C9-CE55-4F0F-8B3B-1AC9918354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lvl="0"/>
            <a:fld id="{D3B28B9B-0DDA-4C5B-AFA7-8EB18F16CCA5}" type="datetime1">
              <a:rPr lang="en-US" smtClean="0"/>
              <a:t>2/26/2024</a:t>
            </a:fld>
            <a:endParaRPr lang="en-US"/>
          </a:p>
        </p:txBody>
      </p:sp>
      <p:sp>
        <p:nvSpPr>
          <p:cNvPr id="5" name="Footer Placeholder 4">
            <a:extLst>
              <a:ext uri="{FF2B5EF4-FFF2-40B4-BE49-F238E27FC236}">
                <a16:creationId xmlns:a16="http://schemas.microsoft.com/office/drawing/2014/main" id="{0E5B8114-DAA9-4E36-B550-C94083B451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lvl="0"/>
            <a:endParaRPr lang="en-US"/>
          </a:p>
        </p:txBody>
      </p:sp>
      <p:sp>
        <p:nvSpPr>
          <p:cNvPr id="6" name="Slide Number Placeholder 5">
            <a:extLst>
              <a:ext uri="{FF2B5EF4-FFF2-40B4-BE49-F238E27FC236}">
                <a16:creationId xmlns:a16="http://schemas.microsoft.com/office/drawing/2014/main" id="{A0F78EC9-63DD-49B8-BFE3-9C79B9B89F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a:fld id="{A235A69C-1107-475C-ADDF-BCE833E45AA3}" type="slidenum">
              <a:rPr lang="en-IE" smtClean="0"/>
              <a:t>‹#›</a:t>
            </a:fld>
            <a:endParaRPr lang="en-IE"/>
          </a:p>
        </p:txBody>
      </p:sp>
    </p:spTree>
    <p:extLst>
      <p:ext uri="{BB962C8B-B14F-4D97-AF65-F5344CB8AC3E}">
        <p14:creationId xmlns:p14="http://schemas.microsoft.com/office/powerpoint/2010/main" val="93365665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package" Target="../embeddings/Microsoft_Word_Document.docx"/><Relationship Id="rId7"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7.jpg"/><Relationship Id="rId5" Type="http://schemas.openxmlformats.org/officeDocument/2006/relationships/image" Target="../media/image16.jpg"/><Relationship Id="rId10" Type="http://schemas.microsoft.com/office/2007/relationships/hdphoto" Target="../media/hdphoto1.wdp"/><Relationship Id="rId4" Type="http://schemas.openxmlformats.org/officeDocument/2006/relationships/image" Target="../media/image15.emf"/><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package" Target="../embeddings/Microsoft_Word_Document1.docx"/><Relationship Id="rId7"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7.jpg"/><Relationship Id="rId5" Type="http://schemas.openxmlformats.org/officeDocument/2006/relationships/image" Target="../media/image16.jpg"/><Relationship Id="rId10" Type="http://schemas.microsoft.com/office/2007/relationships/hdphoto" Target="../media/hdphoto1.wdp"/><Relationship Id="rId4" Type="http://schemas.openxmlformats.org/officeDocument/2006/relationships/image" Target="../media/image15.emf"/><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package" Target="../embeddings/Microsoft_Word_Document2.docx"/><Relationship Id="rId7"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7.jpg"/><Relationship Id="rId5" Type="http://schemas.openxmlformats.org/officeDocument/2006/relationships/image" Target="../media/image16.jpg"/><Relationship Id="rId10" Type="http://schemas.microsoft.com/office/2007/relationships/hdphoto" Target="../media/hdphoto1.wdp"/><Relationship Id="rId4" Type="http://schemas.openxmlformats.org/officeDocument/2006/relationships/image" Target="../media/image15.emf"/><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17.jp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4.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74370-6B5D-D403-79E5-3DF2314E322D}"/>
              </a:ext>
            </a:extLst>
          </p:cNvPr>
          <p:cNvSpPr>
            <a:spLocks noGrp="1"/>
          </p:cNvSpPr>
          <p:nvPr>
            <p:ph type="ctrTitle"/>
          </p:nvPr>
        </p:nvSpPr>
        <p:spPr>
          <a:xfrm>
            <a:off x="1328558" y="868362"/>
            <a:ext cx="9817916" cy="2387600"/>
          </a:xfrm>
        </p:spPr>
        <p:txBody>
          <a:bodyPr>
            <a:normAutofit/>
          </a:bodyPr>
          <a:lstStyle/>
          <a:p>
            <a:pPr>
              <a:lnSpc>
                <a:spcPct val="100000"/>
              </a:lnSpc>
            </a:pPr>
            <a:r>
              <a:rPr lang="en-GB" sz="3200" b="1" kern="1400" dirty="0">
                <a:effectLst/>
                <a:latin typeface="Helvetica" panose="020B0604020202020204" pitchFamily="34" charset="0"/>
                <a:ea typeface="Times New Roman" panose="02020603050405020304" pitchFamily="18" charset="0"/>
                <a:cs typeface="Helvetica" panose="020B0604020202020204" pitchFamily="34" charset="0"/>
              </a:rPr>
              <a:t>Supporting teachers to engage with Structured Problem Solving in their Junior Cycle classrooms </a:t>
            </a:r>
            <a:endParaRPr lang="en-IE" sz="8800" dirty="0">
              <a:latin typeface="Helvetica" panose="020B0604020202020204" pitchFamily="34" charset="0"/>
              <a:cs typeface="Helvetica" panose="020B0604020202020204" pitchFamily="34" charset="0"/>
            </a:endParaRPr>
          </a:p>
        </p:txBody>
      </p:sp>
      <p:sp>
        <p:nvSpPr>
          <p:cNvPr id="3" name="Subtitle 2">
            <a:extLst>
              <a:ext uri="{FF2B5EF4-FFF2-40B4-BE49-F238E27FC236}">
                <a16:creationId xmlns:a16="http://schemas.microsoft.com/office/drawing/2014/main" id="{67429478-874F-3E8A-466E-9186D86C196F}"/>
              </a:ext>
            </a:extLst>
          </p:cNvPr>
          <p:cNvSpPr>
            <a:spLocks noGrp="1"/>
          </p:cNvSpPr>
          <p:nvPr>
            <p:ph type="subTitle" idx="1"/>
          </p:nvPr>
        </p:nvSpPr>
        <p:spPr/>
        <p:txBody>
          <a:bodyPr>
            <a:normAutofit/>
          </a:bodyPr>
          <a:lstStyle/>
          <a:p>
            <a:r>
              <a:rPr lang="en-GB" sz="2000" dirty="0">
                <a:effectLst/>
                <a:latin typeface="Helvetica" panose="020B0604020202020204" pitchFamily="34" charset="0"/>
                <a:ea typeface="Times New Roman" panose="02020603050405020304" pitchFamily="18" charset="0"/>
                <a:cs typeface="Helvetica" panose="020B0604020202020204" pitchFamily="34" charset="0"/>
              </a:rPr>
              <a:t>Róisín Neururer</a:t>
            </a:r>
            <a:endParaRPr lang="en-GB" sz="2000" baseline="30000" dirty="0">
              <a:latin typeface="Helvetica" panose="020B0604020202020204" pitchFamily="34" charset="0"/>
              <a:cs typeface="Helvetica" panose="020B0604020202020204" pitchFamily="34" charset="0"/>
            </a:endParaRPr>
          </a:p>
          <a:p>
            <a:r>
              <a:rPr lang="en-GB" sz="2200" baseline="30000" dirty="0">
                <a:latin typeface="Helvetica" panose="020B0604020202020204" pitchFamily="34" charset="0"/>
                <a:cs typeface="Helvetica" panose="020B0604020202020204" pitchFamily="34" charset="0"/>
              </a:rPr>
              <a:t>School of Mathematics &amp; Statistics</a:t>
            </a:r>
          </a:p>
          <a:p>
            <a:r>
              <a:rPr lang="en-GB" sz="2200" baseline="30000" dirty="0">
                <a:latin typeface="Helvetica" panose="020B0604020202020204" pitchFamily="34" charset="0"/>
                <a:cs typeface="Helvetica" panose="020B0604020202020204" pitchFamily="34" charset="0"/>
              </a:rPr>
              <a:t>University College Dublin </a:t>
            </a:r>
          </a:p>
        </p:txBody>
      </p:sp>
      <p:pic>
        <p:nvPicPr>
          <p:cNvPr id="5" name="Picture 4" descr="A close-up of a logo&#10;&#10;Description automatically generated">
            <a:extLst>
              <a:ext uri="{FF2B5EF4-FFF2-40B4-BE49-F238E27FC236}">
                <a16:creationId xmlns:a16="http://schemas.microsoft.com/office/drawing/2014/main" id="{98C8D95A-345D-F531-AA58-29C352ADF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100" y="5963164"/>
            <a:ext cx="3581900" cy="800212"/>
          </a:xfrm>
          <a:prstGeom prst="rect">
            <a:avLst/>
          </a:prstGeom>
        </p:spPr>
      </p:pic>
    </p:spTree>
    <p:extLst>
      <p:ext uri="{BB962C8B-B14F-4D97-AF65-F5344CB8AC3E}">
        <p14:creationId xmlns:p14="http://schemas.microsoft.com/office/powerpoint/2010/main" val="2270278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BC085-5E21-8822-A4A8-FDFDC9069C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C52BB8-F937-7C4F-A513-2A25A5EADF5E}"/>
              </a:ext>
            </a:extLst>
          </p:cNvPr>
          <p:cNvSpPr>
            <a:spLocks noGrp="1"/>
          </p:cNvSpPr>
          <p:nvPr>
            <p:ph type="title"/>
          </p:nvPr>
        </p:nvSpPr>
        <p:spPr>
          <a:xfrm>
            <a:off x="137808" y="170572"/>
            <a:ext cx="10515600" cy="1325563"/>
          </a:xfrm>
        </p:spPr>
        <p:txBody>
          <a:bodyPr/>
          <a:lstStyle/>
          <a:p>
            <a:r>
              <a:rPr lang="en-GB" sz="3200" b="1" kern="1200" dirty="0">
                <a:solidFill>
                  <a:schemeClr val="accent1"/>
                </a:solidFill>
                <a:ea typeface="+mj-ea"/>
                <a:cs typeface="Helvetica" panose="020B0604020202020204" pitchFamily="34" charset="0"/>
              </a:rPr>
              <a:t>Problem</a:t>
            </a:r>
          </a:p>
        </p:txBody>
      </p:sp>
      <p:pic>
        <p:nvPicPr>
          <p:cNvPr id="4" name="Picture 3">
            <a:extLst>
              <a:ext uri="{FF2B5EF4-FFF2-40B4-BE49-F238E27FC236}">
                <a16:creationId xmlns:a16="http://schemas.microsoft.com/office/drawing/2014/main" id="{4C5FC1F5-E536-E267-045C-341B78E19979}"/>
              </a:ext>
            </a:extLst>
          </p:cNvPr>
          <p:cNvPicPr>
            <a:picLocks noChangeAspect="1"/>
          </p:cNvPicPr>
          <p:nvPr/>
        </p:nvPicPr>
        <p:blipFill>
          <a:blip r:embed="rId2"/>
          <a:stretch>
            <a:fillRect/>
          </a:stretch>
        </p:blipFill>
        <p:spPr>
          <a:xfrm>
            <a:off x="2166787" y="1773792"/>
            <a:ext cx="7858425" cy="3310415"/>
          </a:xfrm>
          <a:prstGeom prst="rect">
            <a:avLst/>
          </a:prstGeom>
        </p:spPr>
      </p:pic>
    </p:spTree>
    <p:extLst>
      <p:ext uri="{BB962C8B-B14F-4D97-AF65-F5344CB8AC3E}">
        <p14:creationId xmlns:p14="http://schemas.microsoft.com/office/powerpoint/2010/main" val="290956391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E192-D54F-4595-A1CE-E8EE1FD6B0D7}"/>
              </a:ext>
            </a:extLst>
          </p:cNvPr>
          <p:cNvSpPr txBox="1">
            <a:spLocks noGrp="1"/>
          </p:cNvSpPr>
          <p:nvPr>
            <p:ph type="title"/>
          </p:nvPr>
        </p:nvSpPr>
        <p:spPr>
          <a:xfrm>
            <a:off x="0" y="36808"/>
            <a:ext cx="10634472" cy="1325563"/>
          </a:xfrm>
        </p:spPr>
        <p:txBody>
          <a:bodyPr>
            <a:normAutofit/>
          </a:bodyPr>
          <a:lstStyle/>
          <a:p>
            <a:pPr lvl="0"/>
            <a:r>
              <a:rPr lang="en-GB" sz="4000" dirty="0">
                <a:solidFill>
                  <a:schemeClr val="accent1">
                    <a:lumMod val="75000"/>
                  </a:schemeClr>
                </a:solidFill>
              </a:rPr>
              <a:t>Anticipating </a:t>
            </a:r>
            <a:endParaRPr lang="en-US" sz="4000" dirty="0">
              <a:solidFill>
                <a:schemeClr val="accent1">
                  <a:lumMod val="75000"/>
                </a:schemeClr>
              </a:solidFill>
            </a:endParaRPr>
          </a:p>
        </p:txBody>
      </p:sp>
      <p:sp>
        <p:nvSpPr>
          <p:cNvPr id="3" name="Content Placeholder 2">
            <a:extLst>
              <a:ext uri="{FF2B5EF4-FFF2-40B4-BE49-F238E27FC236}">
                <a16:creationId xmlns:a16="http://schemas.microsoft.com/office/drawing/2014/main" id="{31F774F4-8461-4F22-80BA-72F21AE14225}"/>
              </a:ext>
            </a:extLst>
          </p:cNvPr>
          <p:cNvSpPr txBox="1">
            <a:spLocks noGrp="1"/>
          </p:cNvSpPr>
          <p:nvPr>
            <p:ph idx="1"/>
          </p:nvPr>
        </p:nvSpPr>
        <p:spPr>
          <a:xfrm>
            <a:off x="75299" y="1398905"/>
            <a:ext cx="10878728" cy="4957445"/>
          </a:xfrm>
        </p:spPr>
        <p:txBody>
          <a:bodyPr>
            <a:normAutofit/>
          </a:bodyPr>
          <a:lstStyle/>
          <a:p>
            <a:pPr marL="0" lvl="0" indent="0">
              <a:buNone/>
            </a:pPr>
            <a:endParaRPr lang="en-US" sz="2200" dirty="0"/>
          </a:p>
          <a:p>
            <a:pPr marL="0" lvl="0" indent="0">
              <a:buNone/>
            </a:pPr>
            <a:endParaRPr lang="en-US" sz="2200" dirty="0"/>
          </a:p>
        </p:txBody>
      </p:sp>
      <p:sp>
        <p:nvSpPr>
          <p:cNvPr id="7" name="Slide Number Placeholder 6">
            <a:extLst>
              <a:ext uri="{FF2B5EF4-FFF2-40B4-BE49-F238E27FC236}">
                <a16:creationId xmlns:a16="http://schemas.microsoft.com/office/drawing/2014/main" id="{C26DEF90-7261-4EEA-95B9-2022DA8BDB4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8A930B80-5733-4D3A-9252-302BFD8665BF}" type="slidenum">
              <a:rPr lang="en-US" smtClean="0"/>
              <a:pPr lvl="0"/>
              <a:t>11</a:t>
            </a:fld>
            <a:endParaRPr lang="en-US" dirty="0"/>
          </a:p>
        </p:txBody>
      </p:sp>
      <p:graphicFrame>
        <p:nvGraphicFramePr>
          <p:cNvPr id="4" name="Content Placeholder 4">
            <a:extLst>
              <a:ext uri="{FF2B5EF4-FFF2-40B4-BE49-F238E27FC236}">
                <a16:creationId xmlns:a16="http://schemas.microsoft.com/office/drawing/2014/main" id="{7EA9F995-BA59-9FE5-D16D-49FACBC10CCA}"/>
              </a:ext>
            </a:extLst>
          </p:cNvPr>
          <p:cNvGraphicFramePr>
            <a:graphicFrameLocks noChangeAspect="1"/>
          </p:cNvGraphicFramePr>
          <p:nvPr/>
        </p:nvGraphicFramePr>
        <p:xfrm>
          <a:off x="7935913" y="134938"/>
          <a:ext cx="4300537" cy="1773237"/>
        </p:xfrm>
        <a:graphic>
          <a:graphicData uri="http://schemas.openxmlformats.org/presentationml/2006/ole">
            <mc:AlternateContent xmlns:mc="http://schemas.openxmlformats.org/markup-compatibility/2006">
              <mc:Choice xmlns:v="urn:schemas-microsoft-com:vml" Requires="v">
                <p:oleObj name="Document" r:id="rId3" imgW="5746651" imgH="2386640" progId="Word.Document.12">
                  <p:embed/>
                </p:oleObj>
              </mc:Choice>
              <mc:Fallback>
                <p:oleObj name="Document" r:id="rId3" imgW="5746651" imgH="2386640" progId="Word.Document.12">
                  <p:embed/>
                  <p:pic>
                    <p:nvPicPr>
                      <p:cNvPr id="4" name="Content Placeholder 4">
                        <a:extLst>
                          <a:ext uri="{FF2B5EF4-FFF2-40B4-BE49-F238E27FC236}">
                            <a16:creationId xmlns:a16="http://schemas.microsoft.com/office/drawing/2014/main" id="{7EA9F995-BA59-9FE5-D16D-49FACBC10CCA}"/>
                          </a:ext>
                        </a:extLst>
                      </p:cNvPr>
                      <p:cNvPicPr/>
                      <p:nvPr/>
                    </p:nvPicPr>
                    <p:blipFill>
                      <a:blip r:embed="rId4"/>
                      <a:stretch>
                        <a:fillRect/>
                      </a:stretch>
                    </p:blipFill>
                    <p:spPr>
                      <a:xfrm>
                        <a:off x="7935913" y="134938"/>
                        <a:ext cx="4300537" cy="1773237"/>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5DF492FF-8119-D4A5-1B8C-5369863EC8B5}"/>
              </a:ext>
            </a:extLst>
          </p:cNvPr>
          <p:cNvSpPr/>
          <p:nvPr/>
        </p:nvSpPr>
        <p:spPr>
          <a:xfrm>
            <a:off x="8019143" y="80424"/>
            <a:ext cx="4093028" cy="1500849"/>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2B2BF36-06D9-C971-0397-8F9D0F9CD0FB}"/>
              </a:ext>
            </a:extLst>
          </p:cNvPr>
          <p:cNvSpPr txBox="1"/>
          <p:nvPr/>
        </p:nvSpPr>
        <p:spPr>
          <a:xfrm>
            <a:off x="75299" y="1033780"/>
            <a:ext cx="3629238" cy="369332"/>
          </a:xfrm>
          <a:prstGeom prst="rect">
            <a:avLst/>
          </a:prstGeom>
          <a:noFill/>
        </p:spPr>
        <p:txBody>
          <a:bodyPr wrap="square" rtlCol="0">
            <a:spAutoFit/>
          </a:bodyPr>
          <a:lstStyle/>
          <a:p>
            <a:r>
              <a:rPr lang="en-GB" dirty="0"/>
              <a:t>1. A table of values/ organised list</a:t>
            </a:r>
          </a:p>
        </p:txBody>
      </p:sp>
      <p:sp>
        <p:nvSpPr>
          <p:cNvPr id="14" name="TextBox 13">
            <a:extLst>
              <a:ext uri="{FF2B5EF4-FFF2-40B4-BE49-F238E27FC236}">
                <a16:creationId xmlns:a16="http://schemas.microsoft.com/office/drawing/2014/main" id="{245FB930-F75D-F3D3-560C-2F865D091472}"/>
              </a:ext>
            </a:extLst>
          </p:cNvPr>
          <p:cNvSpPr txBox="1"/>
          <p:nvPr/>
        </p:nvSpPr>
        <p:spPr>
          <a:xfrm>
            <a:off x="3463939" y="1367520"/>
            <a:ext cx="3515069" cy="369332"/>
          </a:xfrm>
          <a:prstGeom prst="rect">
            <a:avLst/>
          </a:prstGeom>
          <a:noFill/>
        </p:spPr>
        <p:txBody>
          <a:bodyPr wrap="square" rtlCol="0">
            <a:spAutoFit/>
          </a:bodyPr>
          <a:lstStyle/>
          <a:p>
            <a:r>
              <a:rPr lang="en-GB" dirty="0"/>
              <a:t>2. Algebraic inequality</a:t>
            </a:r>
          </a:p>
        </p:txBody>
      </p:sp>
      <p:sp>
        <p:nvSpPr>
          <p:cNvPr id="15" name="TextBox 14">
            <a:extLst>
              <a:ext uri="{FF2B5EF4-FFF2-40B4-BE49-F238E27FC236}">
                <a16:creationId xmlns:a16="http://schemas.microsoft.com/office/drawing/2014/main" id="{0CDB0761-9CA8-85FB-9828-D7957E013641}"/>
              </a:ext>
            </a:extLst>
          </p:cNvPr>
          <p:cNvSpPr txBox="1"/>
          <p:nvPr/>
        </p:nvSpPr>
        <p:spPr>
          <a:xfrm>
            <a:off x="94072" y="3842602"/>
            <a:ext cx="3515069" cy="369332"/>
          </a:xfrm>
          <a:prstGeom prst="rect">
            <a:avLst/>
          </a:prstGeom>
          <a:noFill/>
        </p:spPr>
        <p:txBody>
          <a:bodyPr wrap="square" rtlCol="0">
            <a:spAutoFit/>
          </a:bodyPr>
          <a:lstStyle/>
          <a:p>
            <a:r>
              <a:rPr lang="en-GB" dirty="0"/>
              <a:t>3. Graphing the relationships</a:t>
            </a:r>
          </a:p>
        </p:txBody>
      </p:sp>
      <p:sp>
        <p:nvSpPr>
          <p:cNvPr id="16" name="TextBox 15">
            <a:extLst>
              <a:ext uri="{FF2B5EF4-FFF2-40B4-BE49-F238E27FC236}">
                <a16:creationId xmlns:a16="http://schemas.microsoft.com/office/drawing/2014/main" id="{30D1396C-424F-4960-7017-C817E7CB773B}"/>
              </a:ext>
            </a:extLst>
          </p:cNvPr>
          <p:cNvSpPr txBox="1"/>
          <p:nvPr/>
        </p:nvSpPr>
        <p:spPr>
          <a:xfrm>
            <a:off x="8517179" y="1712551"/>
            <a:ext cx="3515069" cy="369332"/>
          </a:xfrm>
          <a:prstGeom prst="rect">
            <a:avLst/>
          </a:prstGeom>
          <a:noFill/>
        </p:spPr>
        <p:txBody>
          <a:bodyPr wrap="square" rtlCol="0">
            <a:spAutoFit/>
          </a:bodyPr>
          <a:lstStyle/>
          <a:p>
            <a:r>
              <a:rPr lang="en-GB" dirty="0"/>
              <a:t>4. Trial and improvement</a:t>
            </a:r>
          </a:p>
        </p:txBody>
      </p:sp>
      <p:sp>
        <p:nvSpPr>
          <p:cNvPr id="17" name="TextBox 16">
            <a:extLst>
              <a:ext uri="{FF2B5EF4-FFF2-40B4-BE49-F238E27FC236}">
                <a16:creationId xmlns:a16="http://schemas.microsoft.com/office/drawing/2014/main" id="{5B8765D9-52A5-0BB6-5A73-393206FF0E55}"/>
              </a:ext>
            </a:extLst>
          </p:cNvPr>
          <p:cNvSpPr txBox="1"/>
          <p:nvPr/>
        </p:nvSpPr>
        <p:spPr>
          <a:xfrm>
            <a:off x="8429652" y="2218610"/>
            <a:ext cx="3515069" cy="369332"/>
          </a:xfrm>
          <a:prstGeom prst="rect">
            <a:avLst/>
          </a:prstGeom>
          <a:noFill/>
        </p:spPr>
        <p:txBody>
          <a:bodyPr wrap="square" rtlCol="0">
            <a:spAutoFit/>
          </a:bodyPr>
          <a:lstStyle/>
          <a:p>
            <a:r>
              <a:rPr lang="en-GB" dirty="0"/>
              <a:t>5. Forming and solving an equation</a:t>
            </a:r>
          </a:p>
        </p:txBody>
      </p:sp>
      <p:sp>
        <p:nvSpPr>
          <p:cNvPr id="5" name="TextBox 4">
            <a:extLst>
              <a:ext uri="{FF2B5EF4-FFF2-40B4-BE49-F238E27FC236}">
                <a16:creationId xmlns:a16="http://schemas.microsoft.com/office/drawing/2014/main" id="{89CEC712-B855-152C-980C-8B54F03872DB}"/>
              </a:ext>
            </a:extLst>
          </p:cNvPr>
          <p:cNvSpPr txBox="1"/>
          <p:nvPr/>
        </p:nvSpPr>
        <p:spPr>
          <a:xfrm>
            <a:off x="8224665" y="5040532"/>
            <a:ext cx="3515069" cy="369332"/>
          </a:xfrm>
          <a:prstGeom prst="rect">
            <a:avLst/>
          </a:prstGeom>
          <a:noFill/>
        </p:spPr>
        <p:txBody>
          <a:bodyPr wrap="square" rtlCol="0">
            <a:spAutoFit/>
          </a:bodyPr>
          <a:lstStyle/>
          <a:p>
            <a:r>
              <a:rPr lang="en-GB" dirty="0"/>
              <a:t>6. Forming an expression</a:t>
            </a:r>
          </a:p>
        </p:txBody>
      </p:sp>
      <p:pic>
        <p:nvPicPr>
          <p:cNvPr id="11" name="Picture 10" descr="A picture containing text, handwriting, font, typography&#10;&#10;Description automatically generated">
            <a:extLst>
              <a:ext uri="{FF2B5EF4-FFF2-40B4-BE49-F238E27FC236}">
                <a16:creationId xmlns:a16="http://schemas.microsoft.com/office/drawing/2014/main" id="{43CAC395-6D6B-0DD4-C5B1-6E9BE22216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155" y="1481700"/>
            <a:ext cx="2667172" cy="2061480"/>
          </a:xfrm>
          <a:prstGeom prst="rect">
            <a:avLst/>
          </a:prstGeom>
          <a:ln>
            <a:solidFill>
              <a:schemeClr val="tx1"/>
            </a:solidFill>
          </a:ln>
        </p:spPr>
      </p:pic>
      <p:pic>
        <p:nvPicPr>
          <p:cNvPr id="20" name="Picture 19" descr="A picture containing text, handwriting, calligraphy, font&#10;&#10;Description automatically generated">
            <a:extLst>
              <a:ext uri="{FF2B5EF4-FFF2-40B4-BE49-F238E27FC236}">
                <a16:creationId xmlns:a16="http://schemas.microsoft.com/office/drawing/2014/main" id="{66BCC905-F638-801E-C99E-C5CB36E988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3786" y="1778809"/>
            <a:ext cx="4442127" cy="2189453"/>
          </a:xfrm>
          <a:prstGeom prst="rect">
            <a:avLst/>
          </a:prstGeom>
          <a:ln>
            <a:solidFill>
              <a:schemeClr val="tx1"/>
            </a:solidFill>
          </a:ln>
        </p:spPr>
      </p:pic>
      <p:pic>
        <p:nvPicPr>
          <p:cNvPr id="22" name="Picture 21" descr="A picture containing handwriting, text, font, calligraphy&#10;&#10;Description automatically generated">
            <a:extLst>
              <a:ext uri="{FF2B5EF4-FFF2-40B4-BE49-F238E27FC236}">
                <a16:creationId xmlns:a16="http://schemas.microsoft.com/office/drawing/2014/main" id="{9E5D0DB5-78B2-CAF9-A3AA-235A4D0DC2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7464" y="2619033"/>
            <a:ext cx="3574498" cy="1958437"/>
          </a:xfrm>
          <a:prstGeom prst="rect">
            <a:avLst/>
          </a:prstGeom>
          <a:ln>
            <a:solidFill>
              <a:schemeClr val="tx1"/>
            </a:solidFill>
          </a:ln>
        </p:spPr>
      </p:pic>
      <p:pic>
        <p:nvPicPr>
          <p:cNvPr id="24" name="Picture 23" descr="A picture containing handwriting, font, calligraphy, white&#10;&#10;Description automatically generated">
            <a:extLst>
              <a:ext uri="{FF2B5EF4-FFF2-40B4-BE49-F238E27FC236}">
                <a16:creationId xmlns:a16="http://schemas.microsoft.com/office/drawing/2014/main" id="{4EA15D6D-0656-F76D-1BC5-196E7E0241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64158" y="5459095"/>
            <a:ext cx="4168090" cy="863485"/>
          </a:xfrm>
          <a:prstGeom prst="rect">
            <a:avLst/>
          </a:prstGeom>
          <a:ln>
            <a:solidFill>
              <a:schemeClr val="tx1"/>
            </a:solidFill>
          </a:ln>
        </p:spPr>
      </p:pic>
      <p:pic>
        <p:nvPicPr>
          <p:cNvPr id="9" name="Picture 8" descr="A graph of a line and a line&#10;&#10;Description automatically generated with medium confidence">
            <a:extLst>
              <a:ext uri="{FF2B5EF4-FFF2-40B4-BE49-F238E27FC236}">
                <a16:creationId xmlns:a16="http://schemas.microsoft.com/office/drawing/2014/main" id="{87EAA7FD-F072-E3FE-1160-0E44504BA1E9}"/>
              </a:ext>
            </a:extLst>
          </p:cNvPr>
          <p:cNvPicPr>
            <a:picLocks noChangeAspect="1"/>
          </p:cNvPicPr>
          <p:nvPr/>
        </p:nvPicPr>
        <p:blipFill rotWithShape="1">
          <a:blip r:embed="rId9">
            <a:extLst>
              <a:ext uri="{BEBA8EAE-BF5A-486C-A8C5-ECC9F3942E4B}">
                <a14:imgProps xmlns:a14="http://schemas.microsoft.com/office/drawing/2010/main">
                  <a14:imgLayer r:embed="rId10">
                    <a14:imgEffect>
                      <a14:colorTemperature colorTemp="8800"/>
                    </a14:imgEffect>
                  </a14:imgLayer>
                </a14:imgProps>
              </a:ext>
              <a:ext uri="{28A0092B-C50C-407E-A947-70E740481C1C}">
                <a14:useLocalDpi xmlns:a14="http://schemas.microsoft.com/office/drawing/2010/main" val="0"/>
              </a:ext>
            </a:extLst>
          </a:blip>
          <a:srcRect t="9389"/>
          <a:stretch/>
        </p:blipFill>
        <p:spPr>
          <a:xfrm>
            <a:off x="335403" y="4264933"/>
            <a:ext cx="2648924" cy="2513748"/>
          </a:xfrm>
          <a:prstGeom prst="rect">
            <a:avLst/>
          </a:prstGeom>
        </p:spPr>
      </p:pic>
    </p:spTree>
    <p:extLst>
      <p:ext uri="{BB962C8B-B14F-4D97-AF65-F5344CB8AC3E}">
        <p14:creationId xmlns:p14="http://schemas.microsoft.com/office/powerpoint/2010/main" val="7814914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3DD52-6F37-C97E-9B27-1CA9879D5A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853828-46EA-1818-320A-BA1E5BDAD6D2}"/>
              </a:ext>
            </a:extLst>
          </p:cNvPr>
          <p:cNvSpPr txBox="1">
            <a:spLocks noGrp="1"/>
          </p:cNvSpPr>
          <p:nvPr>
            <p:ph type="title"/>
          </p:nvPr>
        </p:nvSpPr>
        <p:spPr>
          <a:xfrm>
            <a:off x="0" y="0"/>
            <a:ext cx="10634472" cy="1325563"/>
          </a:xfrm>
        </p:spPr>
        <p:txBody>
          <a:bodyPr>
            <a:normAutofit/>
          </a:bodyPr>
          <a:lstStyle/>
          <a:p>
            <a:pPr lvl="0"/>
            <a:r>
              <a:rPr lang="en-GB" sz="4000" dirty="0">
                <a:solidFill>
                  <a:schemeClr val="accent1">
                    <a:lumMod val="75000"/>
                  </a:schemeClr>
                </a:solidFill>
              </a:rPr>
              <a:t>Monitoring</a:t>
            </a:r>
            <a:endParaRPr lang="en-US" sz="4000" dirty="0">
              <a:solidFill>
                <a:schemeClr val="accent1">
                  <a:lumMod val="75000"/>
                </a:schemeClr>
              </a:solidFill>
            </a:endParaRPr>
          </a:p>
        </p:txBody>
      </p:sp>
      <p:sp>
        <p:nvSpPr>
          <p:cNvPr id="3" name="Content Placeholder 2">
            <a:extLst>
              <a:ext uri="{FF2B5EF4-FFF2-40B4-BE49-F238E27FC236}">
                <a16:creationId xmlns:a16="http://schemas.microsoft.com/office/drawing/2014/main" id="{9D003840-75A7-835D-7513-4E8430567F3B}"/>
              </a:ext>
            </a:extLst>
          </p:cNvPr>
          <p:cNvSpPr txBox="1">
            <a:spLocks noGrp="1"/>
          </p:cNvSpPr>
          <p:nvPr>
            <p:ph idx="1"/>
          </p:nvPr>
        </p:nvSpPr>
        <p:spPr>
          <a:xfrm>
            <a:off x="75299" y="1398905"/>
            <a:ext cx="10878728" cy="4957445"/>
          </a:xfrm>
        </p:spPr>
        <p:txBody>
          <a:bodyPr>
            <a:normAutofit/>
          </a:bodyPr>
          <a:lstStyle/>
          <a:p>
            <a:pPr marL="0" lvl="0" indent="0">
              <a:buNone/>
            </a:pPr>
            <a:endParaRPr lang="en-US" sz="2200" dirty="0"/>
          </a:p>
          <a:p>
            <a:pPr marL="0" lvl="0" indent="0">
              <a:buNone/>
            </a:pPr>
            <a:endParaRPr lang="en-US" sz="2200" dirty="0"/>
          </a:p>
        </p:txBody>
      </p:sp>
      <p:sp>
        <p:nvSpPr>
          <p:cNvPr id="7" name="Slide Number Placeholder 6">
            <a:extLst>
              <a:ext uri="{FF2B5EF4-FFF2-40B4-BE49-F238E27FC236}">
                <a16:creationId xmlns:a16="http://schemas.microsoft.com/office/drawing/2014/main" id="{2A507B73-7E89-8D70-34F4-C4823BBAE67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8A930B80-5733-4D3A-9252-302BFD8665BF}" type="slidenum">
              <a:rPr lang="en-US" smtClean="0"/>
              <a:pPr lvl="0"/>
              <a:t>12</a:t>
            </a:fld>
            <a:endParaRPr lang="en-US" dirty="0"/>
          </a:p>
        </p:txBody>
      </p:sp>
      <p:graphicFrame>
        <p:nvGraphicFramePr>
          <p:cNvPr id="4" name="Content Placeholder 4">
            <a:extLst>
              <a:ext uri="{FF2B5EF4-FFF2-40B4-BE49-F238E27FC236}">
                <a16:creationId xmlns:a16="http://schemas.microsoft.com/office/drawing/2014/main" id="{3E9E68A7-41A2-A6FF-D183-9726E3738863}"/>
              </a:ext>
            </a:extLst>
          </p:cNvPr>
          <p:cNvGraphicFramePr>
            <a:graphicFrameLocks noChangeAspect="1"/>
          </p:cNvGraphicFramePr>
          <p:nvPr/>
        </p:nvGraphicFramePr>
        <p:xfrm>
          <a:off x="7935913" y="134938"/>
          <a:ext cx="4300537" cy="1773237"/>
        </p:xfrm>
        <a:graphic>
          <a:graphicData uri="http://schemas.openxmlformats.org/presentationml/2006/ole">
            <mc:AlternateContent xmlns:mc="http://schemas.openxmlformats.org/markup-compatibility/2006">
              <mc:Choice xmlns:v="urn:schemas-microsoft-com:vml" Requires="v">
                <p:oleObj name="Document" r:id="rId3" imgW="5746651" imgH="2386640" progId="Word.Document.12">
                  <p:embed/>
                </p:oleObj>
              </mc:Choice>
              <mc:Fallback>
                <p:oleObj name="Document" r:id="rId3" imgW="5746651" imgH="2386640" progId="Word.Document.12">
                  <p:embed/>
                  <p:pic>
                    <p:nvPicPr>
                      <p:cNvPr id="4" name="Content Placeholder 4">
                        <a:extLst>
                          <a:ext uri="{FF2B5EF4-FFF2-40B4-BE49-F238E27FC236}">
                            <a16:creationId xmlns:a16="http://schemas.microsoft.com/office/drawing/2014/main" id="{7EA9F995-BA59-9FE5-D16D-49FACBC10CCA}"/>
                          </a:ext>
                        </a:extLst>
                      </p:cNvPr>
                      <p:cNvPicPr/>
                      <p:nvPr/>
                    </p:nvPicPr>
                    <p:blipFill>
                      <a:blip r:embed="rId4"/>
                      <a:stretch>
                        <a:fillRect/>
                      </a:stretch>
                    </p:blipFill>
                    <p:spPr>
                      <a:xfrm>
                        <a:off x="7935913" y="134938"/>
                        <a:ext cx="4300537" cy="1773237"/>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389BA7C4-AE78-8980-7521-EDB530193653}"/>
              </a:ext>
            </a:extLst>
          </p:cNvPr>
          <p:cNvSpPr/>
          <p:nvPr/>
        </p:nvSpPr>
        <p:spPr>
          <a:xfrm>
            <a:off x="8019143" y="80424"/>
            <a:ext cx="4093028" cy="1500849"/>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006F7F1C-F04F-C6E2-9AF2-A2994B9571B4}"/>
              </a:ext>
            </a:extLst>
          </p:cNvPr>
          <p:cNvSpPr txBox="1"/>
          <p:nvPr/>
        </p:nvSpPr>
        <p:spPr>
          <a:xfrm>
            <a:off x="75299" y="1033780"/>
            <a:ext cx="3629238" cy="369332"/>
          </a:xfrm>
          <a:prstGeom prst="rect">
            <a:avLst/>
          </a:prstGeom>
          <a:noFill/>
        </p:spPr>
        <p:txBody>
          <a:bodyPr wrap="square" rtlCol="0">
            <a:spAutoFit/>
          </a:bodyPr>
          <a:lstStyle/>
          <a:p>
            <a:r>
              <a:rPr lang="en-GB" dirty="0"/>
              <a:t>1. A table of values/ organised list</a:t>
            </a:r>
          </a:p>
        </p:txBody>
      </p:sp>
      <p:sp>
        <p:nvSpPr>
          <p:cNvPr id="14" name="TextBox 13">
            <a:extLst>
              <a:ext uri="{FF2B5EF4-FFF2-40B4-BE49-F238E27FC236}">
                <a16:creationId xmlns:a16="http://schemas.microsoft.com/office/drawing/2014/main" id="{D62014F0-DDC9-432A-9BD2-DBF084F1A08F}"/>
              </a:ext>
            </a:extLst>
          </p:cNvPr>
          <p:cNvSpPr txBox="1"/>
          <p:nvPr/>
        </p:nvSpPr>
        <p:spPr>
          <a:xfrm>
            <a:off x="3463939" y="1367520"/>
            <a:ext cx="3515069" cy="369332"/>
          </a:xfrm>
          <a:prstGeom prst="rect">
            <a:avLst/>
          </a:prstGeom>
          <a:noFill/>
        </p:spPr>
        <p:txBody>
          <a:bodyPr wrap="square" rtlCol="0">
            <a:spAutoFit/>
          </a:bodyPr>
          <a:lstStyle/>
          <a:p>
            <a:r>
              <a:rPr lang="en-GB" dirty="0"/>
              <a:t>2. Algebraic inequality</a:t>
            </a:r>
          </a:p>
        </p:txBody>
      </p:sp>
      <p:sp>
        <p:nvSpPr>
          <p:cNvPr id="15" name="TextBox 14">
            <a:extLst>
              <a:ext uri="{FF2B5EF4-FFF2-40B4-BE49-F238E27FC236}">
                <a16:creationId xmlns:a16="http://schemas.microsoft.com/office/drawing/2014/main" id="{7D686A69-8BFF-7292-5EC4-7C746F014BFA}"/>
              </a:ext>
            </a:extLst>
          </p:cNvPr>
          <p:cNvSpPr txBox="1"/>
          <p:nvPr/>
        </p:nvSpPr>
        <p:spPr>
          <a:xfrm>
            <a:off x="94072" y="3842602"/>
            <a:ext cx="3515069" cy="369332"/>
          </a:xfrm>
          <a:prstGeom prst="rect">
            <a:avLst/>
          </a:prstGeom>
          <a:noFill/>
        </p:spPr>
        <p:txBody>
          <a:bodyPr wrap="square" rtlCol="0">
            <a:spAutoFit/>
          </a:bodyPr>
          <a:lstStyle/>
          <a:p>
            <a:r>
              <a:rPr lang="en-GB" dirty="0"/>
              <a:t>3. Graphing the relationships</a:t>
            </a:r>
          </a:p>
        </p:txBody>
      </p:sp>
      <p:sp>
        <p:nvSpPr>
          <p:cNvPr id="16" name="TextBox 15">
            <a:extLst>
              <a:ext uri="{FF2B5EF4-FFF2-40B4-BE49-F238E27FC236}">
                <a16:creationId xmlns:a16="http://schemas.microsoft.com/office/drawing/2014/main" id="{ED9B4362-B7F5-3332-336A-46BD23F1043D}"/>
              </a:ext>
            </a:extLst>
          </p:cNvPr>
          <p:cNvSpPr txBox="1"/>
          <p:nvPr/>
        </p:nvSpPr>
        <p:spPr>
          <a:xfrm>
            <a:off x="8517179" y="1712551"/>
            <a:ext cx="3515069" cy="369332"/>
          </a:xfrm>
          <a:prstGeom prst="rect">
            <a:avLst/>
          </a:prstGeom>
          <a:noFill/>
        </p:spPr>
        <p:txBody>
          <a:bodyPr wrap="square" rtlCol="0">
            <a:spAutoFit/>
          </a:bodyPr>
          <a:lstStyle/>
          <a:p>
            <a:r>
              <a:rPr lang="en-GB" dirty="0"/>
              <a:t>4. Trial and improvement</a:t>
            </a:r>
          </a:p>
        </p:txBody>
      </p:sp>
      <p:sp>
        <p:nvSpPr>
          <p:cNvPr id="17" name="TextBox 16">
            <a:extLst>
              <a:ext uri="{FF2B5EF4-FFF2-40B4-BE49-F238E27FC236}">
                <a16:creationId xmlns:a16="http://schemas.microsoft.com/office/drawing/2014/main" id="{77154628-B1E5-0DFF-C575-0D80CBE7FF5C}"/>
              </a:ext>
            </a:extLst>
          </p:cNvPr>
          <p:cNvSpPr txBox="1"/>
          <p:nvPr/>
        </p:nvSpPr>
        <p:spPr>
          <a:xfrm>
            <a:off x="8429652" y="2218610"/>
            <a:ext cx="3515069" cy="369332"/>
          </a:xfrm>
          <a:prstGeom prst="rect">
            <a:avLst/>
          </a:prstGeom>
          <a:noFill/>
        </p:spPr>
        <p:txBody>
          <a:bodyPr wrap="square" rtlCol="0">
            <a:spAutoFit/>
          </a:bodyPr>
          <a:lstStyle/>
          <a:p>
            <a:r>
              <a:rPr lang="en-GB" dirty="0"/>
              <a:t>5. Forming and solving an equation</a:t>
            </a:r>
          </a:p>
        </p:txBody>
      </p:sp>
      <p:sp>
        <p:nvSpPr>
          <p:cNvPr id="5" name="TextBox 4">
            <a:extLst>
              <a:ext uri="{FF2B5EF4-FFF2-40B4-BE49-F238E27FC236}">
                <a16:creationId xmlns:a16="http://schemas.microsoft.com/office/drawing/2014/main" id="{80C93059-AF14-3C1D-67F4-50800F4DC395}"/>
              </a:ext>
            </a:extLst>
          </p:cNvPr>
          <p:cNvSpPr txBox="1"/>
          <p:nvPr/>
        </p:nvSpPr>
        <p:spPr>
          <a:xfrm>
            <a:off x="8224665" y="5040532"/>
            <a:ext cx="3515069" cy="369332"/>
          </a:xfrm>
          <a:prstGeom prst="rect">
            <a:avLst/>
          </a:prstGeom>
          <a:noFill/>
        </p:spPr>
        <p:txBody>
          <a:bodyPr wrap="square" rtlCol="0">
            <a:spAutoFit/>
          </a:bodyPr>
          <a:lstStyle/>
          <a:p>
            <a:r>
              <a:rPr lang="en-GB" dirty="0"/>
              <a:t>6. Forming an expression</a:t>
            </a:r>
          </a:p>
        </p:txBody>
      </p:sp>
      <p:pic>
        <p:nvPicPr>
          <p:cNvPr id="11" name="Picture 10" descr="A picture containing text, handwriting, font, typography&#10;&#10;Description automatically generated">
            <a:extLst>
              <a:ext uri="{FF2B5EF4-FFF2-40B4-BE49-F238E27FC236}">
                <a16:creationId xmlns:a16="http://schemas.microsoft.com/office/drawing/2014/main" id="{8546488C-128F-084E-73A2-AF1BE0108E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155" y="1481700"/>
            <a:ext cx="2667172" cy="2061480"/>
          </a:xfrm>
          <a:prstGeom prst="rect">
            <a:avLst/>
          </a:prstGeom>
          <a:ln>
            <a:solidFill>
              <a:schemeClr val="tx1"/>
            </a:solidFill>
          </a:ln>
        </p:spPr>
      </p:pic>
      <p:pic>
        <p:nvPicPr>
          <p:cNvPr id="20" name="Picture 19" descr="A picture containing text, handwriting, calligraphy, font&#10;&#10;Description automatically generated">
            <a:extLst>
              <a:ext uri="{FF2B5EF4-FFF2-40B4-BE49-F238E27FC236}">
                <a16:creationId xmlns:a16="http://schemas.microsoft.com/office/drawing/2014/main" id="{42B4713B-8BD4-2964-9823-8BF067083F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3786" y="1736852"/>
            <a:ext cx="4442127" cy="2189453"/>
          </a:xfrm>
          <a:prstGeom prst="rect">
            <a:avLst/>
          </a:prstGeom>
          <a:ln>
            <a:solidFill>
              <a:schemeClr val="tx1"/>
            </a:solidFill>
          </a:ln>
        </p:spPr>
      </p:pic>
      <p:pic>
        <p:nvPicPr>
          <p:cNvPr id="22" name="Picture 21" descr="A picture containing handwriting, text, font, calligraphy&#10;&#10;Description automatically generated">
            <a:extLst>
              <a:ext uri="{FF2B5EF4-FFF2-40B4-BE49-F238E27FC236}">
                <a16:creationId xmlns:a16="http://schemas.microsoft.com/office/drawing/2014/main" id="{E3E32CB4-6A5E-A9CB-7DF6-0E537A1AF4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7464" y="2619033"/>
            <a:ext cx="3574498" cy="1958437"/>
          </a:xfrm>
          <a:prstGeom prst="rect">
            <a:avLst/>
          </a:prstGeom>
          <a:ln>
            <a:solidFill>
              <a:schemeClr val="tx1"/>
            </a:solidFill>
          </a:ln>
        </p:spPr>
      </p:pic>
      <p:pic>
        <p:nvPicPr>
          <p:cNvPr id="24" name="Picture 23" descr="A picture containing handwriting, font, calligraphy, white&#10;&#10;Description automatically generated">
            <a:extLst>
              <a:ext uri="{FF2B5EF4-FFF2-40B4-BE49-F238E27FC236}">
                <a16:creationId xmlns:a16="http://schemas.microsoft.com/office/drawing/2014/main" id="{1EFF038F-6EFA-F10E-078B-F8027A5F4D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64158" y="5459095"/>
            <a:ext cx="4168090" cy="863485"/>
          </a:xfrm>
          <a:prstGeom prst="rect">
            <a:avLst/>
          </a:prstGeom>
          <a:ln>
            <a:solidFill>
              <a:schemeClr val="tx1"/>
            </a:solidFill>
          </a:ln>
        </p:spPr>
      </p:pic>
      <p:pic>
        <p:nvPicPr>
          <p:cNvPr id="9" name="Picture 8" descr="A graph of a line and a line&#10;&#10;Description automatically generated with medium confidence">
            <a:extLst>
              <a:ext uri="{FF2B5EF4-FFF2-40B4-BE49-F238E27FC236}">
                <a16:creationId xmlns:a16="http://schemas.microsoft.com/office/drawing/2014/main" id="{547EDF62-C0B5-2D46-B5F6-AAA842CE8C97}"/>
              </a:ext>
            </a:extLst>
          </p:cNvPr>
          <p:cNvPicPr>
            <a:picLocks noChangeAspect="1"/>
          </p:cNvPicPr>
          <p:nvPr/>
        </p:nvPicPr>
        <p:blipFill rotWithShape="1">
          <a:blip r:embed="rId9">
            <a:extLst>
              <a:ext uri="{BEBA8EAE-BF5A-486C-A8C5-ECC9F3942E4B}">
                <a14:imgProps xmlns:a14="http://schemas.microsoft.com/office/drawing/2010/main">
                  <a14:imgLayer r:embed="rId10">
                    <a14:imgEffect>
                      <a14:colorTemperature colorTemp="8800"/>
                    </a14:imgEffect>
                  </a14:imgLayer>
                </a14:imgProps>
              </a:ext>
              <a:ext uri="{28A0092B-C50C-407E-A947-70E740481C1C}">
                <a14:useLocalDpi xmlns:a14="http://schemas.microsoft.com/office/drawing/2010/main" val="0"/>
              </a:ext>
            </a:extLst>
          </a:blip>
          <a:srcRect t="9389"/>
          <a:stretch/>
        </p:blipFill>
        <p:spPr>
          <a:xfrm>
            <a:off x="335403" y="4264933"/>
            <a:ext cx="2648924" cy="2513748"/>
          </a:xfrm>
          <a:prstGeom prst="rect">
            <a:avLst/>
          </a:prstGeom>
        </p:spPr>
      </p:pic>
    </p:spTree>
    <p:extLst>
      <p:ext uri="{BB962C8B-B14F-4D97-AF65-F5344CB8AC3E}">
        <p14:creationId xmlns:p14="http://schemas.microsoft.com/office/powerpoint/2010/main" val="98174646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83598-239A-2E1B-B605-AE64BA779D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70152B-CE39-763B-D969-50165048D0B3}"/>
              </a:ext>
            </a:extLst>
          </p:cNvPr>
          <p:cNvSpPr txBox="1">
            <a:spLocks noGrp="1"/>
          </p:cNvSpPr>
          <p:nvPr>
            <p:ph type="title"/>
          </p:nvPr>
        </p:nvSpPr>
        <p:spPr>
          <a:xfrm>
            <a:off x="0" y="0"/>
            <a:ext cx="10634472" cy="1325563"/>
          </a:xfrm>
        </p:spPr>
        <p:txBody>
          <a:bodyPr>
            <a:normAutofit/>
          </a:bodyPr>
          <a:lstStyle/>
          <a:p>
            <a:pPr lvl="0"/>
            <a:r>
              <a:rPr lang="en-GB" sz="4000" dirty="0">
                <a:solidFill>
                  <a:schemeClr val="accent1">
                    <a:lumMod val="75000"/>
                  </a:schemeClr>
                </a:solidFill>
              </a:rPr>
              <a:t>Selecting/Sequencing/Connecting</a:t>
            </a:r>
            <a:endParaRPr lang="en-US" sz="4000" dirty="0">
              <a:solidFill>
                <a:schemeClr val="accent1">
                  <a:lumMod val="75000"/>
                </a:schemeClr>
              </a:solidFill>
            </a:endParaRPr>
          </a:p>
        </p:txBody>
      </p:sp>
      <p:sp>
        <p:nvSpPr>
          <p:cNvPr id="3" name="Content Placeholder 2">
            <a:extLst>
              <a:ext uri="{FF2B5EF4-FFF2-40B4-BE49-F238E27FC236}">
                <a16:creationId xmlns:a16="http://schemas.microsoft.com/office/drawing/2014/main" id="{76FF82CD-CD06-5F13-58CF-4A866441102A}"/>
              </a:ext>
            </a:extLst>
          </p:cNvPr>
          <p:cNvSpPr txBox="1">
            <a:spLocks noGrp="1"/>
          </p:cNvSpPr>
          <p:nvPr>
            <p:ph idx="1"/>
          </p:nvPr>
        </p:nvSpPr>
        <p:spPr>
          <a:xfrm>
            <a:off x="75299" y="1398905"/>
            <a:ext cx="10878728" cy="4957445"/>
          </a:xfrm>
        </p:spPr>
        <p:txBody>
          <a:bodyPr>
            <a:normAutofit/>
          </a:bodyPr>
          <a:lstStyle/>
          <a:p>
            <a:pPr marL="0" lvl="0" indent="0">
              <a:buNone/>
            </a:pPr>
            <a:endParaRPr lang="en-US" sz="2200" dirty="0"/>
          </a:p>
          <a:p>
            <a:pPr marL="0" lvl="0" indent="0">
              <a:buNone/>
            </a:pPr>
            <a:endParaRPr lang="en-US" sz="2200" dirty="0"/>
          </a:p>
        </p:txBody>
      </p:sp>
      <p:sp>
        <p:nvSpPr>
          <p:cNvPr id="7" name="Slide Number Placeholder 6">
            <a:extLst>
              <a:ext uri="{FF2B5EF4-FFF2-40B4-BE49-F238E27FC236}">
                <a16:creationId xmlns:a16="http://schemas.microsoft.com/office/drawing/2014/main" id="{6ED9DCDC-82E2-4741-D92E-33E2F748A3BC}"/>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8A930B80-5733-4D3A-9252-302BFD8665BF}" type="slidenum">
              <a:rPr lang="en-US" smtClean="0"/>
              <a:pPr lvl="0"/>
              <a:t>13</a:t>
            </a:fld>
            <a:endParaRPr lang="en-US" dirty="0"/>
          </a:p>
        </p:txBody>
      </p:sp>
      <p:graphicFrame>
        <p:nvGraphicFramePr>
          <p:cNvPr id="4" name="Content Placeholder 4">
            <a:extLst>
              <a:ext uri="{FF2B5EF4-FFF2-40B4-BE49-F238E27FC236}">
                <a16:creationId xmlns:a16="http://schemas.microsoft.com/office/drawing/2014/main" id="{ACD32F4D-FF6B-A447-B007-80A79481C98D}"/>
              </a:ext>
            </a:extLst>
          </p:cNvPr>
          <p:cNvGraphicFramePr>
            <a:graphicFrameLocks noChangeAspect="1"/>
          </p:cNvGraphicFramePr>
          <p:nvPr/>
        </p:nvGraphicFramePr>
        <p:xfrm>
          <a:off x="7935913" y="134938"/>
          <a:ext cx="4300537" cy="1773237"/>
        </p:xfrm>
        <a:graphic>
          <a:graphicData uri="http://schemas.openxmlformats.org/presentationml/2006/ole">
            <mc:AlternateContent xmlns:mc="http://schemas.openxmlformats.org/markup-compatibility/2006">
              <mc:Choice xmlns:v="urn:schemas-microsoft-com:vml" Requires="v">
                <p:oleObj name="Document" r:id="rId3" imgW="5746651" imgH="2386640" progId="Word.Document.12">
                  <p:embed/>
                </p:oleObj>
              </mc:Choice>
              <mc:Fallback>
                <p:oleObj name="Document" r:id="rId3" imgW="5746651" imgH="2386640" progId="Word.Document.12">
                  <p:embed/>
                  <p:pic>
                    <p:nvPicPr>
                      <p:cNvPr id="4" name="Content Placeholder 4">
                        <a:extLst>
                          <a:ext uri="{FF2B5EF4-FFF2-40B4-BE49-F238E27FC236}">
                            <a16:creationId xmlns:a16="http://schemas.microsoft.com/office/drawing/2014/main" id="{3E9E68A7-41A2-A6FF-D183-9726E3738863}"/>
                          </a:ext>
                        </a:extLst>
                      </p:cNvPr>
                      <p:cNvPicPr/>
                      <p:nvPr/>
                    </p:nvPicPr>
                    <p:blipFill>
                      <a:blip r:embed="rId4"/>
                      <a:stretch>
                        <a:fillRect/>
                      </a:stretch>
                    </p:blipFill>
                    <p:spPr>
                      <a:xfrm>
                        <a:off x="7935913" y="134938"/>
                        <a:ext cx="4300537" cy="1773237"/>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88A722BE-B200-C571-BB16-FE834D948503}"/>
              </a:ext>
            </a:extLst>
          </p:cNvPr>
          <p:cNvSpPr/>
          <p:nvPr/>
        </p:nvSpPr>
        <p:spPr>
          <a:xfrm>
            <a:off x="8019143" y="80424"/>
            <a:ext cx="4093028" cy="1500849"/>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89D7741-DE64-6ECD-8FCD-0BD1BC3BCBC6}"/>
              </a:ext>
            </a:extLst>
          </p:cNvPr>
          <p:cNvSpPr txBox="1"/>
          <p:nvPr/>
        </p:nvSpPr>
        <p:spPr>
          <a:xfrm>
            <a:off x="75299" y="1033780"/>
            <a:ext cx="3629238" cy="369332"/>
          </a:xfrm>
          <a:prstGeom prst="rect">
            <a:avLst/>
          </a:prstGeom>
          <a:noFill/>
        </p:spPr>
        <p:txBody>
          <a:bodyPr wrap="square" rtlCol="0">
            <a:spAutoFit/>
          </a:bodyPr>
          <a:lstStyle/>
          <a:p>
            <a:r>
              <a:rPr lang="en-GB" dirty="0"/>
              <a:t>1. A table of values/ organised list</a:t>
            </a:r>
          </a:p>
        </p:txBody>
      </p:sp>
      <p:sp>
        <p:nvSpPr>
          <p:cNvPr id="14" name="TextBox 13">
            <a:extLst>
              <a:ext uri="{FF2B5EF4-FFF2-40B4-BE49-F238E27FC236}">
                <a16:creationId xmlns:a16="http://schemas.microsoft.com/office/drawing/2014/main" id="{98111397-5AC1-FE1F-8DC7-03DBB313006C}"/>
              </a:ext>
            </a:extLst>
          </p:cNvPr>
          <p:cNvSpPr txBox="1"/>
          <p:nvPr/>
        </p:nvSpPr>
        <p:spPr>
          <a:xfrm>
            <a:off x="3463939" y="1367520"/>
            <a:ext cx="3515069" cy="369332"/>
          </a:xfrm>
          <a:prstGeom prst="rect">
            <a:avLst/>
          </a:prstGeom>
          <a:noFill/>
        </p:spPr>
        <p:txBody>
          <a:bodyPr wrap="square" rtlCol="0">
            <a:spAutoFit/>
          </a:bodyPr>
          <a:lstStyle/>
          <a:p>
            <a:r>
              <a:rPr lang="en-GB" dirty="0"/>
              <a:t>2. Algebraic inequality</a:t>
            </a:r>
          </a:p>
        </p:txBody>
      </p:sp>
      <p:sp>
        <p:nvSpPr>
          <p:cNvPr id="15" name="TextBox 14">
            <a:extLst>
              <a:ext uri="{FF2B5EF4-FFF2-40B4-BE49-F238E27FC236}">
                <a16:creationId xmlns:a16="http://schemas.microsoft.com/office/drawing/2014/main" id="{473FF9DA-537C-F77F-9C5C-9E07A199E044}"/>
              </a:ext>
            </a:extLst>
          </p:cNvPr>
          <p:cNvSpPr txBox="1"/>
          <p:nvPr/>
        </p:nvSpPr>
        <p:spPr>
          <a:xfrm>
            <a:off x="94072" y="3842602"/>
            <a:ext cx="3515069" cy="369332"/>
          </a:xfrm>
          <a:prstGeom prst="rect">
            <a:avLst/>
          </a:prstGeom>
          <a:noFill/>
        </p:spPr>
        <p:txBody>
          <a:bodyPr wrap="square" rtlCol="0">
            <a:spAutoFit/>
          </a:bodyPr>
          <a:lstStyle/>
          <a:p>
            <a:r>
              <a:rPr lang="en-GB" dirty="0"/>
              <a:t>3. Graphing the relationships</a:t>
            </a:r>
          </a:p>
        </p:txBody>
      </p:sp>
      <p:sp>
        <p:nvSpPr>
          <p:cNvPr id="16" name="TextBox 15">
            <a:extLst>
              <a:ext uri="{FF2B5EF4-FFF2-40B4-BE49-F238E27FC236}">
                <a16:creationId xmlns:a16="http://schemas.microsoft.com/office/drawing/2014/main" id="{15CACDDF-FF3D-79F9-07CB-B507E8022B95}"/>
              </a:ext>
            </a:extLst>
          </p:cNvPr>
          <p:cNvSpPr txBox="1"/>
          <p:nvPr/>
        </p:nvSpPr>
        <p:spPr>
          <a:xfrm>
            <a:off x="8517179" y="1712551"/>
            <a:ext cx="3515069" cy="369332"/>
          </a:xfrm>
          <a:prstGeom prst="rect">
            <a:avLst/>
          </a:prstGeom>
          <a:noFill/>
        </p:spPr>
        <p:txBody>
          <a:bodyPr wrap="square" rtlCol="0">
            <a:spAutoFit/>
          </a:bodyPr>
          <a:lstStyle/>
          <a:p>
            <a:r>
              <a:rPr lang="en-GB" dirty="0"/>
              <a:t>4. Trial and improvement</a:t>
            </a:r>
          </a:p>
        </p:txBody>
      </p:sp>
      <p:sp>
        <p:nvSpPr>
          <p:cNvPr id="17" name="TextBox 16">
            <a:extLst>
              <a:ext uri="{FF2B5EF4-FFF2-40B4-BE49-F238E27FC236}">
                <a16:creationId xmlns:a16="http://schemas.microsoft.com/office/drawing/2014/main" id="{0DA7A915-614E-9EF7-25BD-EC70BD27B792}"/>
              </a:ext>
            </a:extLst>
          </p:cNvPr>
          <p:cNvSpPr txBox="1"/>
          <p:nvPr/>
        </p:nvSpPr>
        <p:spPr>
          <a:xfrm>
            <a:off x="8429652" y="2218610"/>
            <a:ext cx="3515069" cy="369332"/>
          </a:xfrm>
          <a:prstGeom prst="rect">
            <a:avLst/>
          </a:prstGeom>
          <a:noFill/>
        </p:spPr>
        <p:txBody>
          <a:bodyPr wrap="square" rtlCol="0">
            <a:spAutoFit/>
          </a:bodyPr>
          <a:lstStyle/>
          <a:p>
            <a:r>
              <a:rPr lang="en-GB" dirty="0"/>
              <a:t>5. Forming and solving an equation</a:t>
            </a:r>
          </a:p>
        </p:txBody>
      </p:sp>
      <p:sp>
        <p:nvSpPr>
          <p:cNvPr id="5" name="TextBox 4">
            <a:extLst>
              <a:ext uri="{FF2B5EF4-FFF2-40B4-BE49-F238E27FC236}">
                <a16:creationId xmlns:a16="http://schemas.microsoft.com/office/drawing/2014/main" id="{835DD6A0-8998-F7A7-D32C-B3F52FA5A646}"/>
              </a:ext>
            </a:extLst>
          </p:cNvPr>
          <p:cNvSpPr txBox="1"/>
          <p:nvPr/>
        </p:nvSpPr>
        <p:spPr>
          <a:xfrm>
            <a:off x="8224665" y="5040532"/>
            <a:ext cx="3515069" cy="369332"/>
          </a:xfrm>
          <a:prstGeom prst="rect">
            <a:avLst/>
          </a:prstGeom>
          <a:noFill/>
        </p:spPr>
        <p:txBody>
          <a:bodyPr wrap="square" rtlCol="0">
            <a:spAutoFit/>
          </a:bodyPr>
          <a:lstStyle/>
          <a:p>
            <a:r>
              <a:rPr lang="en-GB" dirty="0"/>
              <a:t>6. Forming an expression</a:t>
            </a:r>
          </a:p>
        </p:txBody>
      </p:sp>
      <p:pic>
        <p:nvPicPr>
          <p:cNvPr id="11" name="Picture 10" descr="A picture containing text, handwriting, font, typography&#10;&#10;Description automatically generated">
            <a:extLst>
              <a:ext uri="{FF2B5EF4-FFF2-40B4-BE49-F238E27FC236}">
                <a16:creationId xmlns:a16="http://schemas.microsoft.com/office/drawing/2014/main" id="{08F74D22-A4B0-CDBF-C9BB-ABBF0C3BFC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155" y="1481700"/>
            <a:ext cx="2667172" cy="2061480"/>
          </a:xfrm>
          <a:prstGeom prst="rect">
            <a:avLst/>
          </a:prstGeom>
          <a:ln>
            <a:solidFill>
              <a:schemeClr val="tx1"/>
            </a:solidFill>
          </a:ln>
        </p:spPr>
      </p:pic>
      <p:pic>
        <p:nvPicPr>
          <p:cNvPr id="20" name="Picture 19" descr="A picture containing text, handwriting, calligraphy, font&#10;&#10;Description automatically generated">
            <a:extLst>
              <a:ext uri="{FF2B5EF4-FFF2-40B4-BE49-F238E27FC236}">
                <a16:creationId xmlns:a16="http://schemas.microsoft.com/office/drawing/2014/main" id="{8C06955D-39DA-60CC-5037-5F345921D9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3786" y="1736852"/>
            <a:ext cx="4442127" cy="2189453"/>
          </a:xfrm>
          <a:prstGeom prst="rect">
            <a:avLst/>
          </a:prstGeom>
          <a:ln>
            <a:solidFill>
              <a:schemeClr val="tx1"/>
            </a:solidFill>
          </a:ln>
        </p:spPr>
      </p:pic>
      <p:pic>
        <p:nvPicPr>
          <p:cNvPr id="22" name="Picture 21" descr="A picture containing handwriting, text, font, calligraphy&#10;&#10;Description automatically generated">
            <a:extLst>
              <a:ext uri="{FF2B5EF4-FFF2-40B4-BE49-F238E27FC236}">
                <a16:creationId xmlns:a16="http://schemas.microsoft.com/office/drawing/2014/main" id="{C9966C33-9DC1-9FB0-3479-BB9C4C4C05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7464" y="2619033"/>
            <a:ext cx="3574498" cy="1958437"/>
          </a:xfrm>
          <a:prstGeom prst="rect">
            <a:avLst/>
          </a:prstGeom>
          <a:ln>
            <a:solidFill>
              <a:schemeClr val="tx1"/>
            </a:solidFill>
          </a:ln>
        </p:spPr>
      </p:pic>
      <p:pic>
        <p:nvPicPr>
          <p:cNvPr id="24" name="Picture 23" descr="A picture containing handwriting, font, calligraphy, white&#10;&#10;Description automatically generated">
            <a:extLst>
              <a:ext uri="{FF2B5EF4-FFF2-40B4-BE49-F238E27FC236}">
                <a16:creationId xmlns:a16="http://schemas.microsoft.com/office/drawing/2014/main" id="{A3325DA0-9513-28DD-E7E5-76A01D7437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64158" y="5459095"/>
            <a:ext cx="4168090" cy="863485"/>
          </a:xfrm>
          <a:prstGeom prst="rect">
            <a:avLst/>
          </a:prstGeom>
          <a:ln>
            <a:solidFill>
              <a:schemeClr val="tx1"/>
            </a:solidFill>
          </a:ln>
        </p:spPr>
      </p:pic>
      <p:pic>
        <p:nvPicPr>
          <p:cNvPr id="9" name="Picture 8" descr="A graph of a line and a line&#10;&#10;Description automatically generated with medium confidence">
            <a:extLst>
              <a:ext uri="{FF2B5EF4-FFF2-40B4-BE49-F238E27FC236}">
                <a16:creationId xmlns:a16="http://schemas.microsoft.com/office/drawing/2014/main" id="{8E9E4517-45B4-64B5-89D9-D1CE170641A1}"/>
              </a:ext>
            </a:extLst>
          </p:cNvPr>
          <p:cNvPicPr>
            <a:picLocks noChangeAspect="1"/>
          </p:cNvPicPr>
          <p:nvPr/>
        </p:nvPicPr>
        <p:blipFill rotWithShape="1">
          <a:blip r:embed="rId9">
            <a:extLst>
              <a:ext uri="{BEBA8EAE-BF5A-486C-A8C5-ECC9F3942E4B}">
                <a14:imgProps xmlns:a14="http://schemas.microsoft.com/office/drawing/2010/main">
                  <a14:imgLayer r:embed="rId10">
                    <a14:imgEffect>
                      <a14:colorTemperature colorTemp="8800"/>
                    </a14:imgEffect>
                  </a14:imgLayer>
                </a14:imgProps>
              </a:ext>
              <a:ext uri="{28A0092B-C50C-407E-A947-70E740481C1C}">
                <a14:useLocalDpi xmlns:a14="http://schemas.microsoft.com/office/drawing/2010/main" val="0"/>
              </a:ext>
            </a:extLst>
          </a:blip>
          <a:srcRect t="9389"/>
          <a:stretch/>
        </p:blipFill>
        <p:spPr>
          <a:xfrm>
            <a:off x="335403" y="4264933"/>
            <a:ext cx="2648924" cy="2513748"/>
          </a:xfrm>
          <a:prstGeom prst="rect">
            <a:avLst/>
          </a:prstGeom>
        </p:spPr>
      </p:pic>
    </p:spTree>
    <p:extLst>
      <p:ext uri="{BB962C8B-B14F-4D97-AF65-F5344CB8AC3E}">
        <p14:creationId xmlns:p14="http://schemas.microsoft.com/office/powerpoint/2010/main" val="11599330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962C-03C2-C0EE-6B10-00E2904399F5}"/>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9BD748A-BF00-CA27-A32E-180DA2426E21}"/>
              </a:ext>
            </a:extLst>
          </p:cNvPr>
          <p:cNvSpPr/>
          <p:nvPr/>
        </p:nvSpPr>
        <p:spPr>
          <a:xfrm>
            <a:off x="83820" y="5265420"/>
            <a:ext cx="1264920" cy="1363980"/>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a:ln>
                <a:noFill/>
              </a:ln>
              <a:solidFill>
                <a:srgbClr val="393B45"/>
              </a:solidFill>
              <a:effectLst/>
              <a:uFillTx/>
              <a:latin typeface="+mn-lt"/>
              <a:ea typeface="+mn-ea"/>
              <a:cs typeface="+mn-cs"/>
              <a:sym typeface="Helvetica"/>
            </a:endParaRPr>
          </a:p>
        </p:txBody>
      </p:sp>
      <p:pic>
        <p:nvPicPr>
          <p:cNvPr id="6" name="Picture 5">
            <a:extLst>
              <a:ext uri="{FF2B5EF4-FFF2-40B4-BE49-F238E27FC236}">
                <a16:creationId xmlns:a16="http://schemas.microsoft.com/office/drawing/2014/main" id="{091DDA15-3E12-9D2D-4F34-63AC0ABC3B82}"/>
              </a:ext>
            </a:extLst>
          </p:cNvPr>
          <p:cNvPicPr>
            <a:picLocks noChangeAspect="1"/>
          </p:cNvPicPr>
          <p:nvPr/>
        </p:nvPicPr>
        <p:blipFill>
          <a:blip r:embed="rId2">
            <a:alphaModFix amt="50000"/>
          </a:blip>
          <a:stretch>
            <a:fillRect/>
          </a:stretch>
        </p:blipFill>
        <p:spPr>
          <a:xfrm>
            <a:off x="63190" y="71088"/>
            <a:ext cx="12065620" cy="6786912"/>
          </a:xfrm>
          <a:prstGeom prst="rect">
            <a:avLst/>
          </a:prstGeom>
        </p:spPr>
      </p:pic>
      <p:sp>
        <p:nvSpPr>
          <p:cNvPr id="9" name="Rectangle 8">
            <a:extLst>
              <a:ext uri="{FF2B5EF4-FFF2-40B4-BE49-F238E27FC236}">
                <a16:creationId xmlns:a16="http://schemas.microsoft.com/office/drawing/2014/main" id="{DC1D2E8B-8891-F396-A870-95BA435062FB}"/>
              </a:ext>
            </a:extLst>
          </p:cNvPr>
          <p:cNvSpPr/>
          <p:nvPr/>
        </p:nvSpPr>
        <p:spPr>
          <a:xfrm>
            <a:off x="8019143" y="80424"/>
            <a:ext cx="4093028" cy="1500849"/>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Content Placeholder 4">
            <a:extLst>
              <a:ext uri="{FF2B5EF4-FFF2-40B4-BE49-F238E27FC236}">
                <a16:creationId xmlns:a16="http://schemas.microsoft.com/office/drawing/2014/main" id="{FD5B76C2-0507-8222-E81B-13B16655BD79}"/>
              </a:ext>
            </a:extLst>
          </p:cNvPr>
          <p:cNvGraphicFramePr>
            <a:graphicFrameLocks noChangeAspect="1"/>
          </p:cNvGraphicFramePr>
          <p:nvPr/>
        </p:nvGraphicFramePr>
        <p:xfrm>
          <a:off x="7935913" y="134938"/>
          <a:ext cx="4300537" cy="1773237"/>
        </p:xfrm>
        <a:graphic>
          <a:graphicData uri="http://schemas.openxmlformats.org/presentationml/2006/ole">
            <mc:AlternateContent xmlns:mc="http://schemas.openxmlformats.org/markup-compatibility/2006">
              <mc:Choice xmlns:v="urn:schemas-microsoft-com:vml" Requires="v">
                <p:oleObj name="Document" r:id="rId3" imgW="5746651" imgH="2386640" progId="Word.Document.12">
                  <p:embed/>
                </p:oleObj>
              </mc:Choice>
              <mc:Fallback>
                <p:oleObj name="Document" r:id="rId3" imgW="5746651" imgH="2386640" progId="Word.Document.12">
                  <p:embed/>
                  <p:pic>
                    <p:nvPicPr>
                      <p:cNvPr id="10" name="Content Placeholder 4">
                        <a:extLst>
                          <a:ext uri="{FF2B5EF4-FFF2-40B4-BE49-F238E27FC236}">
                            <a16:creationId xmlns:a16="http://schemas.microsoft.com/office/drawing/2014/main" id="{0A49A980-5965-175A-DF9A-525F9E6DC3CC}"/>
                          </a:ext>
                        </a:extLst>
                      </p:cNvPr>
                      <p:cNvPicPr/>
                      <p:nvPr/>
                    </p:nvPicPr>
                    <p:blipFill>
                      <a:blip r:embed="rId4"/>
                      <a:stretch>
                        <a:fillRect/>
                      </a:stretch>
                    </p:blipFill>
                    <p:spPr>
                      <a:xfrm>
                        <a:off x="7935913" y="134938"/>
                        <a:ext cx="4300537" cy="1773237"/>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3FD3E1AD-4EF4-F52B-0536-FE067A8D2C09}"/>
              </a:ext>
            </a:extLst>
          </p:cNvPr>
          <p:cNvSpPr txBox="1">
            <a:spLocks/>
          </p:cNvSpPr>
          <p:nvPr/>
        </p:nvSpPr>
        <p:spPr>
          <a:xfrm>
            <a:off x="0" y="0"/>
            <a:ext cx="10634472"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9pPr>
          </a:lstStyle>
          <a:p>
            <a:r>
              <a:rPr lang="en-GB" sz="4000" kern="0">
                <a:solidFill>
                  <a:schemeClr val="accent1">
                    <a:lumMod val="75000"/>
                  </a:schemeClr>
                </a:solidFill>
              </a:rPr>
              <a:t>Selecting/Sequencing/Connecting</a:t>
            </a:r>
            <a:endParaRPr lang="en-US" sz="4000" kern="0" dirty="0">
              <a:solidFill>
                <a:schemeClr val="accent1">
                  <a:lumMod val="75000"/>
                </a:schemeClr>
              </a:solidFill>
            </a:endParaRPr>
          </a:p>
        </p:txBody>
      </p:sp>
      <p:sp>
        <p:nvSpPr>
          <p:cNvPr id="5" name="Rectangle 4">
            <a:extLst>
              <a:ext uri="{FF2B5EF4-FFF2-40B4-BE49-F238E27FC236}">
                <a16:creationId xmlns:a16="http://schemas.microsoft.com/office/drawing/2014/main" id="{2080F40D-07EF-94A3-0B15-6C09778500AC}"/>
              </a:ext>
            </a:extLst>
          </p:cNvPr>
          <p:cNvSpPr/>
          <p:nvPr/>
        </p:nvSpPr>
        <p:spPr>
          <a:xfrm>
            <a:off x="3122341" y="3122206"/>
            <a:ext cx="5419493" cy="1200327"/>
          </a:xfrm>
          <a:prstGeom prst="rect">
            <a:avLst/>
          </a:prstGeom>
          <a:solidFill>
            <a:schemeClr val="accent1">
              <a:lumMod val="40000"/>
              <a:lumOff val="6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n-GB" sz="2400" b="0" i="0" u="none" strike="noStrike" cap="none" spc="0" normalizeH="0" baseline="0" dirty="0">
              <a:ln>
                <a:noFill/>
              </a:ln>
              <a:solidFill>
                <a:srgbClr val="393B45"/>
              </a:solidFill>
              <a:effectLst/>
              <a:uFillTx/>
              <a:latin typeface="+mn-lt"/>
              <a:ea typeface="+mn-ea"/>
              <a:cs typeface="+mn-cs"/>
              <a:sym typeface="Helvetica"/>
            </a:endParaRPr>
          </a:p>
          <a:p>
            <a:pPr marL="0" marR="0" indent="0" algn="ctr" defTabSz="914400"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rgbClr val="393B45"/>
                </a:solidFill>
                <a:effectLst/>
                <a:uFillTx/>
                <a:latin typeface="+mn-lt"/>
                <a:ea typeface="+mn-ea"/>
                <a:cs typeface="+mn-cs"/>
                <a:sym typeface="Helvetica"/>
              </a:rPr>
              <a:t>Depends on the goals of the lesson</a:t>
            </a:r>
          </a:p>
          <a:p>
            <a:pPr marL="0" marR="0" indent="0" algn="ctr" defTabSz="914400" rtl="0" fontAlgn="auto" latinLnBrk="0" hangingPunct="0">
              <a:lnSpc>
                <a:spcPct val="100000"/>
              </a:lnSpc>
              <a:spcBef>
                <a:spcPts val="0"/>
              </a:spcBef>
              <a:spcAft>
                <a:spcPts val="0"/>
              </a:spcAft>
              <a:buClrTx/>
              <a:buSzTx/>
              <a:buFontTx/>
              <a:buNone/>
              <a:tabLst/>
            </a:pPr>
            <a:endParaRPr kumimoji="0" lang="en-GB" sz="2400" b="0" i="0" u="none" strike="noStrike" cap="none" spc="0" normalizeH="0" baseline="0" dirty="0">
              <a:ln>
                <a:noFill/>
              </a:ln>
              <a:solidFill>
                <a:srgbClr val="393B45"/>
              </a:solidFill>
              <a:effectLst/>
              <a:uFillTx/>
              <a:latin typeface="+mn-lt"/>
              <a:ea typeface="+mn-ea"/>
              <a:cs typeface="+mn-cs"/>
              <a:sym typeface="Helvetica"/>
            </a:endParaRPr>
          </a:p>
        </p:txBody>
      </p:sp>
    </p:spTree>
    <p:extLst>
      <p:ext uri="{BB962C8B-B14F-4D97-AF65-F5344CB8AC3E}">
        <p14:creationId xmlns:p14="http://schemas.microsoft.com/office/powerpoint/2010/main" val="149760420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E192-D54F-4595-A1CE-E8EE1FD6B0D7}"/>
              </a:ext>
            </a:extLst>
          </p:cNvPr>
          <p:cNvSpPr txBox="1">
            <a:spLocks noGrp="1"/>
          </p:cNvSpPr>
          <p:nvPr>
            <p:ph type="title"/>
          </p:nvPr>
        </p:nvSpPr>
        <p:spPr>
          <a:xfrm>
            <a:off x="0" y="-1892"/>
            <a:ext cx="10634472" cy="1325563"/>
          </a:xfrm>
        </p:spPr>
        <p:txBody>
          <a:bodyPr>
            <a:normAutofit/>
          </a:bodyPr>
          <a:lstStyle/>
          <a:p>
            <a:pPr lvl="0"/>
            <a:r>
              <a:rPr lang="en-GB" sz="4000" dirty="0">
                <a:solidFill>
                  <a:schemeClr val="accent1">
                    <a:lumMod val="75000"/>
                  </a:schemeClr>
                </a:solidFill>
              </a:rPr>
              <a:t>A possible sequence</a:t>
            </a:r>
            <a:endParaRPr lang="en-US" sz="4000" dirty="0">
              <a:solidFill>
                <a:schemeClr val="accent1">
                  <a:lumMod val="75000"/>
                </a:schemeClr>
              </a:solidFill>
            </a:endParaRPr>
          </a:p>
        </p:txBody>
      </p:sp>
      <p:sp>
        <p:nvSpPr>
          <p:cNvPr id="3" name="Content Placeholder 2">
            <a:extLst>
              <a:ext uri="{FF2B5EF4-FFF2-40B4-BE49-F238E27FC236}">
                <a16:creationId xmlns:a16="http://schemas.microsoft.com/office/drawing/2014/main" id="{31F774F4-8461-4F22-80BA-72F21AE14225}"/>
              </a:ext>
            </a:extLst>
          </p:cNvPr>
          <p:cNvSpPr txBox="1">
            <a:spLocks noGrp="1"/>
          </p:cNvSpPr>
          <p:nvPr>
            <p:ph idx="1"/>
          </p:nvPr>
        </p:nvSpPr>
        <p:spPr>
          <a:xfrm>
            <a:off x="75299" y="1398905"/>
            <a:ext cx="10878728" cy="4957445"/>
          </a:xfrm>
        </p:spPr>
        <p:txBody>
          <a:bodyPr>
            <a:normAutofit/>
          </a:bodyPr>
          <a:lstStyle/>
          <a:p>
            <a:pPr marL="0" lvl="0" indent="0">
              <a:buNone/>
            </a:pPr>
            <a:endParaRPr lang="en-US" sz="2200" dirty="0"/>
          </a:p>
          <a:p>
            <a:pPr marL="0" lvl="0" indent="0">
              <a:buNone/>
            </a:pPr>
            <a:endParaRPr lang="en-US" sz="2200" dirty="0"/>
          </a:p>
        </p:txBody>
      </p:sp>
      <p:sp>
        <p:nvSpPr>
          <p:cNvPr id="13" name="TextBox 12">
            <a:extLst>
              <a:ext uri="{FF2B5EF4-FFF2-40B4-BE49-F238E27FC236}">
                <a16:creationId xmlns:a16="http://schemas.microsoft.com/office/drawing/2014/main" id="{72B2BF36-06D9-C971-0397-8F9D0F9CD0FB}"/>
              </a:ext>
            </a:extLst>
          </p:cNvPr>
          <p:cNvSpPr txBox="1"/>
          <p:nvPr/>
        </p:nvSpPr>
        <p:spPr>
          <a:xfrm>
            <a:off x="75299" y="1033780"/>
            <a:ext cx="3775589" cy="369332"/>
          </a:xfrm>
          <a:prstGeom prst="rect">
            <a:avLst/>
          </a:prstGeom>
          <a:noFill/>
        </p:spPr>
        <p:txBody>
          <a:bodyPr wrap="square" rtlCol="0">
            <a:spAutoFit/>
          </a:bodyPr>
          <a:lstStyle/>
          <a:p>
            <a:r>
              <a:rPr lang="en-GB" dirty="0"/>
              <a:t>1. A table of values/ organised list</a:t>
            </a:r>
          </a:p>
        </p:txBody>
      </p:sp>
      <p:sp>
        <p:nvSpPr>
          <p:cNvPr id="15" name="TextBox 14">
            <a:extLst>
              <a:ext uri="{FF2B5EF4-FFF2-40B4-BE49-F238E27FC236}">
                <a16:creationId xmlns:a16="http://schemas.microsoft.com/office/drawing/2014/main" id="{0CDB0761-9CA8-85FB-9828-D7957E013641}"/>
              </a:ext>
            </a:extLst>
          </p:cNvPr>
          <p:cNvSpPr txBox="1"/>
          <p:nvPr/>
        </p:nvSpPr>
        <p:spPr>
          <a:xfrm>
            <a:off x="2184495" y="3663541"/>
            <a:ext cx="3515069" cy="369332"/>
          </a:xfrm>
          <a:prstGeom prst="rect">
            <a:avLst/>
          </a:prstGeom>
          <a:noFill/>
        </p:spPr>
        <p:txBody>
          <a:bodyPr wrap="square" rtlCol="0">
            <a:spAutoFit/>
          </a:bodyPr>
          <a:lstStyle/>
          <a:p>
            <a:r>
              <a:rPr lang="en-GB" dirty="0"/>
              <a:t>3. Graphing the relationships</a:t>
            </a:r>
          </a:p>
        </p:txBody>
      </p:sp>
      <p:sp>
        <p:nvSpPr>
          <p:cNvPr id="4" name="Rectangle 3">
            <a:extLst>
              <a:ext uri="{FF2B5EF4-FFF2-40B4-BE49-F238E27FC236}">
                <a16:creationId xmlns:a16="http://schemas.microsoft.com/office/drawing/2014/main" id="{3D2AB5E1-554B-912E-F2EC-C2CD02BC9918}"/>
              </a:ext>
            </a:extLst>
          </p:cNvPr>
          <p:cNvSpPr/>
          <p:nvPr/>
        </p:nvSpPr>
        <p:spPr>
          <a:xfrm>
            <a:off x="6311591" y="136419"/>
            <a:ext cx="5698966" cy="638226"/>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IE" sz="2000" b="1" i="0" u="none" strike="noStrike" kern="1200" cap="none" spc="0" normalizeH="0" baseline="0" noProof="0" dirty="0">
                <a:ln>
                  <a:noFill/>
                </a:ln>
                <a:solidFill>
                  <a:prstClr val="black"/>
                </a:solidFill>
                <a:effectLst/>
                <a:uLnTx/>
                <a:uFillTx/>
                <a:latin typeface="Calibri" panose="020F0502020204030204"/>
                <a:ea typeface="+mn-ea"/>
                <a:cs typeface="+mn-cs"/>
              </a:rPr>
              <a:t>Goal of the lesson is to develop/introduce linear graphs as a tool for solving </a:t>
            </a:r>
            <a:r>
              <a:rPr lang="en-IE" sz="2000" b="1" dirty="0">
                <a:solidFill>
                  <a:prstClr val="black"/>
                </a:solidFill>
                <a:latin typeface="Calibri" panose="020F0502020204030204"/>
              </a:rPr>
              <a:t>linear inequalities</a:t>
            </a:r>
            <a:endParaRPr lang="en-GB" sz="1600" dirty="0"/>
          </a:p>
        </p:txBody>
      </p:sp>
      <p:pic>
        <p:nvPicPr>
          <p:cNvPr id="5" name="Picture 4" descr="A picture containing text, handwriting, font, typography&#10;&#10;Description automatically generated">
            <a:extLst>
              <a:ext uri="{FF2B5EF4-FFF2-40B4-BE49-F238E27FC236}">
                <a16:creationId xmlns:a16="http://schemas.microsoft.com/office/drawing/2014/main" id="{9556D5F6-88DD-4963-9AA6-9E5735FEF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682" y="1478346"/>
            <a:ext cx="2667172" cy="2061480"/>
          </a:xfrm>
          <a:prstGeom prst="rect">
            <a:avLst/>
          </a:prstGeom>
          <a:ln>
            <a:solidFill>
              <a:schemeClr val="tx1"/>
            </a:solidFill>
          </a:ln>
        </p:spPr>
      </p:pic>
      <p:pic>
        <p:nvPicPr>
          <p:cNvPr id="7" name="Picture 6">
            <a:extLst>
              <a:ext uri="{FF2B5EF4-FFF2-40B4-BE49-F238E27FC236}">
                <a16:creationId xmlns:a16="http://schemas.microsoft.com/office/drawing/2014/main" id="{A25CD31B-3B3D-F435-66D4-64DE9622656B}"/>
              </a:ext>
            </a:extLst>
          </p:cNvPr>
          <p:cNvPicPr>
            <a:picLocks noChangeAspect="1"/>
          </p:cNvPicPr>
          <p:nvPr/>
        </p:nvPicPr>
        <p:blipFill>
          <a:blip r:embed="rId4"/>
          <a:stretch>
            <a:fillRect/>
          </a:stretch>
        </p:blipFill>
        <p:spPr>
          <a:xfrm>
            <a:off x="2524893" y="4075018"/>
            <a:ext cx="2651990" cy="2511770"/>
          </a:xfrm>
          <a:prstGeom prst="rect">
            <a:avLst/>
          </a:prstGeom>
        </p:spPr>
      </p:pic>
      <p:pic>
        <p:nvPicPr>
          <p:cNvPr id="9" name="Picture 8" descr="A picture containing text, handwriting, calligraphy, font&#10;&#10;Description automatically generated">
            <a:extLst>
              <a:ext uri="{FF2B5EF4-FFF2-40B4-BE49-F238E27FC236}">
                <a16:creationId xmlns:a16="http://schemas.microsoft.com/office/drawing/2014/main" id="{04065DF0-EC54-82C2-EAB2-6758160E46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3183" y="1440268"/>
            <a:ext cx="4141796" cy="2041425"/>
          </a:xfrm>
          <a:prstGeom prst="rect">
            <a:avLst/>
          </a:prstGeom>
          <a:ln>
            <a:solidFill>
              <a:schemeClr val="tx1"/>
            </a:solidFill>
          </a:ln>
        </p:spPr>
      </p:pic>
      <p:sp>
        <p:nvSpPr>
          <p:cNvPr id="10" name="TextBox 9">
            <a:extLst>
              <a:ext uri="{FF2B5EF4-FFF2-40B4-BE49-F238E27FC236}">
                <a16:creationId xmlns:a16="http://schemas.microsoft.com/office/drawing/2014/main" id="{8A19DD21-E395-9419-8A20-0CF116076EAD}"/>
              </a:ext>
            </a:extLst>
          </p:cNvPr>
          <p:cNvSpPr txBox="1"/>
          <p:nvPr/>
        </p:nvSpPr>
        <p:spPr>
          <a:xfrm>
            <a:off x="3942029" y="1038167"/>
            <a:ext cx="3515069" cy="369332"/>
          </a:xfrm>
          <a:prstGeom prst="rect">
            <a:avLst/>
          </a:prstGeom>
          <a:noFill/>
        </p:spPr>
        <p:txBody>
          <a:bodyPr wrap="square" rtlCol="0">
            <a:spAutoFit/>
          </a:bodyPr>
          <a:lstStyle/>
          <a:p>
            <a:r>
              <a:rPr lang="en-GB" dirty="0"/>
              <a:t>2. Algebraic inequality</a:t>
            </a:r>
          </a:p>
        </p:txBody>
      </p:sp>
      <p:sp>
        <p:nvSpPr>
          <p:cNvPr id="12" name="Speech Bubble: Rectangle with Corners Rounded 11">
            <a:extLst>
              <a:ext uri="{FF2B5EF4-FFF2-40B4-BE49-F238E27FC236}">
                <a16:creationId xmlns:a16="http://schemas.microsoft.com/office/drawing/2014/main" id="{747F5610-F0B6-AF52-56EC-E91BD620EFCA}"/>
              </a:ext>
            </a:extLst>
          </p:cNvPr>
          <p:cNvSpPr/>
          <p:nvPr/>
        </p:nvSpPr>
        <p:spPr>
          <a:xfrm>
            <a:off x="6757545" y="3735786"/>
            <a:ext cx="4813893" cy="509155"/>
          </a:xfrm>
          <a:prstGeom prst="wedgeRoundRectCallout">
            <a:avLst>
              <a:gd name="adj1" fmla="val -58394"/>
              <a:gd name="adj2" fmla="val 93112"/>
              <a:gd name="adj3" fmla="val 16667"/>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How does the graph relate to the table? </a:t>
            </a:r>
          </a:p>
        </p:txBody>
      </p:sp>
      <p:sp>
        <p:nvSpPr>
          <p:cNvPr id="14" name="Speech Bubble: Rectangle with Corners Rounded 13">
            <a:extLst>
              <a:ext uri="{FF2B5EF4-FFF2-40B4-BE49-F238E27FC236}">
                <a16:creationId xmlns:a16="http://schemas.microsoft.com/office/drawing/2014/main" id="{5C2F590C-60A7-10E9-06A0-A4B4198B145E}"/>
              </a:ext>
            </a:extLst>
          </p:cNvPr>
          <p:cNvSpPr/>
          <p:nvPr/>
        </p:nvSpPr>
        <p:spPr>
          <a:xfrm>
            <a:off x="6452839" y="4682163"/>
            <a:ext cx="5251680" cy="613064"/>
          </a:xfrm>
          <a:prstGeom prst="wedgeRoundRectCallout">
            <a:avLst>
              <a:gd name="adj1" fmla="val 49532"/>
              <a:gd name="adj2" fmla="val 7605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How does the graph relate to the algebraic expression/equation/inequality?</a:t>
            </a:r>
            <a:endParaRPr lang="en-GB" dirty="0"/>
          </a:p>
        </p:txBody>
      </p:sp>
      <p:sp>
        <p:nvSpPr>
          <p:cNvPr id="16" name="Speech Bubble: Rectangle with Corners Rounded 15">
            <a:extLst>
              <a:ext uri="{FF2B5EF4-FFF2-40B4-BE49-F238E27FC236}">
                <a16:creationId xmlns:a16="http://schemas.microsoft.com/office/drawing/2014/main" id="{BAFAC594-6622-CBBA-9C85-CBF010AAFA0C}"/>
              </a:ext>
            </a:extLst>
          </p:cNvPr>
          <p:cNvSpPr/>
          <p:nvPr/>
        </p:nvSpPr>
        <p:spPr>
          <a:xfrm>
            <a:off x="5579778" y="5615561"/>
            <a:ext cx="6057926" cy="613064"/>
          </a:xfrm>
          <a:prstGeom prst="wedgeRoundRectCallout">
            <a:avLst>
              <a:gd name="adj1" fmla="val -48213"/>
              <a:gd name="adj2" fmla="val -8665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How does the graph show us which carpark is cheaper?</a:t>
            </a:r>
          </a:p>
        </p:txBody>
      </p:sp>
      <p:sp>
        <p:nvSpPr>
          <p:cNvPr id="17" name="Speech Bubble: Rectangle with Corners Rounded 16">
            <a:extLst>
              <a:ext uri="{FF2B5EF4-FFF2-40B4-BE49-F238E27FC236}">
                <a16:creationId xmlns:a16="http://schemas.microsoft.com/office/drawing/2014/main" id="{0988B28D-7B34-C506-81F8-33CA2F18E73D}"/>
              </a:ext>
            </a:extLst>
          </p:cNvPr>
          <p:cNvSpPr/>
          <p:nvPr/>
        </p:nvSpPr>
        <p:spPr>
          <a:xfrm>
            <a:off x="7906120" y="1398905"/>
            <a:ext cx="4210581" cy="1744455"/>
          </a:xfrm>
          <a:prstGeom prst="wedgeRoundRectCallout">
            <a:avLst>
              <a:gd name="adj1" fmla="val -58361"/>
              <a:gd name="adj2" fmla="val -61411"/>
              <a:gd name="adj3" fmla="val 16667"/>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How do you know car park B will always be cheaper after that point? </a:t>
            </a:r>
          </a:p>
          <a:p>
            <a:pPr algn="ctr"/>
            <a:r>
              <a:rPr lang="en-GB" dirty="0">
                <a:solidFill>
                  <a:schemeClr val="tx1"/>
                </a:solidFill>
              </a:rPr>
              <a:t>How can we see this from the table? </a:t>
            </a:r>
          </a:p>
          <a:p>
            <a:pPr algn="ctr"/>
            <a:r>
              <a:rPr lang="en-GB" dirty="0">
                <a:solidFill>
                  <a:schemeClr val="tx1"/>
                </a:solidFill>
              </a:rPr>
              <a:t>How can we see this from the graph?</a:t>
            </a:r>
          </a:p>
        </p:txBody>
      </p:sp>
    </p:spTree>
    <p:extLst>
      <p:ext uri="{BB962C8B-B14F-4D97-AF65-F5344CB8AC3E}">
        <p14:creationId xmlns:p14="http://schemas.microsoft.com/office/powerpoint/2010/main" val="261390964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D26C1-89A8-7D70-5D2A-987D6C8BA67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70506FF-BF7D-3CB1-CAFF-30E5CA9EB222}"/>
              </a:ext>
            </a:extLst>
          </p:cNvPr>
          <p:cNvPicPr>
            <a:picLocks noChangeAspect="1"/>
          </p:cNvPicPr>
          <p:nvPr/>
        </p:nvPicPr>
        <p:blipFill>
          <a:blip r:embed="rId3"/>
          <a:stretch>
            <a:fillRect/>
          </a:stretch>
        </p:blipFill>
        <p:spPr>
          <a:xfrm>
            <a:off x="95693" y="128042"/>
            <a:ext cx="5312735" cy="2238026"/>
          </a:xfrm>
          <a:prstGeom prst="rect">
            <a:avLst/>
          </a:prstGeom>
        </p:spPr>
      </p:pic>
      <p:pic>
        <p:nvPicPr>
          <p:cNvPr id="3" name="Picture 2" descr="A graph with a red line&#10;&#10;Description automatically generated">
            <a:extLst>
              <a:ext uri="{FF2B5EF4-FFF2-40B4-BE49-F238E27FC236}">
                <a16:creationId xmlns:a16="http://schemas.microsoft.com/office/drawing/2014/main" id="{1FDE010F-EDE4-95E3-739C-508A63774C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9046" y="532900"/>
            <a:ext cx="3760763" cy="2896100"/>
          </a:xfrm>
          <a:prstGeom prst="rect">
            <a:avLst/>
          </a:prstGeom>
          <a:ln>
            <a:solidFill>
              <a:schemeClr val="tx1"/>
            </a:solidFill>
          </a:ln>
        </p:spPr>
      </p:pic>
      <p:pic>
        <p:nvPicPr>
          <p:cNvPr id="8" name="Picture 7" descr="A graph with lines and numbers&#10;&#10;Description automatically generated">
            <a:extLst>
              <a:ext uri="{FF2B5EF4-FFF2-40B4-BE49-F238E27FC236}">
                <a16:creationId xmlns:a16="http://schemas.microsoft.com/office/drawing/2014/main" id="{E904995E-5C84-3601-D7E6-548195E09C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31999" y="2081864"/>
            <a:ext cx="2769159" cy="4243236"/>
          </a:xfrm>
          <a:prstGeom prst="rect">
            <a:avLst/>
          </a:prstGeom>
          <a:ln>
            <a:solidFill>
              <a:schemeClr val="tx1"/>
            </a:solidFill>
          </a:ln>
        </p:spPr>
      </p:pic>
      <p:pic>
        <p:nvPicPr>
          <p:cNvPr id="10" name="Picture 9">
            <a:extLst>
              <a:ext uri="{FF2B5EF4-FFF2-40B4-BE49-F238E27FC236}">
                <a16:creationId xmlns:a16="http://schemas.microsoft.com/office/drawing/2014/main" id="{24C7E5BC-22D9-8431-7101-45AFCC65CEAB}"/>
              </a:ext>
            </a:extLst>
          </p:cNvPr>
          <p:cNvPicPr>
            <a:picLocks noChangeAspect="1"/>
          </p:cNvPicPr>
          <p:nvPr/>
        </p:nvPicPr>
        <p:blipFill>
          <a:blip r:embed="rId6"/>
          <a:stretch>
            <a:fillRect/>
          </a:stretch>
        </p:blipFill>
        <p:spPr>
          <a:xfrm>
            <a:off x="390842" y="2044118"/>
            <a:ext cx="3224397" cy="2769764"/>
          </a:xfrm>
          <a:prstGeom prst="rect">
            <a:avLst/>
          </a:prstGeom>
          <a:ln>
            <a:solidFill>
              <a:schemeClr val="tx1"/>
            </a:solidFill>
          </a:ln>
        </p:spPr>
      </p:pic>
      <p:pic>
        <p:nvPicPr>
          <p:cNvPr id="12" name="Picture 11">
            <a:extLst>
              <a:ext uri="{FF2B5EF4-FFF2-40B4-BE49-F238E27FC236}">
                <a16:creationId xmlns:a16="http://schemas.microsoft.com/office/drawing/2014/main" id="{F5A1CFBE-44D4-40F2-6300-66255F7F1A6E}"/>
              </a:ext>
            </a:extLst>
          </p:cNvPr>
          <p:cNvPicPr>
            <a:picLocks noChangeAspect="1"/>
          </p:cNvPicPr>
          <p:nvPr/>
        </p:nvPicPr>
        <p:blipFill>
          <a:blip r:embed="rId7"/>
          <a:stretch>
            <a:fillRect/>
          </a:stretch>
        </p:blipFill>
        <p:spPr>
          <a:xfrm>
            <a:off x="3081868" y="3429000"/>
            <a:ext cx="2815976" cy="3161370"/>
          </a:xfrm>
          <a:prstGeom prst="rect">
            <a:avLst/>
          </a:prstGeom>
          <a:ln>
            <a:solidFill>
              <a:schemeClr val="tx1"/>
            </a:solidFill>
          </a:ln>
        </p:spPr>
      </p:pic>
    </p:spTree>
    <p:extLst>
      <p:ext uri="{BB962C8B-B14F-4D97-AF65-F5344CB8AC3E}">
        <p14:creationId xmlns:p14="http://schemas.microsoft.com/office/powerpoint/2010/main" val="100070158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7D43D-DE91-D494-4484-DFB30F202591}"/>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EA84C94-14F5-0EE5-6399-F4049849F7CD}"/>
              </a:ext>
            </a:extLst>
          </p:cNvPr>
          <p:cNvSpPr txBox="1">
            <a:spLocks/>
          </p:cNvSpPr>
          <p:nvPr/>
        </p:nvSpPr>
        <p:spPr>
          <a:xfrm>
            <a:off x="350190" y="1375236"/>
            <a:ext cx="11294918" cy="24502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I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67581293-353B-BAA0-57C9-23F333A44464}"/>
              </a:ext>
            </a:extLst>
          </p:cNvPr>
          <p:cNvSpPr txBox="1">
            <a:spLocks/>
          </p:cNvSpPr>
          <p:nvPr/>
        </p:nvSpPr>
        <p:spPr>
          <a:xfrm>
            <a:off x="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000" b="0" i="0" u="none" strike="noStrike" kern="1200" cap="none" spc="0" normalizeH="0" baseline="0" noProof="0" dirty="0">
                <a:ln>
                  <a:noFill/>
                </a:ln>
                <a:solidFill>
                  <a:srgbClr val="4472C4">
                    <a:lumMod val="75000"/>
                  </a:srgbClr>
                </a:solidFill>
                <a:effectLst/>
                <a:uLnTx/>
                <a:uFillTx/>
                <a:latin typeface="Calibri Light" panose="020F0302020204030204"/>
                <a:ea typeface="+mj-ea"/>
                <a:cs typeface="+mj-cs"/>
              </a:rPr>
              <a:t> Next steps….</a:t>
            </a:r>
          </a:p>
        </p:txBody>
      </p:sp>
      <p:sp>
        <p:nvSpPr>
          <p:cNvPr id="3" name="TextBox 2">
            <a:extLst>
              <a:ext uri="{FF2B5EF4-FFF2-40B4-BE49-F238E27FC236}">
                <a16:creationId xmlns:a16="http://schemas.microsoft.com/office/drawing/2014/main" id="{FEB5DF1B-3194-89C5-73FC-3B3D83D26E79}"/>
              </a:ext>
            </a:extLst>
          </p:cNvPr>
          <p:cNvSpPr txBox="1"/>
          <p:nvPr/>
        </p:nvSpPr>
        <p:spPr>
          <a:xfrm>
            <a:off x="2430083" y="1168503"/>
            <a:ext cx="7331833" cy="1603131"/>
          </a:xfrm>
          <a:prstGeom prst="rect">
            <a:avLst/>
          </a:prstGeom>
          <a:noFill/>
          <a:ln>
            <a:solidFill>
              <a:schemeClr val="accent1"/>
            </a:solidFill>
          </a:ln>
        </p:spPr>
        <p:txBody>
          <a:bodyPr wrap="square">
            <a:spAutoFit/>
          </a:bodyPr>
          <a:lstStyle/>
          <a:p>
            <a:pPr marL="226695"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There is a Park and Ride service where it costs 40c an hour to park, but I also have to pay €1 bus fare into town.</a:t>
            </a:r>
          </a:p>
          <a:p>
            <a:pPr marL="226695"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Alternatively, I could park for free at the train station and get the train to Mathstown. A return ticket costs €3.80.</a:t>
            </a:r>
          </a:p>
          <a:p>
            <a:pPr marL="0" marR="0" lvl="0" indent="226695" algn="l" defTabSz="914400" rtl="0" eaLnBrk="1" fontAlgn="auto" latinLnBrk="0" hangingPunct="1">
              <a:lnSpc>
                <a:spcPct val="107000"/>
              </a:lnSpc>
              <a:spcBef>
                <a:spcPts val="0"/>
              </a:spcBef>
              <a:spcAft>
                <a:spcPts val="800"/>
              </a:spcAft>
              <a:buClrTx/>
              <a:buSzTx/>
              <a:buFontTx/>
              <a:buNone/>
              <a:tabLst/>
              <a:defRPr/>
            </a:pPr>
            <a:r>
              <a:rPr kumimoji="0" lang="en-GB" sz="16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Should I use one of the car parks, the Park and Ride, or the train?</a:t>
            </a:r>
            <a:endPar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0D80EFA5-CBF5-72AE-F70F-1B2A12D1CC16}"/>
              </a:ext>
            </a:extLst>
          </p:cNvPr>
          <p:cNvSpPr/>
          <p:nvPr/>
        </p:nvSpPr>
        <p:spPr>
          <a:xfrm>
            <a:off x="6311591" y="136419"/>
            <a:ext cx="5698966" cy="638226"/>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IE" sz="2000" b="1" i="0" u="none" strike="noStrike" kern="1200" cap="none" spc="0" normalizeH="0" baseline="0" noProof="0" dirty="0">
                <a:ln>
                  <a:noFill/>
                </a:ln>
                <a:solidFill>
                  <a:prstClr val="black"/>
                </a:solidFill>
                <a:effectLst/>
                <a:uLnTx/>
                <a:uFillTx/>
                <a:latin typeface="Calibri" panose="020F0502020204030204"/>
                <a:ea typeface="+mn-ea"/>
                <a:cs typeface="+mn-cs"/>
              </a:rPr>
              <a:t>Goal of the lesson is to develop/introduce linear graphs as a tool for solving </a:t>
            </a:r>
            <a:r>
              <a:rPr lang="en-IE" sz="2000" b="1" dirty="0">
                <a:solidFill>
                  <a:prstClr val="black"/>
                </a:solidFill>
                <a:latin typeface="Calibri" panose="020F0502020204030204"/>
              </a:rPr>
              <a:t>linear inequalities</a:t>
            </a:r>
            <a:endParaRPr lang="en-GB" sz="1600" dirty="0"/>
          </a:p>
        </p:txBody>
      </p:sp>
    </p:spTree>
    <p:extLst>
      <p:ext uri="{BB962C8B-B14F-4D97-AF65-F5344CB8AC3E}">
        <p14:creationId xmlns:p14="http://schemas.microsoft.com/office/powerpoint/2010/main" val="1350594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8130A14-C3BC-4F28-BB36-AD8A42DEFF89}"/>
              </a:ext>
            </a:extLst>
          </p:cNvPr>
          <p:cNvSpPr txBox="1">
            <a:spLocks/>
          </p:cNvSpPr>
          <p:nvPr/>
        </p:nvSpPr>
        <p:spPr>
          <a:xfrm>
            <a:off x="350190" y="1375236"/>
            <a:ext cx="11294918" cy="24502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I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3EBA5194-7191-4E99-A586-59F9E5B33E07}"/>
              </a:ext>
            </a:extLst>
          </p:cNvPr>
          <p:cNvSpPr txBox="1">
            <a:spLocks/>
          </p:cNvSpPr>
          <p:nvPr/>
        </p:nvSpPr>
        <p:spPr>
          <a:xfrm>
            <a:off x="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000" b="0" i="0" u="none" strike="noStrike" kern="1200" cap="none" spc="0" normalizeH="0" baseline="0" noProof="0" dirty="0">
                <a:ln>
                  <a:noFill/>
                </a:ln>
                <a:solidFill>
                  <a:srgbClr val="4472C4">
                    <a:lumMod val="75000"/>
                  </a:srgbClr>
                </a:solidFill>
                <a:effectLst/>
                <a:uLnTx/>
                <a:uFillTx/>
                <a:latin typeface="Calibri Light" panose="020F0302020204030204"/>
                <a:ea typeface="+mj-ea"/>
                <a:cs typeface="+mj-cs"/>
              </a:rPr>
              <a:t> Next steps….</a:t>
            </a:r>
          </a:p>
        </p:txBody>
      </p:sp>
      <p:sp>
        <p:nvSpPr>
          <p:cNvPr id="3" name="TextBox 2">
            <a:extLst>
              <a:ext uri="{FF2B5EF4-FFF2-40B4-BE49-F238E27FC236}">
                <a16:creationId xmlns:a16="http://schemas.microsoft.com/office/drawing/2014/main" id="{E8A9D3A0-480E-9A0D-4FBA-CA94D5A3587D}"/>
              </a:ext>
            </a:extLst>
          </p:cNvPr>
          <p:cNvSpPr txBox="1"/>
          <p:nvPr/>
        </p:nvSpPr>
        <p:spPr>
          <a:xfrm>
            <a:off x="2430083" y="1168503"/>
            <a:ext cx="7331833" cy="1603131"/>
          </a:xfrm>
          <a:prstGeom prst="rect">
            <a:avLst/>
          </a:prstGeom>
          <a:noFill/>
          <a:ln>
            <a:solidFill>
              <a:schemeClr val="accent1"/>
            </a:solidFill>
          </a:ln>
        </p:spPr>
        <p:txBody>
          <a:bodyPr wrap="square">
            <a:spAutoFit/>
          </a:bodyPr>
          <a:lstStyle/>
          <a:p>
            <a:pPr marL="226695"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There is a Park and Ride service where it costs 40c an hour to park, but I also have to pay €1 bus fare into town.</a:t>
            </a:r>
          </a:p>
          <a:p>
            <a:pPr marL="226695"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Alternatively, I could park for free at the train station and get the train to Mathstown. A return ticket costs €3.80.</a:t>
            </a:r>
          </a:p>
          <a:p>
            <a:pPr marL="0" marR="0" lvl="0" indent="226695" algn="l" defTabSz="914400" rtl="0" eaLnBrk="1" fontAlgn="auto" latinLnBrk="0" hangingPunct="1">
              <a:lnSpc>
                <a:spcPct val="107000"/>
              </a:lnSpc>
              <a:spcBef>
                <a:spcPts val="0"/>
              </a:spcBef>
              <a:spcAft>
                <a:spcPts val="800"/>
              </a:spcAft>
              <a:buClrTx/>
              <a:buSzTx/>
              <a:buFontTx/>
              <a:buNone/>
              <a:tabLst/>
              <a:defRPr/>
            </a:pPr>
            <a:r>
              <a:rPr kumimoji="0" lang="en-GB" sz="16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Should I use one of the car parks, the Park and Ride, or the train?</a:t>
            </a:r>
            <a:endPar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83B6871-1362-5FFD-EB6D-CC61272E8BD6}"/>
              </a:ext>
            </a:extLst>
          </p:cNvPr>
          <p:cNvSpPr txBox="1"/>
          <p:nvPr/>
        </p:nvSpPr>
        <p:spPr>
          <a:xfrm>
            <a:off x="2430083" y="3338624"/>
            <a:ext cx="7331833" cy="2657009"/>
          </a:xfrm>
          <a:prstGeom prst="rect">
            <a:avLst/>
          </a:prstGeom>
          <a:noFill/>
          <a:ln>
            <a:solidFill>
              <a:schemeClr val="accent1"/>
            </a:solidFill>
          </a:ln>
        </p:spPr>
        <p:txBody>
          <a:bodyPr wrap="square">
            <a:spAutoFit/>
          </a:bodyPr>
          <a:lstStyle/>
          <a:p>
            <a:pPr marL="0" marR="0" lvl="0" indent="226695" algn="l" defTabSz="914400" rtl="0" eaLnBrk="1" fontAlgn="auto" latinLnBrk="0" hangingPunct="1">
              <a:lnSpc>
                <a:spcPct val="107000"/>
              </a:lnSpc>
              <a:spcBef>
                <a:spcPts val="0"/>
              </a:spcBef>
              <a:spcAft>
                <a:spcPts val="800"/>
              </a:spcAft>
              <a:buClrTx/>
              <a:buSzTx/>
              <a:buFontTx/>
              <a:buNone/>
              <a:tabLst/>
              <a:defRPr/>
            </a:pPr>
            <a:r>
              <a:rPr kumimoji="0" lang="en-GB" sz="16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Here are some challenges to try.</a:t>
            </a:r>
            <a:endPar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226695"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Can you work out what the charging structure might be in each case?</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Two car parks A and B, where A is cheaper if I park for less than 5 hours and B is cheaper if I park for more than 5 hours. </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Three carparks C, D and E, where car park C is always cheaper than D and E, regardless of how long I park.</a:t>
            </a: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Three car parks, F, G and H, where F is cheapest if I park for less than 2 hours, G is cheapest if I park for between 2 and 6 hours, and car park E is cheapest if I park for more than 6 hours.</a:t>
            </a:r>
          </a:p>
        </p:txBody>
      </p:sp>
    </p:spTree>
    <p:extLst>
      <p:ext uri="{BB962C8B-B14F-4D97-AF65-F5344CB8AC3E}">
        <p14:creationId xmlns:p14="http://schemas.microsoft.com/office/powerpoint/2010/main" val="3231154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9040E-FAF3-58FB-E7FF-FFE37A2F43A8}"/>
              </a:ext>
            </a:extLst>
          </p:cNvPr>
          <p:cNvSpPr>
            <a:spLocks noGrp="1"/>
          </p:cNvSpPr>
          <p:nvPr>
            <p:ph type="title"/>
          </p:nvPr>
        </p:nvSpPr>
        <p:spPr>
          <a:xfrm>
            <a:off x="52039" y="0"/>
            <a:ext cx="10647134" cy="1325563"/>
          </a:xfrm>
        </p:spPr>
        <p:txBody>
          <a:bodyPr>
            <a:normAutofit/>
          </a:bodyPr>
          <a:lstStyle/>
          <a:p>
            <a:r>
              <a:rPr lang="en-IE" sz="3200" b="1" dirty="0">
                <a:solidFill>
                  <a:schemeClr val="accent1"/>
                </a:solidFill>
              </a:rPr>
              <a:t>Concluding comments/takeaways</a:t>
            </a:r>
          </a:p>
        </p:txBody>
      </p:sp>
      <p:sp>
        <p:nvSpPr>
          <p:cNvPr id="3" name="Text Placeholder 2">
            <a:extLst>
              <a:ext uri="{FF2B5EF4-FFF2-40B4-BE49-F238E27FC236}">
                <a16:creationId xmlns:a16="http://schemas.microsoft.com/office/drawing/2014/main" id="{EA47E47B-3A54-7B87-F6C2-5D054590084C}"/>
              </a:ext>
            </a:extLst>
          </p:cNvPr>
          <p:cNvSpPr>
            <a:spLocks noGrp="1"/>
          </p:cNvSpPr>
          <p:nvPr>
            <p:ph type="body" idx="1"/>
          </p:nvPr>
        </p:nvSpPr>
        <p:spPr>
          <a:xfrm>
            <a:off x="1024526" y="992626"/>
            <a:ext cx="10825503" cy="5547814"/>
          </a:xfrm>
        </p:spPr>
        <p:txBody>
          <a:bodyPr/>
          <a:lstStyle/>
          <a:p>
            <a:pPr marL="0" indent="0">
              <a:buNone/>
            </a:pPr>
            <a:r>
              <a:rPr lang="en-IE" dirty="0">
                <a:latin typeface="Calibri" panose="020F0502020204030204" pitchFamily="34" charset="0"/>
                <a:ea typeface="Calibri" panose="020F0502020204030204" pitchFamily="34" charset="0"/>
                <a:cs typeface="Calibri" panose="020F0502020204030204" pitchFamily="34" charset="0"/>
              </a:rPr>
              <a:t>Students need to experience regular and varied problem-solving.</a:t>
            </a:r>
          </a:p>
          <a:p>
            <a:pPr marL="0" indent="0">
              <a:buNone/>
            </a:pPr>
            <a:endParaRPr lang="en-IE"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IE" dirty="0">
                <a:latin typeface="Calibri" panose="020F0502020204030204" pitchFamily="34" charset="0"/>
                <a:ea typeface="Calibri" panose="020F0502020204030204" pitchFamily="34" charset="0"/>
                <a:cs typeface="Calibri" panose="020F0502020204030204" pitchFamily="34" charset="0"/>
              </a:rPr>
              <a:t>Structured problem solving is one way of engaging students in problem solving while also introducing concepts, developing procedures and skills, applying knowledge to new situations… </a:t>
            </a:r>
          </a:p>
          <a:p>
            <a:pPr marL="0" indent="0">
              <a:buNone/>
            </a:pPr>
            <a:endParaRPr lang="en-IE"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IE" dirty="0">
                <a:latin typeface="Calibri" panose="020F0502020204030204" pitchFamily="34" charset="0"/>
                <a:ea typeface="Calibri" panose="020F0502020204030204" pitchFamily="34" charset="0"/>
                <a:cs typeface="Calibri" panose="020F0502020204030204" pitchFamily="34" charset="0"/>
              </a:rPr>
              <a:t>High quality, mathematical discussion is key.</a:t>
            </a:r>
          </a:p>
          <a:p>
            <a:pPr marL="0" indent="0">
              <a:buNone/>
            </a:pPr>
            <a:endParaRPr lang="en-IE"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IE" dirty="0">
                <a:latin typeface="Calibri" panose="020F0502020204030204" pitchFamily="34" charset="0"/>
                <a:ea typeface="Calibri" panose="020F0502020204030204" pitchFamily="34" charset="0"/>
                <a:cs typeface="Calibri" panose="020F0502020204030204" pitchFamily="34" charset="0"/>
              </a:rPr>
              <a:t>It is challenging – requires quality resources! </a:t>
            </a:r>
          </a:p>
          <a:p>
            <a:pPr marL="0" indent="0">
              <a:buNone/>
            </a:pPr>
            <a:endParaRPr lang="en-IE"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IE" dirty="0">
                <a:latin typeface="Calibri" panose="020F0502020204030204" pitchFamily="34" charset="0"/>
                <a:ea typeface="Calibri" panose="020F0502020204030204" pitchFamily="34" charset="0"/>
                <a:cs typeface="Calibri" panose="020F0502020204030204" pitchFamily="34" charset="0"/>
              </a:rPr>
              <a:t>It’s not all or nothing.</a:t>
            </a:r>
          </a:p>
          <a:p>
            <a:pPr marL="0" indent="0">
              <a:buNone/>
            </a:pPr>
            <a:endParaRPr lang="en-IE"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IE" dirty="0"/>
          </a:p>
        </p:txBody>
      </p:sp>
    </p:spTree>
    <p:extLst>
      <p:ext uri="{BB962C8B-B14F-4D97-AF65-F5344CB8AC3E}">
        <p14:creationId xmlns:p14="http://schemas.microsoft.com/office/powerpoint/2010/main" val="350244394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97E231-3B33-1C82-4CB8-7E1CED581428}"/>
              </a:ext>
            </a:extLst>
          </p:cNvPr>
          <p:cNvPicPr>
            <a:picLocks noChangeAspect="1"/>
          </p:cNvPicPr>
          <p:nvPr/>
        </p:nvPicPr>
        <p:blipFill>
          <a:blip r:embed="rId3"/>
          <a:stretch>
            <a:fillRect/>
          </a:stretch>
        </p:blipFill>
        <p:spPr>
          <a:xfrm>
            <a:off x="7685021" y="516646"/>
            <a:ext cx="2495480" cy="3373200"/>
          </a:xfrm>
          <a:prstGeom prst="rect">
            <a:avLst/>
          </a:prstGeom>
        </p:spPr>
      </p:pic>
      <p:sp>
        <p:nvSpPr>
          <p:cNvPr id="2" name="Title 1">
            <a:extLst>
              <a:ext uri="{FF2B5EF4-FFF2-40B4-BE49-F238E27FC236}">
                <a16:creationId xmlns:a16="http://schemas.microsoft.com/office/drawing/2014/main" id="{4561347C-4983-39B5-CB99-AF13D5B8DB43}"/>
              </a:ext>
            </a:extLst>
          </p:cNvPr>
          <p:cNvSpPr>
            <a:spLocks noGrp="1"/>
          </p:cNvSpPr>
          <p:nvPr>
            <p:ph type="title"/>
          </p:nvPr>
        </p:nvSpPr>
        <p:spPr>
          <a:xfrm>
            <a:off x="148883" y="154109"/>
            <a:ext cx="10515600" cy="1325563"/>
          </a:xfrm>
        </p:spPr>
        <p:txBody>
          <a:bodyPr/>
          <a:lstStyle/>
          <a:p>
            <a:r>
              <a:rPr lang="en-GB" sz="3600" b="1" dirty="0">
                <a:solidFill>
                  <a:schemeClr val="accent1"/>
                </a:solidFill>
                <a:latin typeface="Helvetica Light"/>
              </a:rPr>
              <a:t>My </a:t>
            </a:r>
            <a:r>
              <a:rPr lang="en-GB" sz="3600" b="1" dirty="0">
                <a:solidFill>
                  <a:schemeClr val="accent1"/>
                </a:solidFill>
                <a:latin typeface="Helvetica Light"/>
                <a:sym typeface="Helvetica Light"/>
              </a:rPr>
              <a:t>Background</a:t>
            </a:r>
          </a:p>
        </p:txBody>
      </p:sp>
      <p:sp>
        <p:nvSpPr>
          <p:cNvPr id="3" name="Content Placeholder 2">
            <a:extLst>
              <a:ext uri="{FF2B5EF4-FFF2-40B4-BE49-F238E27FC236}">
                <a16:creationId xmlns:a16="http://schemas.microsoft.com/office/drawing/2014/main" id="{0CD3D0D1-BFE8-93DA-5E28-6C93BDF1A2D9}"/>
              </a:ext>
            </a:extLst>
          </p:cNvPr>
          <p:cNvSpPr>
            <a:spLocks noGrp="1"/>
          </p:cNvSpPr>
          <p:nvPr>
            <p:ph idx="1"/>
          </p:nvPr>
        </p:nvSpPr>
        <p:spPr>
          <a:xfrm>
            <a:off x="148883" y="1758462"/>
            <a:ext cx="11204917" cy="4418501"/>
          </a:xfrm>
        </p:spPr>
        <p:txBody>
          <a:bodyPr/>
          <a:lstStyle/>
          <a:p>
            <a:pPr marL="0" indent="0">
              <a:buNone/>
            </a:pPr>
            <a:r>
              <a:rPr lang="en-GB" dirty="0"/>
              <a:t>Studied Mathematics</a:t>
            </a:r>
          </a:p>
          <a:p>
            <a:pPr marL="0" indent="0">
              <a:buNone/>
            </a:pPr>
            <a:endParaRPr lang="en-GB" dirty="0"/>
          </a:p>
          <a:p>
            <a:pPr marL="0" indent="0">
              <a:buNone/>
            </a:pPr>
            <a:r>
              <a:rPr lang="en-GB" dirty="0"/>
              <a:t>Qualified and worked as a teacher in the UK </a:t>
            </a:r>
          </a:p>
          <a:p>
            <a:pPr marL="0" indent="0">
              <a:buNone/>
            </a:pPr>
            <a:endParaRPr lang="en-GB" dirty="0"/>
          </a:p>
          <a:p>
            <a:pPr marL="0" indent="0">
              <a:buNone/>
            </a:pPr>
            <a:r>
              <a:rPr lang="en-GB" dirty="0"/>
              <a:t>Completed my MA Education</a:t>
            </a:r>
          </a:p>
          <a:p>
            <a:pPr marL="0" indent="0">
              <a:buNone/>
            </a:pPr>
            <a:endParaRPr lang="en-GB" dirty="0"/>
          </a:p>
          <a:p>
            <a:pPr marL="0" indent="0">
              <a:buNone/>
            </a:pPr>
            <a:r>
              <a:rPr lang="en-GB" dirty="0"/>
              <a:t>Started my PhD in UCD</a:t>
            </a:r>
          </a:p>
        </p:txBody>
      </p:sp>
      <p:pic>
        <p:nvPicPr>
          <p:cNvPr id="5" name="Picture 4">
            <a:extLst>
              <a:ext uri="{FF2B5EF4-FFF2-40B4-BE49-F238E27FC236}">
                <a16:creationId xmlns:a16="http://schemas.microsoft.com/office/drawing/2014/main" id="{FFEF0784-0965-5168-CB51-8322706949D4}"/>
              </a:ext>
            </a:extLst>
          </p:cNvPr>
          <p:cNvPicPr>
            <a:picLocks noChangeAspect="1"/>
          </p:cNvPicPr>
          <p:nvPr/>
        </p:nvPicPr>
        <p:blipFill>
          <a:blip r:embed="rId4"/>
          <a:stretch>
            <a:fillRect/>
          </a:stretch>
        </p:blipFill>
        <p:spPr>
          <a:xfrm>
            <a:off x="5909973" y="91793"/>
            <a:ext cx="1734022" cy="2184201"/>
          </a:xfrm>
          <a:prstGeom prst="rect">
            <a:avLst/>
          </a:prstGeom>
        </p:spPr>
      </p:pic>
      <p:pic>
        <p:nvPicPr>
          <p:cNvPr id="7" name="Picture 6">
            <a:extLst>
              <a:ext uri="{FF2B5EF4-FFF2-40B4-BE49-F238E27FC236}">
                <a16:creationId xmlns:a16="http://schemas.microsoft.com/office/drawing/2014/main" id="{B87196B0-A464-9B38-6C24-9DDF2A598176}"/>
              </a:ext>
            </a:extLst>
          </p:cNvPr>
          <p:cNvPicPr>
            <a:picLocks noChangeAspect="1"/>
          </p:cNvPicPr>
          <p:nvPr/>
        </p:nvPicPr>
        <p:blipFill rotWithShape="1">
          <a:blip r:embed="rId5"/>
          <a:srcRect l="14950" b="12756"/>
          <a:stretch/>
        </p:blipFill>
        <p:spPr>
          <a:xfrm>
            <a:off x="9783336" y="-44603"/>
            <a:ext cx="2401229" cy="2442126"/>
          </a:xfrm>
          <a:prstGeom prst="rect">
            <a:avLst/>
          </a:prstGeom>
        </p:spPr>
      </p:pic>
      <p:pic>
        <p:nvPicPr>
          <p:cNvPr id="11" name="Picture 10">
            <a:extLst>
              <a:ext uri="{FF2B5EF4-FFF2-40B4-BE49-F238E27FC236}">
                <a16:creationId xmlns:a16="http://schemas.microsoft.com/office/drawing/2014/main" id="{9B46D486-774F-67CB-3CC7-80317B20096C}"/>
              </a:ext>
            </a:extLst>
          </p:cNvPr>
          <p:cNvPicPr>
            <a:picLocks noChangeAspect="1"/>
          </p:cNvPicPr>
          <p:nvPr/>
        </p:nvPicPr>
        <p:blipFill>
          <a:blip r:embed="rId6"/>
          <a:stretch>
            <a:fillRect/>
          </a:stretch>
        </p:blipFill>
        <p:spPr>
          <a:xfrm>
            <a:off x="4869166" y="3816982"/>
            <a:ext cx="7173951" cy="2894085"/>
          </a:xfrm>
          <a:prstGeom prst="rect">
            <a:avLst/>
          </a:prstGeom>
        </p:spPr>
      </p:pic>
    </p:spTree>
    <p:extLst>
      <p:ext uri="{BB962C8B-B14F-4D97-AF65-F5344CB8AC3E}">
        <p14:creationId xmlns:p14="http://schemas.microsoft.com/office/powerpoint/2010/main" val="414581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97D48-F348-706F-0EEE-A0765E68E373}"/>
              </a:ext>
            </a:extLst>
          </p:cNvPr>
          <p:cNvSpPr>
            <a:spLocks noGrp="1"/>
          </p:cNvSpPr>
          <p:nvPr>
            <p:ph type="title"/>
          </p:nvPr>
        </p:nvSpPr>
        <p:spPr>
          <a:xfrm>
            <a:off x="2470826" y="1770434"/>
            <a:ext cx="5846323" cy="1325563"/>
          </a:xfrm>
        </p:spPr>
        <p:txBody>
          <a:bodyPr>
            <a:normAutofit/>
          </a:bodyPr>
          <a:lstStyle/>
          <a:p>
            <a:r>
              <a:rPr lang="en-IE" sz="4000" b="1" dirty="0">
                <a:solidFill>
                  <a:schemeClr val="accent1"/>
                </a:solidFill>
                <a:latin typeface="Helvetica" panose="020B0604020202020204" pitchFamily="34" charset="0"/>
                <a:cs typeface="Helvetica" panose="020B0604020202020204" pitchFamily="34" charset="0"/>
              </a:rPr>
              <a:t>Questions / Comments</a:t>
            </a:r>
          </a:p>
        </p:txBody>
      </p:sp>
      <p:sp>
        <p:nvSpPr>
          <p:cNvPr id="4" name="TextBox 3">
            <a:extLst>
              <a:ext uri="{FF2B5EF4-FFF2-40B4-BE49-F238E27FC236}">
                <a16:creationId xmlns:a16="http://schemas.microsoft.com/office/drawing/2014/main" id="{2FE9ED31-CE89-69D2-9336-14421EE5BB50}"/>
              </a:ext>
            </a:extLst>
          </p:cNvPr>
          <p:cNvSpPr txBox="1"/>
          <p:nvPr/>
        </p:nvSpPr>
        <p:spPr>
          <a:xfrm>
            <a:off x="1051788" y="6222700"/>
            <a:ext cx="3273778" cy="369332"/>
          </a:xfrm>
          <a:prstGeom prst="rect">
            <a:avLst/>
          </a:prstGeom>
          <a:noFill/>
        </p:spPr>
        <p:txBody>
          <a:bodyPr wrap="square" rtlCol="0">
            <a:spAutoFit/>
          </a:bodyPr>
          <a:lstStyle/>
          <a:p>
            <a:r>
              <a:rPr lang="en-IE" dirty="0"/>
              <a:t>roisin.neururer@ucdconnect.ie</a:t>
            </a:r>
          </a:p>
        </p:txBody>
      </p:sp>
      <p:pic>
        <p:nvPicPr>
          <p:cNvPr id="5" name="Picture 4" descr="A close-up of a logo&#10;&#10;Description automatically generated">
            <a:extLst>
              <a:ext uri="{FF2B5EF4-FFF2-40B4-BE49-F238E27FC236}">
                <a16:creationId xmlns:a16="http://schemas.microsoft.com/office/drawing/2014/main" id="{9E29A7E4-9012-7B7C-F33E-45DD255B19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617" y="6007260"/>
            <a:ext cx="3581900" cy="800212"/>
          </a:xfrm>
          <a:prstGeom prst="rect">
            <a:avLst/>
          </a:prstGeom>
        </p:spPr>
      </p:pic>
    </p:spTree>
    <p:extLst>
      <p:ext uri="{BB962C8B-B14F-4D97-AF65-F5344CB8AC3E}">
        <p14:creationId xmlns:p14="http://schemas.microsoft.com/office/powerpoint/2010/main" val="2442548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EB2D2-4C91-4A9A-D7DD-EF5F149BAB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29A17E-6207-DF7A-1211-CFBD20623919}"/>
              </a:ext>
            </a:extLst>
          </p:cNvPr>
          <p:cNvSpPr>
            <a:spLocks noGrp="1"/>
          </p:cNvSpPr>
          <p:nvPr>
            <p:ph type="title"/>
          </p:nvPr>
        </p:nvSpPr>
        <p:spPr>
          <a:xfrm>
            <a:off x="148883" y="154109"/>
            <a:ext cx="10515600" cy="1325563"/>
          </a:xfrm>
        </p:spPr>
        <p:txBody>
          <a:bodyPr/>
          <a:lstStyle/>
          <a:p>
            <a:r>
              <a:rPr lang="en-GB" sz="3600" b="1" dirty="0">
                <a:solidFill>
                  <a:schemeClr val="accent1"/>
                </a:solidFill>
                <a:latin typeface="Helvetica Light"/>
              </a:rPr>
              <a:t>My Research</a:t>
            </a:r>
          </a:p>
        </p:txBody>
      </p:sp>
      <p:sp>
        <p:nvSpPr>
          <p:cNvPr id="3" name="Content Placeholder 2">
            <a:extLst>
              <a:ext uri="{FF2B5EF4-FFF2-40B4-BE49-F238E27FC236}">
                <a16:creationId xmlns:a16="http://schemas.microsoft.com/office/drawing/2014/main" id="{AE326C46-CEA0-9D50-2689-7E6FB78A4E21}"/>
              </a:ext>
            </a:extLst>
          </p:cNvPr>
          <p:cNvSpPr>
            <a:spLocks noGrp="1"/>
          </p:cNvSpPr>
          <p:nvPr>
            <p:ph idx="1"/>
          </p:nvPr>
        </p:nvSpPr>
        <p:spPr>
          <a:xfrm>
            <a:off x="148883" y="1409058"/>
            <a:ext cx="11204917" cy="4418501"/>
          </a:xfrm>
        </p:spPr>
        <p:txBody>
          <a:bodyPr/>
          <a:lstStyle/>
          <a:p>
            <a:pPr marL="0" indent="0">
              <a:buNone/>
            </a:pPr>
            <a:r>
              <a:rPr lang="en-GB" dirty="0"/>
              <a:t>Supporting teachers to engage with problem-solving in their Junior Cycle Classrooms</a:t>
            </a:r>
          </a:p>
          <a:p>
            <a:pPr marL="0" indent="0">
              <a:buNone/>
            </a:pPr>
            <a:endParaRPr lang="en-GB" dirty="0"/>
          </a:p>
          <a:p>
            <a:pPr marL="514350" indent="-514350">
              <a:buAutoNum type="arabicPeriod"/>
            </a:pPr>
            <a:r>
              <a:rPr lang="en-GB" dirty="0"/>
              <a:t>Interviewing teachers about their experiences and concerns regarding problem-solving</a:t>
            </a:r>
          </a:p>
          <a:p>
            <a:pPr marL="514350" indent="-514350">
              <a:buFont typeface="+mj-lt"/>
              <a:buAutoNum type="arabicPeriod"/>
            </a:pPr>
            <a:endParaRPr lang="en-GB" dirty="0"/>
          </a:p>
          <a:p>
            <a:pPr marL="514350" indent="-514350">
              <a:buFont typeface="+mj-lt"/>
              <a:buAutoNum type="arabicPeriod"/>
            </a:pPr>
            <a:r>
              <a:rPr lang="en-GB" dirty="0"/>
              <a:t>Developing resources that support teachers with problem solving in their classrooms</a:t>
            </a:r>
          </a:p>
        </p:txBody>
      </p:sp>
    </p:spTree>
    <p:extLst>
      <p:ext uri="{BB962C8B-B14F-4D97-AF65-F5344CB8AC3E}">
        <p14:creationId xmlns:p14="http://schemas.microsoft.com/office/powerpoint/2010/main" val="833181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EC528-16D1-0D73-8F78-0C849881EE39}"/>
              </a:ext>
            </a:extLst>
          </p:cNvPr>
          <p:cNvSpPr>
            <a:spLocks noGrp="1"/>
          </p:cNvSpPr>
          <p:nvPr>
            <p:ph type="title"/>
          </p:nvPr>
        </p:nvSpPr>
        <p:spPr>
          <a:xfrm>
            <a:off x="81775" y="0"/>
            <a:ext cx="10515600" cy="1325563"/>
          </a:xfrm>
        </p:spPr>
        <p:txBody>
          <a:bodyPr>
            <a:normAutofit/>
          </a:bodyPr>
          <a:lstStyle/>
          <a:p>
            <a:r>
              <a:rPr lang="en-IE" sz="3200" b="1" dirty="0">
                <a:solidFill>
                  <a:schemeClr val="accent1"/>
                </a:solidFill>
              </a:rPr>
              <a:t>Curriculum materials to support teachers with problem-solving</a:t>
            </a:r>
          </a:p>
        </p:txBody>
      </p:sp>
      <p:sp>
        <p:nvSpPr>
          <p:cNvPr id="3" name="TextBox 2">
            <a:extLst>
              <a:ext uri="{FF2B5EF4-FFF2-40B4-BE49-F238E27FC236}">
                <a16:creationId xmlns:a16="http://schemas.microsoft.com/office/drawing/2014/main" id="{2EA23885-9B17-CC61-A72E-85A9A94383B1}"/>
              </a:ext>
            </a:extLst>
          </p:cNvPr>
          <p:cNvSpPr txBox="1"/>
          <p:nvPr/>
        </p:nvSpPr>
        <p:spPr>
          <a:xfrm>
            <a:off x="337422" y="1710985"/>
            <a:ext cx="7615451" cy="30469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342900" indent="-342900" hangingPunct="0">
              <a:buFont typeface="Arial" panose="020B0604020202020204" pitchFamily="34" charset="0"/>
              <a:buChar char="•"/>
            </a:pPr>
            <a:r>
              <a:rPr lang="en-IE" sz="2400" dirty="0">
                <a:solidFill>
                  <a:srgbClr val="393B45"/>
                </a:solidFill>
                <a:latin typeface="Calibri" panose="020F0502020204030204" pitchFamily="34" charset="0"/>
                <a:cs typeface="Calibri" panose="020F0502020204030204" pitchFamily="34" charset="0"/>
                <a:sym typeface="Helvetica"/>
              </a:rPr>
              <a:t>A variety of well-designed resources.</a:t>
            </a:r>
          </a:p>
          <a:p>
            <a:pPr marR="0" defTabSz="914400" rtl="0" fontAlgn="auto" latinLnBrk="0" hangingPunct="0">
              <a:lnSpc>
                <a:spcPct val="100000"/>
              </a:lnSpc>
              <a:spcBef>
                <a:spcPts val="0"/>
              </a:spcBef>
              <a:spcAft>
                <a:spcPts val="0"/>
              </a:spcAft>
              <a:buClrTx/>
              <a:buSzTx/>
              <a:tabLst/>
            </a:pPr>
            <a:endParaRPr lang="en-IE" sz="2400" dirty="0">
              <a:solidFill>
                <a:srgbClr val="393B45"/>
              </a:solidFill>
              <a:latin typeface="Calibri" panose="020F0502020204030204" pitchFamily="34" charset="0"/>
              <a:cs typeface="Calibri" panose="020F0502020204030204" pitchFamily="34" charset="0"/>
              <a:sym typeface="Helvetica"/>
            </a:endParaRPr>
          </a:p>
          <a:p>
            <a:pPr marL="342900" marR="0" indent="-342900" defTabSz="914400" rtl="0" fontAlgn="auto" latinLnBrk="0" hangingPunct="0">
              <a:lnSpc>
                <a:spcPct val="100000"/>
              </a:lnSpc>
              <a:spcBef>
                <a:spcPts val="0"/>
              </a:spcBef>
              <a:spcAft>
                <a:spcPts val="0"/>
              </a:spcAft>
              <a:buClrTx/>
              <a:buSzTx/>
              <a:buFont typeface="Arial" panose="020B0604020202020204" pitchFamily="34" charset="0"/>
              <a:buChar char="•"/>
              <a:tabLst/>
            </a:pPr>
            <a:r>
              <a:rPr lang="en-IE" sz="2400" dirty="0">
                <a:solidFill>
                  <a:srgbClr val="393B45"/>
                </a:solidFill>
                <a:latin typeface="Calibri" panose="020F0502020204030204" pitchFamily="34" charset="0"/>
                <a:cs typeface="Calibri" panose="020F0502020204030204" pitchFamily="34" charset="0"/>
                <a:sym typeface="Helvetica"/>
              </a:rPr>
              <a:t>Outlines Structured Problem Solving</a:t>
            </a:r>
          </a:p>
          <a:p>
            <a:pPr marL="342900" marR="0" indent="-342900" defTabSz="914400" rtl="0" fontAlgn="auto" latinLnBrk="0" hangingPunct="0">
              <a:lnSpc>
                <a:spcPct val="100000"/>
              </a:lnSpc>
              <a:spcBef>
                <a:spcPts val="0"/>
              </a:spcBef>
              <a:spcAft>
                <a:spcPts val="0"/>
              </a:spcAft>
              <a:buClrTx/>
              <a:buSzTx/>
              <a:buFont typeface="Arial" panose="020B0604020202020204" pitchFamily="34" charset="0"/>
              <a:buChar char="•"/>
              <a:tabLst/>
            </a:pPr>
            <a:endParaRPr lang="en-IE" sz="2400" dirty="0">
              <a:solidFill>
                <a:srgbClr val="393B45"/>
              </a:solidFill>
              <a:latin typeface="Calibri" panose="020F0502020204030204" pitchFamily="34" charset="0"/>
              <a:cs typeface="Calibri" panose="020F0502020204030204" pitchFamily="34" charset="0"/>
              <a:sym typeface="Helvetica"/>
            </a:endParaRPr>
          </a:p>
          <a:p>
            <a:pPr marL="342900" marR="0" indent="-342900" defTabSz="914400" rtl="0" fontAlgn="auto" latinLnBrk="0" hangingPunct="0">
              <a:lnSpc>
                <a:spcPct val="100000"/>
              </a:lnSpc>
              <a:spcBef>
                <a:spcPts val="0"/>
              </a:spcBef>
              <a:spcAft>
                <a:spcPts val="0"/>
              </a:spcAft>
              <a:buClrTx/>
              <a:buSzTx/>
              <a:buFont typeface="Arial" panose="020B0604020202020204" pitchFamily="34" charset="0"/>
              <a:buChar char="•"/>
              <a:tabLst/>
            </a:pPr>
            <a:r>
              <a:rPr lang="en-IE" sz="2400" dirty="0">
                <a:solidFill>
                  <a:srgbClr val="393B45"/>
                </a:solidFill>
                <a:latin typeface="Calibri" panose="020F0502020204030204" pitchFamily="34" charset="0"/>
                <a:cs typeface="Calibri" panose="020F0502020204030204" pitchFamily="34" charset="0"/>
                <a:sym typeface="Helvetica"/>
              </a:rPr>
              <a:t>Introduces “5 Practices” to support teachers with engaging with problem solving in the classroom</a:t>
            </a:r>
          </a:p>
          <a:p>
            <a:pPr marL="342900" marR="0" indent="-342900" defTabSz="914400" rtl="0" fontAlgn="auto" latinLnBrk="0" hangingPunct="0">
              <a:lnSpc>
                <a:spcPct val="100000"/>
              </a:lnSpc>
              <a:spcBef>
                <a:spcPts val="0"/>
              </a:spcBef>
              <a:spcAft>
                <a:spcPts val="0"/>
              </a:spcAft>
              <a:buClrTx/>
              <a:buSzTx/>
              <a:buFont typeface="Arial" panose="020B0604020202020204" pitchFamily="34" charset="0"/>
              <a:buChar char="•"/>
              <a:tabLst/>
            </a:pPr>
            <a:endParaRPr lang="en-IE" sz="2400" dirty="0">
              <a:solidFill>
                <a:srgbClr val="393B45"/>
              </a:solidFill>
              <a:latin typeface="Calibri" panose="020F0502020204030204" pitchFamily="34" charset="0"/>
              <a:cs typeface="Calibri" panose="020F0502020204030204" pitchFamily="34" charset="0"/>
              <a:sym typeface="Helvetica"/>
            </a:endParaRPr>
          </a:p>
          <a:p>
            <a:pPr marL="0" marR="0" indent="0" algn="ctr" defTabSz="914400" rtl="0" fontAlgn="auto" latinLnBrk="0" hangingPunct="0">
              <a:lnSpc>
                <a:spcPct val="100000"/>
              </a:lnSpc>
              <a:spcBef>
                <a:spcPts val="0"/>
              </a:spcBef>
              <a:spcAft>
                <a:spcPts val="0"/>
              </a:spcAft>
              <a:buClrTx/>
              <a:buSzTx/>
              <a:buFontTx/>
              <a:buNone/>
              <a:tabLst/>
            </a:pPr>
            <a:endParaRPr kumimoji="0" lang="en-IE" sz="1200" b="0" i="0" u="none" strike="noStrike" cap="none" spc="0" normalizeH="0" baseline="0" dirty="0">
              <a:ln>
                <a:noFill/>
              </a:ln>
              <a:solidFill>
                <a:srgbClr val="393B45"/>
              </a:solidFill>
              <a:effectLst/>
              <a:uFillTx/>
              <a:latin typeface="+mn-lt"/>
              <a:ea typeface="+mn-ea"/>
              <a:cs typeface="+mn-cs"/>
              <a:sym typeface="Helvetica"/>
            </a:endParaRPr>
          </a:p>
          <a:p>
            <a:pPr marL="0" marR="0" indent="0" algn="ctr" defTabSz="914400" rtl="0" fontAlgn="auto" latinLnBrk="0" hangingPunct="0">
              <a:lnSpc>
                <a:spcPct val="100000"/>
              </a:lnSpc>
              <a:spcBef>
                <a:spcPts val="0"/>
              </a:spcBef>
              <a:spcAft>
                <a:spcPts val="0"/>
              </a:spcAft>
              <a:buClrTx/>
              <a:buSzTx/>
              <a:buFontTx/>
              <a:buNone/>
              <a:tabLst/>
            </a:pPr>
            <a:endParaRPr kumimoji="0" lang="en-IE" sz="1200" b="0" i="0" u="none" strike="noStrike" cap="none" spc="0" normalizeH="0" baseline="0" dirty="0">
              <a:ln>
                <a:noFill/>
              </a:ln>
              <a:solidFill>
                <a:srgbClr val="393B45"/>
              </a:solidFill>
              <a:effectLst/>
              <a:uFillTx/>
              <a:latin typeface="+mn-lt"/>
              <a:ea typeface="+mn-ea"/>
              <a:cs typeface="+mn-cs"/>
              <a:sym typeface="Helvetica"/>
            </a:endParaRPr>
          </a:p>
        </p:txBody>
      </p:sp>
      <p:pic>
        <p:nvPicPr>
          <p:cNvPr id="5" name="Picture 4">
            <a:extLst>
              <a:ext uri="{FF2B5EF4-FFF2-40B4-BE49-F238E27FC236}">
                <a16:creationId xmlns:a16="http://schemas.microsoft.com/office/drawing/2014/main" id="{CD850981-D813-2D79-3434-A33AF11F74BC}"/>
              </a:ext>
            </a:extLst>
          </p:cNvPr>
          <p:cNvPicPr>
            <a:picLocks noChangeAspect="1"/>
          </p:cNvPicPr>
          <p:nvPr/>
        </p:nvPicPr>
        <p:blipFill>
          <a:blip r:embed="rId3"/>
          <a:stretch>
            <a:fillRect/>
          </a:stretch>
        </p:blipFill>
        <p:spPr>
          <a:xfrm>
            <a:off x="8311210" y="1040358"/>
            <a:ext cx="3327778" cy="4670738"/>
          </a:xfrm>
          <a:prstGeom prst="rect">
            <a:avLst/>
          </a:prstGeom>
          <a:ln>
            <a:solidFill>
              <a:schemeClr val="tx1"/>
            </a:solidFill>
          </a:ln>
        </p:spPr>
      </p:pic>
    </p:spTree>
    <p:extLst>
      <p:ext uri="{BB962C8B-B14F-4D97-AF65-F5344CB8AC3E}">
        <p14:creationId xmlns:p14="http://schemas.microsoft.com/office/powerpoint/2010/main" val="341317318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TextBox 6"/>
          <p:cNvSpPr txBox="1"/>
          <p:nvPr/>
        </p:nvSpPr>
        <p:spPr>
          <a:xfrm>
            <a:off x="550046" y="422218"/>
            <a:ext cx="10025107"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l">
              <a:defRPr sz="2400" b="1" spc="-48"/>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IE" sz="3600" dirty="0">
                <a:solidFill>
                  <a:schemeClr val="accent1"/>
                </a:solidFill>
                <a:latin typeface="Helvetica Light"/>
                <a:ea typeface="+mj-ea"/>
                <a:cs typeface="+mj-cs"/>
                <a:sym typeface="Helvetica"/>
              </a:rPr>
              <a:t>Structured Problem Solving</a:t>
            </a:r>
            <a:endParaRPr sz="3600" dirty="0">
              <a:solidFill>
                <a:schemeClr val="accent1"/>
              </a:solidFill>
              <a:latin typeface="Helvetica Light"/>
              <a:ea typeface="+mj-ea"/>
              <a:cs typeface="+mj-cs"/>
              <a:sym typeface="Helvetica"/>
            </a:endParaRPr>
          </a:p>
        </p:txBody>
      </p:sp>
      <p:sp>
        <p:nvSpPr>
          <p:cNvPr id="728" name="Rectangle 9"/>
          <p:cNvSpPr txBox="1"/>
          <p:nvPr/>
        </p:nvSpPr>
        <p:spPr>
          <a:xfrm>
            <a:off x="8777246" y="6346427"/>
            <a:ext cx="314827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r"/>
          </a:lstStyle>
          <a:p>
            <a:pPr marL="0" marR="0" lvl="0" indent="0" algn="r" defTabSz="914400"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a:ln>
                  <a:noFill/>
                </a:ln>
                <a:solidFill>
                  <a:srgbClr val="393B45"/>
                </a:solidFill>
                <a:effectLst/>
                <a:uLnTx/>
                <a:uFillTx/>
                <a:latin typeface="Helvetica"/>
                <a:cs typeface="Helvetica"/>
                <a:sym typeface="Helvetica"/>
              </a:rPr>
              <a:t>(Hino, 2007; Takahashi, Lewis &amp; Perry, 2013)</a:t>
            </a:r>
          </a:p>
        </p:txBody>
      </p:sp>
      <p:sp>
        <p:nvSpPr>
          <p:cNvPr id="4" name="TextBox 5">
            <a:extLst>
              <a:ext uri="{FF2B5EF4-FFF2-40B4-BE49-F238E27FC236}">
                <a16:creationId xmlns:a16="http://schemas.microsoft.com/office/drawing/2014/main" id="{953911DB-C1AA-306D-150B-C6BA36D79C1C}"/>
              </a:ext>
            </a:extLst>
          </p:cNvPr>
          <p:cNvSpPr txBox="1"/>
          <p:nvPr/>
        </p:nvSpPr>
        <p:spPr>
          <a:xfrm>
            <a:off x="5910809" y="1450305"/>
            <a:ext cx="5916918" cy="41857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444500" marR="0" lvl="0" indent="-342900" algn="l" defTabSz="914400" rtl="0" eaLnBrk="1" fontAlgn="auto" latinLnBrk="0" hangingPunct="0">
              <a:lnSpc>
                <a:spcPct val="100000"/>
              </a:lnSpc>
              <a:spcBef>
                <a:spcPts val="1000"/>
              </a:spcBef>
              <a:spcAft>
                <a:spcPts val="0"/>
              </a:spcAft>
              <a:buClrTx/>
              <a:buSzPct val="100000"/>
              <a:buFont typeface="Arial" panose="020B0604020202020204" pitchFamily="34" charset="0"/>
              <a:buChar char="•"/>
              <a:tabLst/>
              <a:defRPr sz="2000" spc="-19"/>
            </a:pPr>
            <a:r>
              <a:rPr kumimoji="0" lang="en-IE" sz="2400" b="0" i="0" u="none" strike="noStrike" kern="0" cap="none" spc="-19" normalizeH="0" baseline="0" noProof="0" dirty="0">
                <a:ln>
                  <a:noFill/>
                </a:ln>
                <a:solidFill>
                  <a:srgbClr val="393B45"/>
                </a:solidFill>
                <a:effectLst/>
                <a:uLnTx/>
                <a:uFillTx/>
                <a:latin typeface="Calibri" panose="020F0502020204030204" pitchFamily="34" charset="0"/>
                <a:cs typeface="Calibri" panose="020F0502020204030204" pitchFamily="34" charset="0"/>
                <a:sym typeface="Helvetica"/>
              </a:rPr>
              <a:t>Not a “one-off” or “end-of-chapter” approach</a:t>
            </a:r>
          </a:p>
          <a:p>
            <a:pPr marL="101600" marR="0" lvl="0" algn="l" defTabSz="914400" rtl="0" eaLnBrk="1" fontAlgn="auto" latinLnBrk="0" hangingPunct="0">
              <a:lnSpc>
                <a:spcPct val="100000"/>
              </a:lnSpc>
              <a:spcBef>
                <a:spcPts val="1000"/>
              </a:spcBef>
              <a:spcAft>
                <a:spcPts val="0"/>
              </a:spcAft>
              <a:buClrTx/>
              <a:buSzPct val="100000"/>
              <a:tabLst/>
              <a:defRPr sz="2000" spc="-19"/>
            </a:pPr>
            <a:endParaRPr lang="en-IE" sz="2400" kern="0" spc="-19" dirty="0">
              <a:solidFill>
                <a:srgbClr val="393B45"/>
              </a:solidFill>
              <a:latin typeface="Calibri" panose="020F0502020204030204" pitchFamily="34" charset="0"/>
              <a:cs typeface="Calibri" panose="020F0502020204030204" pitchFamily="34" charset="0"/>
              <a:sym typeface="Helvetica"/>
            </a:endParaRPr>
          </a:p>
          <a:p>
            <a:pPr marL="444500" marR="0" lvl="0" indent="-342900" algn="l" defTabSz="914400" rtl="0" eaLnBrk="1" fontAlgn="auto" latinLnBrk="0" hangingPunct="0">
              <a:lnSpc>
                <a:spcPct val="100000"/>
              </a:lnSpc>
              <a:spcBef>
                <a:spcPts val="1000"/>
              </a:spcBef>
              <a:spcAft>
                <a:spcPts val="0"/>
              </a:spcAft>
              <a:buClrTx/>
              <a:buSzPct val="100000"/>
              <a:buFont typeface="Arial" panose="020B0604020202020204" pitchFamily="34" charset="0"/>
              <a:buChar char="•"/>
              <a:tabLst/>
              <a:defRPr sz="2000" spc="-19"/>
            </a:pPr>
            <a:r>
              <a:rPr kumimoji="0" lang="en-IE" sz="2400" b="0" i="0" u="none" strike="noStrike" kern="0" cap="none" spc="-19" normalizeH="0" baseline="0" noProof="0" dirty="0">
                <a:ln>
                  <a:noFill/>
                </a:ln>
                <a:solidFill>
                  <a:srgbClr val="393B45"/>
                </a:solidFill>
                <a:effectLst/>
                <a:uLnTx/>
                <a:uFillTx/>
                <a:latin typeface="Calibri" panose="020F0502020204030204" pitchFamily="34" charset="0"/>
                <a:cs typeface="Calibri" panose="020F0502020204030204" pitchFamily="34" charset="0"/>
                <a:sym typeface="Helvetica"/>
              </a:rPr>
              <a:t>The discussion is at the heart of SPS</a:t>
            </a:r>
          </a:p>
          <a:p>
            <a:pPr marL="444500" marR="0" lvl="0" indent="-342900" algn="l" defTabSz="914400" rtl="0" eaLnBrk="1" fontAlgn="auto" latinLnBrk="0" hangingPunct="0">
              <a:lnSpc>
                <a:spcPct val="100000"/>
              </a:lnSpc>
              <a:spcBef>
                <a:spcPts val="1000"/>
              </a:spcBef>
              <a:spcAft>
                <a:spcPts val="0"/>
              </a:spcAft>
              <a:buClrTx/>
              <a:buSzPct val="100000"/>
              <a:buFont typeface="Arial" panose="020B0604020202020204" pitchFamily="34" charset="0"/>
              <a:buChar char="•"/>
              <a:tabLst/>
              <a:defRPr sz="2000" spc="-19"/>
            </a:pPr>
            <a:endParaRPr lang="en-IE" sz="2400" kern="0" spc="-19" dirty="0">
              <a:solidFill>
                <a:srgbClr val="393B45"/>
              </a:solidFill>
              <a:latin typeface="Calibri" panose="020F0502020204030204" pitchFamily="34" charset="0"/>
              <a:cs typeface="Calibri" panose="020F0502020204030204" pitchFamily="34" charset="0"/>
              <a:sym typeface="Helvetica"/>
            </a:endParaRPr>
          </a:p>
          <a:p>
            <a:pPr marL="444500" marR="0" lvl="0" indent="-342900" algn="l" defTabSz="914400" rtl="0" eaLnBrk="1" fontAlgn="auto" latinLnBrk="0" hangingPunct="0">
              <a:lnSpc>
                <a:spcPct val="100000"/>
              </a:lnSpc>
              <a:spcBef>
                <a:spcPts val="1000"/>
              </a:spcBef>
              <a:spcAft>
                <a:spcPts val="0"/>
              </a:spcAft>
              <a:buClrTx/>
              <a:buSzPct val="100000"/>
              <a:buFont typeface="Arial" panose="020B0604020202020204" pitchFamily="34" charset="0"/>
              <a:buChar char="•"/>
              <a:tabLst/>
              <a:defRPr sz="2000" spc="-19"/>
            </a:pPr>
            <a:r>
              <a:rPr kumimoji="0" lang="en-IE" sz="2400" b="0" i="0" u="none" strike="noStrike" kern="0" cap="none" spc="-19" normalizeH="0" baseline="0" noProof="0" dirty="0">
                <a:ln>
                  <a:noFill/>
                </a:ln>
                <a:solidFill>
                  <a:srgbClr val="393B45"/>
                </a:solidFill>
                <a:effectLst/>
                <a:uLnTx/>
                <a:uFillTx/>
                <a:latin typeface="Calibri" panose="020F0502020204030204" pitchFamily="34" charset="0"/>
                <a:cs typeface="Calibri" panose="020F0502020204030204" pitchFamily="34" charset="0"/>
                <a:sym typeface="Helvetica"/>
              </a:rPr>
              <a:t>More than “show and tell”</a:t>
            </a:r>
          </a:p>
          <a:p>
            <a:pPr marL="101600" marR="0" lvl="0" algn="l" defTabSz="914400" rtl="0" eaLnBrk="1" fontAlgn="auto" latinLnBrk="0" hangingPunct="0">
              <a:lnSpc>
                <a:spcPct val="100000"/>
              </a:lnSpc>
              <a:spcBef>
                <a:spcPts val="1000"/>
              </a:spcBef>
              <a:spcAft>
                <a:spcPts val="0"/>
              </a:spcAft>
              <a:buClrTx/>
              <a:buSzPct val="100000"/>
              <a:tabLst/>
              <a:defRPr sz="2000" spc="-19"/>
            </a:pPr>
            <a:endParaRPr lang="en-IE" sz="2400" kern="0" spc="-19" dirty="0">
              <a:solidFill>
                <a:srgbClr val="393B45"/>
              </a:solidFill>
              <a:latin typeface="Calibri" panose="020F0502020204030204" pitchFamily="34" charset="0"/>
              <a:cs typeface="Calibri" panose="020F0502020204030204" pitchFamily="34" charset="0"/>
              <a:sym typeface="Helvetica"/>
            </a:endParaRPr>
          </a:p>
          <a:p>
            <a:pPr marL="444500" marR="0" lvl="0" indent="-342900" algn="l" defTabSz="914400" rtl="0" eaLnBrk="1" fontAlgn="auto" latinLnBrk="0" hangingPunct="0">
              <a:lnSpc>
                <a:spcPct val="100000"/>
              </a:lnSpc>
              <a:spcBef>
                <a:spcPts val="1000"/>
              </a:spcBef>
              <a:spcAft>
                <a:spcPts val="0"/>
              </a:spcAft>
              <a:buClrTx/>
              <a:buSzPct val="100000"/>
              <a:buFont typeface="Arial" panose="020B0604020202020204" pitchFamily="34" charset="0"/>
              <a:buChar char="•"/>
              <a:tabLst/>
              <a:defRPr sz="2000" spc="-19"/>
            </a:pPr>
            <a:r>
              <a:rPr kumimoji="0" lang="en-IE" sz="2400" b="0" i="0" u="none" strike="noStrike" kern="0" cap="none" spc="-19" normalizeH="0" baseline="0" noProof="0" dirty="0">
                <a:ln>
                  <a:noFill/>
                </a:ln>
                <a:solidFill>
                  <a:srgbClr val="393B45"/>
                </a:solidFill>
                <a:effectLst/>
                <a:uLnTx/>
                <a:uFillTx/>
                <a:latin typeface="Calibri" panose="020F0502020204030204" pitchFamily="34" charset="0"/>
                <a:cs typeface="Calibri" panose="020F0502020204030204" pitchFamily="34" charset="0"/>
                <a:sym typeface="Helvetica"/>
              </a:rPr>
              <a:t>BUT challenging for teachers and demands a change in role</a:t>
            </a:r>
            <a:endParaRPr kumimoji="0" sz="2400" b="0" i="0" u="none" strike="noStrike" kern="0" cap="none" spc="-19" normalizeH="0" baseline="0" noProof="0" dirty="0">
              <a:ln>
                <a:noFill/>
              </a:ln>
              <a:solidFill>
                <a:srgbClr val="393B45"/>
              </a:solidFill>
              <a:effectLst/>
              <a:uLnTx/>
              <a:uFillTx/>
              <a:latin typeface="Calibri" panose="020F0502020204030204" pitchFamily="34" charset="0"/>
              <a:cs typeface="Calibri" panose="020F0502020204030204" pitchFamily="34" charset="0"/>
              <a:sym typeface="Helvetica"/>
            </a:endParaRPr>
          </a:p>
        </p:txBody>
      </p:sp>
      <p:pic>
        <p:nvPicPr>
          <p:cNvPr id="6" name="Picture 5">
            <a:extLst>
              <a:ext uri="{FF2B5EF4-FFF2-40B4-BE49-F238E27FC236}">
                <a16:creationId xmlns:a16="http://schemas.microsoft.com/office/drawing/2014/main" id="{4BFA3654-E3CD-8ECB-F016-D6B3B0FAF821}"/>
              </a:ext>
            </a:extLst>
          </p:cNvPr>
          <p:cNvPicPr>
            <a:picLocks noChangeAspect="1"/>
          </p:cNvPicPr>
          <p:nvPr/>
        </p:nvPicPr>
        <p:blipFill>
          <a:blip r:embed="rId3"/>
          <a:stretch>
            <a:fillRect/>
          </a:stretch>
        </p:blipFill>
        <p:spPr>
          <a:xfrm>
            <a:off x="851823" y="1265290"/>
            <a:ext cx="4213300" cy="4616081"/>
          </a:xfrm>
          <a:prstGeom prst="rect">
            <a:avLst/>
          </a:prstGeom>
        </p:spPr>
      </p:pic>
      <p:sp>
        <p:nvSpPr>
          <p:cNvPr id="5" name="Oval 4">
            <a:extLst>
              <a:ext uri="{FF2B5EF4-FFF2-40B4-BE49-F238E27FC236}">
                <a16:creationId xmlns:a16="http://schemas.microsoft.com/office/drawing/2014/main" id="{4D5A9A25-BC3D-CA4F-E25A-DB0F7ADC9CB6}"/>
              </a:ext>
            </a:extLst>
          </p:cNvPr>
          <p:cNvSpPr/>
          <p:nvPr/>
        </p:nvSpPr>
        <p:spPr>
          <a:xfrm>
            <a:off x="1245996" y="3543186"/>
            <a:ext cx="3647551" cy="1621666"/>
          </a:xfrm>
          <a:prstGeom prst="ellipse">
            <a:avLst/>
          </a:prstGeom>
          <a:noFill/>
          <a:ln w="19050" cap="flat">
            <a:solidFill>
              <a:srgbClr val="C0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n-IE" sz="1200" b="0" i="0" u="none" strike="noStrike" cap="none" spc="0" normalizeH="0" baseline="0">
              <a:ln>
                <a:noFill/>
              </a:ln>
              <a:solidFill>
                <a:srgbClr val="393B45"/>
              </a:solidFill>
              <a:effectLst/>
              <a:uFillTx/>
              <a:latin typeface="+mn-lt"/>
              <a:ea typeface="+mn-ea"/>
              <a:cs typeface="+mn-cs"/>
              <a:sym typeface="Helvetica"/>
            </a:endParaRPr>
          </a:p>
        </p:txBody>
      </p:sp>
    </p:spTree>
    <p:extLst>
      <p:ext uri="{BB962C8B-B14F-4D97-AF65-F5344CB8AC3E}">
        <p14:creationId xmlns:p14="http://schemas.microsoft.com/office/powerpoint/2010/main" val="36946525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EBA5194-7191-4E99-A586-59F9E5B33E07}"/>
              </a:ext>
            </a:extLst>
          </p:cNvPr>
          <p:cNvSpPr txBox="1">
            <a:spLocks/>
          </p:cNvSpPr>
          <p:nvPr/>
        </p:nvSpPr>
        <p:spPr>
          <a:xfrm>
            <a:off x="231112" y="91370"/>
            <a:ext cx="1206137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3200" b="1" i="0" u="none" strike="noStrike" kern="1200" cap="none" spc="0" normalizeH="0" baseline="0" noProof="0" dirty="0">
                <a:ln>
                  <a:noFill/>
                </a:ln>
                <a:solidFill>
                  <a:schemeClr val="accent1"/>
                </a:solidFill>
                <a:effectLst/>
                <a:uLnTx/>
                <a:uFillTx/>
                <a:latin typeface="Helvetica Light"/>
                <a:cs typeface="Helvetica" panose="020B0604020202020204" pitchFamily="34" charset="0"/>
              </a:rPr>
              <a:t>Five key practices</a:t>
            </a:r>
          </a:p>
        </p:txBody>
      </p:sp>
      <p:graphicFrame>
        <p:nvGraphicFramePr>
          <p:cNvPr id="5" name="Table 5">
            <a:extLst>
              <a:ext uri="{FF2B5EF4-FFF2-40B4-BE49-F238E27FC236}">
                <a16:creationId xmlns:a16="http://schemas.microsoft.com/office/drawing/2014/main" id="{24B793B5-10B0-D0D3-1D30-55317C33AF21}"/>
              </a:ext>
            </a:extLst>
          </p:cNvPr>
          <p:cNvGraphicFramePr>
            <a:graphicFrameLocks noGrp="1"/>
          </p:cNvGraphicFramePr>
          <p:nvPr>
            <p:ph idx="1"/>
            <p:extLst>
              <p:ext uri="{D42A27DB-BD31-4B8C-83A1-F6EECF244321}">
                <p14:modId xmlns:p14="http://schemas.microsoft.com/office/powerpoint/2010/main" val="2604718499"/>
              </p:ext>
            </p:extLst>
          </p:nvPr>
        </p:nvGraphicFramePr>
        <p:xfrm>
          <a:off x="625465" y="1416933"/>
          <a:ext cx="4469049" cy="5209955"/>
        </p:xfrm>
        <a:graphic>
          <a:graphicData uri="http://schemas.openxmlformats.org/drawingml/2006/table">
            <a:tbl>
              <a:tblPr firstRow="1" bandRow="1">
                <a:tableStyleId>{5C22544A-7EE6-4342-B048-85BDC9FD1C3A}</a:tableStyleId>
              </a:tblPr>
              <a:tblGrid>
                <a:gridCol w="4469049">
                  <a:extLst>
                    <a:ext uri="{9D8B030D-6E8A-4147-A177-3AD203B41FA5}">
                      <a16:colId xmlns:a16="http://schemas.microsoft.com/office/drawing/2014/main" val="700165199"/>
                    </a:ext>
                  </a:extLst>
                </a:gridCol>
              </a:tblGrid>
              <a:tr h="1124699">
                <a:tc>
                  <a:txBody>
                    <a:bodyPr/>
                    <a:lstStyle/>
                    <a:p>
                      <a:r>
                        <a:rPr lang="en-GB" sz="2400" b="1" dirty="0">
                          <a:solidFill>
                            <a:schemeClr val="tx1"/>
                          </a:solidFill>
                        </a:rPr>
                        <a:t>Anticipating</a:t>
                      </a:r>
                      <a:r>
                        <a:rPr lang="en-GB" sz="2400" b="0" dirty="0">
                          <a:solidFill>
                            <a:schemeClr val="tx1"/>
                          </a:solidFill>
                        </a:rPr>
                        <a:t> students’ mathematical responses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1843196"/>
                  </a:ext>
                </a:extLst>
              </a:tr>
              <a:tr h="1021314">
                <a:tc>
                  <a:txBody>
                    <a:bodyPr/>
                    <a:lstStyle/>
                    <a:p>
                      <a:r>
                        <a:rPr lang="en-GB" sz="2400" b="1" dirty="0">
                          <a:solidFill>
                            <a:schemeClr val="tx1"/>
                          </a:solidFill>
                        </a:rPr>
                        <a:t>Monitoring</a:t>
                      </a:r>
                      <a:r>
                        <a:rPr lang="en-GB" sz="2400" dirty="0">
                          <a:solidFill>
                            <a:schemeClr val="tx1"/>
                          </a:solidFill>
                        </a:rPr>
                        <a:t> student responses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966287"/>
                  </a:ext>
                </a:extLst>
              </a:tr>
              <a:tr h="1021314">
                <a:tc>
                  <a:txBody>
                    <a:bodyPr/>
                    <a:lstStyle/>
                    <a:p>
                      <a:r>
                        <a:rPr lang="en-GB" sz="2400" b="1" dirty="0">
                          <a:solidFill>
                            <a:schemeClr val="tx1"/>
                          </a:solidFill>
                        </a:rPr>
                        <a:t>Selecting</a:t>
                      </a:r>
                      <a:r>
                        <a:rPr lang="en-GB" sz="2400" dirty="0">
                          <a:solidFill>
                            <a:schemeClr val="tx1"/>
                          </a:solidFill>
                        </a:rPr>
                        <a:t> student response for public display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656576"/>
                  </a:ext>
                </a:extLst>
              </a:tr>
              <a:tr h="1021314">
                <a:tc>
                  <a:txBody>
                    <a:bodyPr/>
                    <a:lstStyle/>
                    <a:p>
                      <a:r>
                        <a:rPr lang="en-GB" sz="2400" b="1" dirty="0">
                          <a:solidFill>
                            <a:schemeClr val="tx1"/>
                          </a:solidFill>
                        </a:rPr>
                        <a:t>Sequencing</a:t>
                      </a:r>
                      <a:r>
                        <a:rPr lang="en-GB" sz="2400" dirty="0">
                          <a:solidFill>
                            <a:schemeClr val="tx1"/>
                          </a:solidFill>
                        </a:rPr>
                        <a:t> student responses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782271"/>
                  </a:ext>
                </a:extLst>
              </a:tr>
              <a:tr h="1021314">
                <a:tc>
                  <a:txBody>
                    <a:bodyPr/>
                    <a:lstStyle/>
                    <a:p>
                      <a:r>
                        <a:rPr lang="en-GB" sz="2400" b="1" dirty="0">
                          <a:solidFill>
                            <a:schemeClr val="tx1"/>
                          </a:solidFill>
                        </a:rPr>
                        <a:t>Connecting</a:t>
                      </a:r>
                      <a:r>
                        <a:rPr lang="en-GB" sz="2400" dirty="0">
                          <a:solidFill>
                            <a:schemeClr val="tx1"/>
                          </a:solidFill>
                        </a:rPr>
                        <a:t> student responses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2999717"/>
                  </a:ext>
                </a:extLst>
              </a:tr>
            </a:tbl>
          </a:graphicData>
        </a:graphic>
      </p:graphicFrame>
      <p:pic>
        <p:nvPicPr>
          <p:cNvPr id="11" name="Picture 10">
            <a:extLst>
              <a:ext uri="{FF2B5EF4-FFF2-40B4-BE49-F238E27FC236}">
                <a16:creationId xmlns:a16="http://schemas.microsoft.com/office/drawing/2014/main" id="{CCDE3210-D733-CC10-50FF-03771D5A635F}"/>
              </a:ext>
            </a:extLst>
          </p:cNvPr>
          <p:cNvPicPr>
            <a:picLocks noChangeAspect="1"/>
          </p:cNvPicPr>
          <p:nvPr/>
        </p:nvPicPr>
        <p:blipFill>
          <a:blip r:embed="rId3"/>
          <a:stretch>
            <a:fillRect/>
          </a:stretch>
        </p:blipFill>
        <p:spPr>
          <a:xfrm>
            <a:off x="7010949" y="188882"/>
            <a:ext cx="4431782" cy="2259340"/>
          </a:xfrm>
          <a:prstGeom prst="rect">
            <a:avLst/>
          </a:prstGeom>
        </p:spPr>
      </p:pic>
      <p:pic>
        <p:nvPicPr>
          <p:cNvPr id="10" name="Picture 9">
            <a:extLst>
              <a:ext uri="{FF2B5EF4-FFF2-40B4-BE49-F238E27FC236}">
                <a16:creationId xmlns:a16="http://schemas.microsoft.com/office/drawing/2014/main" id="{29326FB8-5569-617B-48B5-6EC915DD86BC}"/>
              </a:ext>
            </a:extLst>
          </p:cNvPr>
          <p:cNvPicPr>
            <a:picLocks noChangeAspect="1"/>
          </p:cNvPicPr>
          <p:nvPr/>
        </p:nvPicPr>
        <p:blipFill>
          <a:blip r:embed="rId4"/>
          <a:stretch>
            <a:fillRect/>
          </a:stretch>
        </p:blipFill>
        <p:spPr>
          <a:xfrm rot="572352">
            <a:off x="7583409" y="1891133"/>
            <a:ext cx="3641378" cy="4428177"/>
          </a:xfrm>
          <a:prstGeom prst="rect">
            <a:avLst/>
          </a:prstGeom>
          <a:ln w="12700">
            <a:solidFill>
              <a:schemeClr val="tx1"/>
            </a:solidFill>
          </a:ln>
        </p:spPr>
      </p:pic>
      <p:sp>
        <p:nvSpPr>
          <p:cNvPr id="2" name="Rectangle 9">
            <a:extLst>
              <a:ext uri="{FF2B5EF4-FFF2-40B4-BE49-F238E27FC236}">
                <a16:creationId xmlns:a16="http://schemas.microsoft.com/office/drawing/2014/main" id="{9F1E8532-AA8B-E5D0-E785-342A6E7D0311}"/>
              </a:ext>
            </a:extLst>
          </p:cNvPr>
          <p:cNvSpPr txBox="1"/>
          <p:nvPr/>
        </p:nvSpPr>
        <p:spPr>
          <a:xfrm>
            <a:off x="10543916" y="6525584"/>
            <a:ext cx="1347483"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r"/>
          </a:lstStyle>
          <a:p>
            <a:pPr marL="0" marR="0" lvl="0" indent="0" algn="r" defTabSz="914400" rtl="0" eaLnBrk="1" fontAlgn="auto" latinLnBrk="0" hangingPunct="0">
              <a:lnSpc>
                <a:spcPct val="100000"/>
              </a:lnSpc>
              <a:spcBef>
                <a:spcPts val="0"/>
              </a:spcBef>
              <a:spcAft>
                <a:spcPts val="0"/>
              </a:spcAft>
              <a:buClrTx/>
              <a:buSzTx/>
              <a:buFontTx/>
              <a:buNone/>
              <a:tabLst/>
              <a:defRPr/>
            </a:pPr>
            <a:r>
              <a:rPr lang="en-GB" sz="1200" kern="0" dirty="0">
                <a:solidFill>
                  <a:srgbClr val="393B45"/>
                </a:solidFill>
                <a:latin typeface="Helvetica"/>
                <a:cs typeface="Helvetica"/>
                <a:sym typeface="Helvetica"/>
              </a:rPr>
              <a:t>(</a:t>
            </a:r>
            <a:r>
              <a:rPr kumimoji="0" lang="en-GB" sz="1200" b="0" i="0" u="none" strike="noStrike" kern="0" cap="none" spc="0" normalizeH="0" baseline="0" noProof="0" dirty="0">
                <a:ln>
                  <a:noFill/>
                </a:ln>
                <a:solidFill>
                  <a:srgbClr val="393B45"/>
                </a:solidFill>
                <a:effectLst/>
                <a:uLnTx/>
                <a:uFillTx/>
                <a:latin typeface="Helvetica"/>
                <a:cs typeface="Helvetica"/>
                <a:sym typeface="Helvetica"/>
              </a:rPr>
              <a:t>Stein et al., 2008)</a:t>
            </a:r>
            <a:endParaRPr kumimoji="0" sz="1200" b="0" i="0" u="none" strike="noStrike" kern="0" cap="none" spc="0" normalizeH="0" baseline="0" noProof="0" dirty="0">
              <a:ln>
                <a:noFill/>
              </a:ln>
              <a:solidFill>
                <a:srgbClr val="393B45"/>
              </a:solidFill>
              <a:effectLst/>
              <a:uLnTx/>
              <a:uFillTx/>
              <a:latin typeface="Helvetica"/>
              <a:cs typeface="Helvetica"/>
              <a:sym typeface="Helvetica"/>
            </a:endParaRPr>
          </a:p>
        </p:txBody>
      </p:sp>
    </p:spTree>
    <p:extLst>
      <p:ext uri="{BB962C8B-B14F-4D97-AF65-F5344CB8AC3E}">
        <p14:creationId xmlns:p14="http://schemas.microsoft.com/office/powerpoint/2010/main" val="3421129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28A9F-2352-7C92-EA45-9ACCBFD08640}"/>
              </a:ext>
            </a:extLst>
          </p:cNvPr>
          <p:cNvSpPr>
            <a:spLocks noGrp="1"/>
          </p:cNvSpPr>
          <p:nvPr>
            <p:ph type="title"/>
          </p:nvPr>
        </p:nvSpPr>
        <p:spPr>
          <a:xfrm>
            <a:off x="137808" y="170572"/>
            <a:ext cx="10515600" cy="1325563"/>
          </a:xfrm>
        </p:spPr>
        <p:txBody>
          <a:bodyPr/>
          <a:lstStyle/>
          <a:p>
            <a:r>
              <a:rPr lang="en-GB" sz="3200" b="1" kern="1200" dirty="0">
                <a:solidFill>
                  <a:schemeClr val="accent1"/>
                </a:solidFill>
                <a:ea typeface="+mj-ea"/>
                <a:cs typeface="Helvetica" panose="020B0604020202020204" pitchFamily="34" charset="0"/>
              </a:rPr>
              <a:t>Problem</a:t>
            </a:r>
          </a:p>
        </p:txBody>
      </p:sp>
      <p:pic>
        <p:nvPicPr>
          <p:cNvPr id="4" name="Picture 3">
            <a:extLst>
              <a:ext uri="{FF2B5EF4-FFF2-40B4-BE49-F238E27FC236}">
                <a16:creationId xmlns:a16="http://schemas.microsoft.com/office/drawing/2014/main" id="{FB31CE57-CBED-9A5A-670A-EF2B9C0833AE}"/>
              </a:ext>
            </a:extLst>
          </p:cNvPr>
          <p:cNvPicPr>
            <a:picLocks noChangeAspect="1"/>
          </p:cNvPicPr>
          <p:nvPr/>
        </p:nvPicPr>
        <p:blipFill>
          <a:blip r:embed="rId3"/>
          <a:stretch>
            <a:fillRect/>
          </a:stretch>
        </p:blipFill>
        <p:spPr>
          <a:xfrm>
            <a:off x="2166787" y="1773792"/>
            <a:ext cx="7858425" cy="3310415"/>
          </a:xfrm>
          <a:prstGeom prst="rect">
            <a:avLst/>
          </a:prstGeom>
        </p:spPr>
      </p:pic>
    </p:spTree>
    <p:extLst>
      <p:ext uri="{BB962C8B-B14F-4D97-AF65-F5344CB8AC3E}">
        <p14:creationId xmlns:p14="http://schemas.microsoft.com/office/powerpoint/2010/main" val="50305763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09504-527F-7664-6DB4-99383F0B5B8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8D119D-783D-769A-D894-CBF8A2BC243B}"/>
              </a:ext>
            </a:extLst>
          </p:cNvPr>
          <p:cNvPicPr>
            <a:picLocks noChangeAspect="1"/>
          </p:cNvPicPr>
          <p:nvPr/>
        </p:nvPicPr>
        <p:blipFill>
          <a:blip r:embed="rId3"/>
          <a:stretch>
            <a:fillRect/>
          </a:stretch>
        </p:blipFill>
        <p:spPr>
          <a:xfrm>
            <a:off x="95693" y="128042"/>
            <a:ext cx="5312735" cy="2238026"/>
          </a:xfrm>
          <a:prstGeom prst="rect">
            <a:avLst/>
          </a:prstGeom>
        </p:spPr>
      </p:pic>
    </p:spTree>
    <p:extLst>
      <p:ext uri="{BB962C8B-B14F-4D97-AF65-F5344CB8AC3E}">
        <p14:creationId xmlns:p14="http://schemas.microsoft.com/office/powerpoint/2010/main" val="15886704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8282C-3218-56BF-6BE1-925C7781F67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2A2E9DE-9CB8-5DDC-856A-AFCD9528DB73}"/>
              </a:ext>
            </a:extLst>
          </p:cNvPr>
          <p:cNvPicPr>
            <a:picLocks noChangeAspect="1"/>
          </p:cNvPicPr>
          <p:nvPr/>
        </p:nvPicPr>
        <p:blipFill>
          <a:blip r:embed="rId3"/>
          <a:stretch>
            <a:fillRect/>
          </a:stretch>
        </p:blipFill>
        <p:spPr>
          <a:xfrm>
            <a:off x="95693" y="128042"/>
            <a:ext cx="5312735" cy="2238026"/>
          </a:xfrm>
          <a:prstGeom prst="rect">
            <a:avLst/>
          </a:prstGeom>
        </p:spPr>
      </p:pic>
      <p:pic>
        <p:nvPicPr>
          <p:cNvPr id="3" name="Picture 2" descr="A white board with black writing&#10;&#10;Description automatically generated">
            <a:extLst>
              <a:ext uri="{FF2B5EF4-FFF2-40B4-BE49-F238E27FC236}">
                <a16:creationId xmlns:a16="http://schemas.microsoft.com/office/drawing/2014/main" id="{AD4DD77B-4FA9-F7F6-7FD2-640372414B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560" y="2202059"/>
            <a:ext cx="4586868" cy="1733649"/>
          </a:xfrm>
          <a:prstGeom prst="rect">
            <a:avLst/>
          </a:prstGeom>
        </p:spPr>
      </p:pic>
      <p:pic>
        <p:nvPicPr>
          <p:cNvPr id="6" name="Picture 5" descr="A white paper with black writing&#10;&#10;Description automatically generated">
            <a:extLst>
              <a:ext uri="{FF2B5EF4-FFF2-40B4-BE49-F238E27FC236}">
                <a16:creationId xmlns:a16="http://schemas.microsoft.com/office/drawing/2014/main" id="{FE67685F-8159-0B73-6970-F110533F3E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4045" y="2202059"/>
            <a:ext cx="4564231" cy="1733649"/>
          </a:xfrm>
          <a:prstGeom prst="rect">
            <a:avLst/>
          </a:prstGeom>
        </p:spPr>
      </p:pic>
    </p:spTree>
    <p:extLst>
      <p:ext uri="{BB962C8B-B14F-4D97-AF65-F5344CB8AC3E}">
        <p14:creationId xmlns:p14="http://schemas.microsoft.com/office/powerpoint/2010/main" val="364024190"/>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rgbClr val="393B45"/>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ct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393B45"/>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393B45"/>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TotalTime>
  <Words>1296</Words>
  <Application>Microsoft Office PowerPoint</Application>
  <PresentationFormat>Widescreen</PresentationFormat>
  <Paragraphs>150</Paragraphs>
  <Slides>20</Slides>
  <Notes>16</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20</vt:i4>
      </vt:variant>
    </vt:vector>
  </HeadingPairs>
  <TitlesOfParts>
    <vt:vector size="30" baseType="lpstr">
      <vt:lpstr>Arial</vt:lpstr>
      <vt:lpstr>Calibri</vt:lpstr>
      <vt:lpstr>Calibri Light</vt:lpstr>
      <vt:lpstr>Helvetica</vt:lpstr>
      <vt:lpstr>Helvetica Light</vt:lpstr>
      <vt:lpstr>Symbol</vt:lpstr>
      <vt:lpstr>Office Theme</vt:lpstr>
      <vt:lpstr>1_Office Theme</vt:lpstr>
      <vt:lpstr>2_Office Theme</vt:lpstr>
      <vt:lpstr>Document</vt:lpstr>
      <vt:lpstr>Supporting teachers to engage with Structured Problem Solving in their Junior Cycle classrooms </vt:lpstr>
      <vt:lpstr>My Background</vt:lpstr>
      <vt:lpstr>My Research</vt:lpstr>
      <vt:lpstr>Curriculum materials to support teachers with problem-solving</vt:lpstr>
      <vt:lpstr>PowerPoint Presentation</vt:lpstr>
      <vt:lpstr>PowerPoint Presentation</vt:lpstr>
      <vt:lpstr>Problem</vt:lpstr>
      <vt:lpstr>PowerPoint Presentation</vt:lpstr>
      <vt:lpstr>PowerPoint Presentation</vt:lpstr>
      <vt:lpstr>Problem</vt:lpstr>
      <vt:lpstr>Anticipating </vt:lpstr>
      <vt:lpstr>Monitoring</vt:lpstr>
      <vt:lpstr>Selecting/Sequencing/Connecting</vt:lpstr>
      <vt:lpstr>PowerPoint Presentation</vt:lpstr>
      <vt:lpstr>A possible sequence</vt:lpstr>
      <vt:lpstr>PowerPoint Presentation</vt:lpstr>
      <vt:lpstr>PowerPoint Presentation</vt:lpstr>
      <vt:lpstr>PowerPoint Presentation</vt:lpstr>
      <vt:lpstr>Concluding comments/takeaways</vt:lpstr>
      <vt:lpstr>Questions /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the prevalence of Structured Problem Solving in research lessons: a post-intervention study from Ireland</dc:title>
  <dc:creator>Aoibhinn</dc:creator>
  <cp:lastModifiedBy>Róisín Neururer</cp:lastModifiedBy>
  <cp:revision>33</cp:revision>
  <dcterms:created xsi:type="dcterms:W3CDTF">2023-06-12T08:52:13Z</dcterms:created>
  <dcterms:modified xsi:type="dcterms:W3CDTF">2024-02-26T10:00:04Z</dcterms:modified>
</cp:coreProperties>
</file>