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  <p:sldMasterId id="2147483708" r:id="rId2"/>
    <p:sldMasterId id="2147483709" r:id="rId3"/>
  </p:sldMasterIdLst>
  <p:notesMasterIdLst>
    <p:notesMasterId r:id="rId3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Inter" panose="02000503000000020004" pitchFamily="2" charset="0"/>
      <p:regular r:id="rId41"/>
      <p:bold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  <p:embeddedFont>
      <p:font typeface="Spectral" panose="02020502060000000000" pitchFamily="18" charset="77"/>
      <p:regular r:id="rId47"/>
      <p:bold r:id="rId48"/>
      <p:italic r:id="rId49"/>
      <p:boldItalic r:id="rId50"/>
    </p:embeddedFont>
    <p:embeddedFont>
      <p:font typeface="Spectral Light" panose="02020302060000000000" pitchFamily="18" charset="77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B04BBC-076A-43FF-9D76-EE6A1FF5E4A9}">
  <a:tblStyle styleId="{8AB04BBC-076A-43FF-9D76-EE6A1FF5E4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7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2babbe3b9eb_2_2577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g2babbe3b9eb_2_2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Google Shape;2778;g2babbe3b9e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9" name="Google Shape;2779;g2babbe3b9e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g2babbe3b9e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4" name="Google Shape;2784;g2babbe3b9e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8" name="Google Shape;2788;g2babbe3b9e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9" name="Google Shape;2789;g2babbe3b9e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g2bb28be105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5" name="Google Shape;2795;g2bb28be105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" name="Google Shape;2800;g2bbb2a831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1" name="Google Shape;2801;g2bbb2a831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bb28be105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8" name="Google Shape;2808;g2bb28be105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Google Shape;2813;g2bc06063e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4" name="Google Shape;2814;g2bc06063e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0" name="Google Shape;2820;g2bb28be105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1" name="Google Shape;2821;g2bb28be1057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g2bb28be105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6" name="Google Shape;2826;g2bb28be105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Google Shape;2830;g2bc06063edf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1" name="Google Shape;2831;g2bc06063ed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" name="Google Shape;2708;g2babbe3b9eb_2_2582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g2babbe3b9eb_2_2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g2bb28be1057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0" name="Google Shape;2840;g2bb28be1057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5" name="Google Shape;2845;g2bb28be105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6" name="Google Shape;2846;g2bb28be105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2" name="Google Shape;2852;g2bbb2a8313f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3" name="Google Shape;2853;g2bbb2a8313f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" name="Google Shape;2877;g2babbe3b9e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8" name="Google Shape;2878;g2babbe3b9e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3" name="Google Shape;2883;g2babbe3b9e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4" name="Google Shape;2884;g2babbe3b9e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" name="Google Shape;2888;g2babbe3b9eb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9" name="Google Shape;2889;g2babbe3b9eb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4" name="Google Shape;2894;g2babbe3b9eb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5" name="Google Shape;2895;g2babbe3b9eb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g2bbb2a8313f_2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3" name="Google Shape;2903;g2bbb2a8313f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g2babbe3b9eb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7" name="Google Shape;2937;g2babbe3b9eb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2" name="Google Shape;2942;g2babbe3b9eb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3" name="Google Shape;2943;g2babbe3b9eb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g2babbe3b9eb_2_2598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g2babbe3b9eb_2_2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7" name="Google Shape;2947;g2babbe3b9eb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8" name="Google Shape;2948;g2babbe3b9eb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Google Shape;2953;g2bc06063ed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4" name="Google Shape;2954;g2bc06063ed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" name="Google Shape;2959;g2babbe3b9eb_2_2956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0" name="Google Shape;2960;g2babbe3b9eb_2_29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g2babbe3b9eb_2_2603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0" name="Google Shape;2720;g2babbe3b9eb_2_2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g2babbe3b9eb_2_2608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6" name="Google Shape;2726;g2babbe3b9eb_2_2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1" name="Google Shape;2731;g2babbe3b9eb_2_2613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2" name="Google Shape;2732;g2babbe3b9eb_2_2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9" name="Google Shape;2759;g2babbe3b9e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0" name="Google Shape;2760;g2babbe3b9e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" name="Google Shape;2766;g2babbe3b9eb_2_2684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7" name="Google Shape;2767;g2babbe3b9eb_2_2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g2babbe3b9eb_2_2689:notes"/>
          <p:cNvSpPr txBox="1">
            <a:spLocks noGrp="1"/>
          </p:cNvSpPr>
          <p:nvPr>
            <p:ph type="body" idx="1"/>
          </p:nvPr>
        </p:nvSpPr>
        <p:spPr>
          <a:xfrm>
            <a:off x="685583" y="4400004"/>
            <a:ext cx="5486833" cy="3601637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3" name="Google Shape;2773;g2babbe3b9eb_2_2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659" y="1143642"/>
            <a:ext cx="2314683" cy="308565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1">
  <p:cSld name="Divider Slide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/>
        </p:nvSpPr>
        <p:spPr>
          <a:xfrm>
            <a:off x="0" y="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54" name="Google Shape;54;p14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55" name="Google Shape;55;p14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56" name="Google Shape;56;p14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" name="Google Shape;57;p14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" name="Google Shape;59;p14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" name="Google Shape;60;p14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1" name="Google Shape;61;p14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2" name="Google Shape;62;p14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3" name="Google Shape;63;p14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4" name="Google Shape;64;p14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5" name="Google Shape;65;p14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6" name="Google Shape;66;p14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7" name="Google Shape;67;p14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9" name="Google Shape;89;p14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0" name="Google Shape;90;p14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1" name="Google Shape;91;p14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3" name="Google Shape;93;p14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" name="Google Shape;95;p14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" name="Google Shape;96;p14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" name="Google Shape;97;p14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" name="Google Shape;98;p14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9">
  <p:cSld name="Cover Slide_9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/>
        </p:nvSpPr>
        <p:spPr>
          <a:xfrm>
            <a:off x="428693" y="434282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23" name="Google Shape;123;p15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24" name="Google Shape;124;p15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25" name="Google Shape;125;p15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" name="Google Shape;134;p15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" name="Google Shape;135;p15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" name="Google Shape;146;p15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" name="Google Shape;147;p15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" name="Google Shape;159;p15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" name="Google Shape;177;p15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" name="Google Shape;183;p15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" name="Google Shape;184;p15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" name="Google Shape;185;p15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" name="Google Shape;186;p15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89" name="Google Shape;189;p15"/>
          <p:cNvSpPr/>
          <p:nvPr/>
        </p:nvSpPr>
        <p:spPr>
          <a:xfrm>
            <a:off x="9020097" y="289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90" name="Google Shape;190;p15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6">
  <p:cSld name="Divider Slide_6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/>
          <p:nvPr/>
        </p:nvSpPr>
        <p:spPr>
          <a:xfrm>
            <a:off x="7406940" y="0"/>
            <a:ext cx="1737244" cy="5143211"/>
          </a:xfrm>
          <a:custGeom>
            <a:avLst/>
            <a:gdLst/>
            <a:ahLst/>
            <a:cxnLst/>
            <a:rect l="l" t="t" r="r" b="b"/>
            <a:pathLst>
              <a:path w="3819525" h="11308715" extrusionOk="0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93" name="Google Shape;193;p16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94" name="Google Shape;194;p16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95" name="Google Shape;195;p16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96" name="Google Shape;196;p16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" name="Google Shape;198;p16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" name="Google Shape;199;p16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" name="Google Shape;200;p16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" name="Google Shape;201;p16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" name="Google Shape;202;p16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" name="Google Shape;203;p16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" name="Google Shape;211;p16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" name="Google Shape;212;p16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" name="Google Shape;214;p16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" name="Google Shape;215;p16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" name="Google Shape;216;p16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" name="Google Shape;227;p16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" name="Google Shape;233;p16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" name="Google Shape;234;p16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" name="Google Shape;238;p16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" name="Google Shape;239;p16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7">
  <p:cSld name="Divider Slide_7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 txBox="1"/>
          <p:nvPr/>
        </p:nvSpPr>
        <p:spPr>
          <a:xfrm>
            <a:off x="4784296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262" name="Google Shape;262;p17"/>
          <p:cNvGrpSpPr/>
          <p:nvPr/>
        </p:nvGrpSpPr>
        <p:grpSpPr>
          <a:xfrm>
            <a:off x="0" y="0"/>
            <a:ext cx="9144078" cy="5143374"/>
            <a:chOff x="0" y="0"/>
            <a:chExt cx="20104271" cy="11309072"/>
          </a:xfrm>
        </p:grpSpPr>
        <p:sp>
          <p:nvSpPr>
            <p:cNvPr id="263" name="Google Shape;263;p17"/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 extrusionOk="0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 extrusionOk="0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265" name="Google Shape;265;p17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266" name="Google Shape;266;p17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267" name="Google Shape;267;p17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68" name="Google Shape;268;p17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9" name="Google Shape;269;p17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3" name="Google Shape;273;p17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4" name="Google Shape;274;p17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5" name="Google Shape;275;p17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6" name="Google Shape;276;p17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7" name="Google Shape;277;p17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8" name="Google Shape;278;p17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0" name="Google Shape;280;p17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1" name="Google Shape;281;p17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2" name="Google Shape;282;p17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3" name="Google Shape;283;p17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4" name="Google Shape;284;p17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5" name="Google Shape;285;p17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6" name="Google Shape;286;p17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7" name="Google Shape;287;p17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89" name="Google Shape;289;p17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0" name="Google Shape;290;p17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1" name="Google Shape;291;p17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2" name="Google Shape;292;p17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3" name="Google Shape;293;p17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4" name="Google Shape;294;p17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5" name="Google Shape;295;p17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6" name="Google Shape;296;p17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7" name="Google Shape;297;p17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8" name="Google Shape;298;p17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99" name="Google Shape;299;p17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4" name="Google Shape;324;p17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5" name="Google Shape;325;p17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7" name="Google Shape;327;p17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Slide_1">
  <p:cSld name="Text Only Slide_1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8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334" name="Google Shape;334;p18"/>
          <p:cNvSpPr/>
          <p:nvPr/>
        </p:nvSpPr>
        <p:spPr>
          <a:xfrm>
            <a:off x="902017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335" name="Google Shape;335;p18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Google Shape;336;p18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337" name="Google Shape;337;p18"/>
          <p:cNvGrpSpPr/>
          <p:nvPr/>
        </p:nvGrpSpPr>
        <p:grpSpPr>
          <a:xfrm>
            <a:off x="428693" y="4296005"/>
            <a:ext cx="1723101" cy="424173"/>
            <a:chOff x="942530" y="948344"/>
            <a:chExt cx="3788430" cy="932658"/>
          </a:xfrm>
        </p:grpSpPr>
        <p:sp>
          <p:nvSpPr>
            <p:cNvPr id="338" name="Google Shape;338;p18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7" name="Google Shape;357;p18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2" name="Google Shape;372;p18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3" name="Google Shape;373;p18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4" name="Google Shape;374;p18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5" name="Google Shape;375;p18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6" name="Google Shape;376;p18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7" name="Google Shape;377;p18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8" name="Google Shape;378;p18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79" name="Google Shape;379;p18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0" name="Google Shape;380;p18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1" name="Google Shape;381;p18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2" name="Google Shape;382;p18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3" name="Google Shape;383;p18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4" name="Google Shape;384;p18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5" name="Google Shape;385;p18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6" name="Google Shape;386;p18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7" name="Google Shape;387;p18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8" name="Google Shape;388;p18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89" name="Google Shape;389;p18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0" name="Google Shape;390;p18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1" name="Google Shape;391;p18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2" name="Google Shape;392;p18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3" name="Google Shape;393;p18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4" name="Google Shape;394;p18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5" name="Google Shape;395;p18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7" name="Google Shape;397;p18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8" name="Google Shape;398;p18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00" name="Google Shape;400;p18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01" name="Google Shape;401;p18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Slide_2">
  <p:cSld name="Text Only Slide_2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9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404" name="Google Shape;404;p19"/>
          <p:cNvSpPr/>
          <p:nvPr/>
        </p:nvSpPr>
        <p:spPr>
          <a:xfrm>
            <a:off x="902017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405" name="Google Shape;405;p19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Google Shape;406;p19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407" name="Google Shape;407;p19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408" name="Google Shape;408;p19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5" name="Google Shape;435;p19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2" name="Google Shape;442;p19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3" name="Google Shape;443;p19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7" name="Google Shape;447;p19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8" name="Google Shape;448;p19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49" name="Google Shape;449;p19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0" name="Google Shape;450;p19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1" name="Google Shape;451;p19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2" name="Google Shape;452;p19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3" name="Google Shape;453;p19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4" name="Google Shape;454;p19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5" name="Google Shape;455;p19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6" name="Google Shape;456;p19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7" name="Google Shape;457;p19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8" name="Google Shape;458;p19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59" name="Google Shape;459;p19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0" name="Google Shape;460;p19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1" name="Google Shape;461;p19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2" name="Google Shape;462;p19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3" name="Google Shape;463;p19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71" name="Google Shape;471;p19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Slide_3">
  <p:cSld name="Text Only Slide_3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0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474" name="Google Shape;474;p20"/>
          <p:cNvSpPr/>
          <p:nvPr/>
        </p:nvSpPr>
        <p:spPr>
          <a:xfrm>
            <a:off x="0" y="5019323"/>
            <a:ext cx="9144000" cy="123895"/>
          </a:xfrm>
          <a:custGeom>
            <a:avLst/>
            <a:gdLst/>
            <a:ahLst/>
            <a:cxnLst/>
            <a:rect l="l" t="t" r="r" b="b"/>
            <a:pathLst>
              <a:path w="20104100" h="272415" extrusionOk="0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475" name="Google Shape;475;p20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6" name="Google Shape;476;p20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477" name="Google Shape;477;p20"/>
          <p:cNvGrpSpPr/>
          <p:nvPr/>
        </p:nvGrpSpPr>
        <p:grpSpPr>
          <a:xfrm>
            <a:off x="428693" y="4296005"/>
            <a:ext cx="1723101" cy="424173"/>
            <a:chOff x="942530" y="948344"/>
            <a:chExt cx="3788430" cy="932658"/>
          </a:xfrm>
        </p:grpSpPr>
        <p:sp>
          <p:nvSpPr>
            <p:cNvPr id="478" name="Google Shape;478;p20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79" name="Google Shape;479;p20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0" name="Google Shape;480;p20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1" name="Google Shape;481;p20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2" name="Google Shape;482;p20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3" name="Google Shape;483;p20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4" name="Google Shape;484;p20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5" name="Google Shape;485;p20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6" name="Google Shape;486;p20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4" name="Google Shape;494;p20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5" name="Google Shape;495;p20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6" name="Google Shape;496;p20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0" name="Google Shape;500;p20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6" name="Google Shape;506;p20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7" name="Google Shape;507;p20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8" name="Google Shape;508;p20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09" name="Google Shape;509;p20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0" name="Google Shape;510;p20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1" name="Google Shape;511;p20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2" name="Google Shape;512;p20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3" name="Google Shape;513;p20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4" name="Google Shape;514;p20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5" name="Google Shape;515;p20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6" name="Google Shape;516;p20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7" name="Google Shape;517;p20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8" name="Google Shape;518;p20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19" name="Google Shape;519;p20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1" name="Google Shape;521;p20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2" name="Google Shape;522;p20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3" name="Google Shape;523;p20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4" name="Google Shape;524;p20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5" name="Google Shape;525;p20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6" name="Google Shape;526;p20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7" name="Google Shape;527;p20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8" name="Google Shape;528;p20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29" name="Google Shape;529;p20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0" name="Google Shape;530;p20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2" name="Google Shape;532;p20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3" name="Google Shape;533;p20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4" name="Google Shape;534;p20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5" name="Google Shape;535;p20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6" name="Google Shape;536;p20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7" name="Google Shape;537;p20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8" name="Google Shape;538;p20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39" name="Google Shape;539;p20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40" name="Google Shape;540;p20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41" name="Google Shape;541;p20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 Slide_4">
  <p:cSld name="Text Only Slide_4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1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544" name="Google Shape;544;p21"/>
          <p:cNvSpPr/>
          <p:nvPr/>
        </p:nvSpPr>
        <p:spPr>
          <a:xfrm>
            <a:off x="0" y="5019323"/>
            <a:ext cx="9144000" cy="123895"/>
          </a:xfrm>
          <a:custGeom>
            <a:avLst/>
            <a:gdLst/>
            <a:ahLst/>
            <a:cxnLst/>
            <a:rect l="l" t="t" r="r" b="b"/>
            <a:pathLst>
              <a:path w="20104100" h="272415" extrusionOk="0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545" name="Google Shape;545;p21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6" name="Google Shape;546;p21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547" name="Google Shape;547;p21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548" name="Google Shape;548;p21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1" name="Google Shape;551;p21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2" name="Google Shape;552;p21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3" name="Google Shape;553;p21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4" name="Google Shape;554;p21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7" name="Google Shape;557;p21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8" name="Google Shape;558;p21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59" name="Google Shape;559;p21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0" name="Google Shape;560;p21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1" name="Google Shape;561;p21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2" name="Google Shape;562;p21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3" name="Google Shape;563;p21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4" name="Google Shape;564;p21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5" name="Google Shape;565;p21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6" name="Google Shape;566;p21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7" name="Google Shape;567;p21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8" name="Google Shape;568;p21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69" name="Google Shape;569;p21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0" name="Google Shape;570;p21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1" name="Google Shape;571;p21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2" name="Google Shape;572;p21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3" name="Google Shape;573;p21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4" name="Google Shape;574;p21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5" name="Google Shape;575;p21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6" name="Google Shape;576;p21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7" name="Google Shape;577;p21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8" name="Google Shape;578;p21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79" name="Google Shape;579;p21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0" name="Google Shape;580;p21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1" name="Google Shape;581;p21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2" name="Google Shape;582;p21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3" name="Google Shape;583;p21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4" name="Google Shape;584;p21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7" name="Google Shape;587;p21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0" name="Google Shape;590;p21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2" name="Google Shape;592;p21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3" name="Google Shape;593;p21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4" name="Google Shape;594;p21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5" name="Google Shape;595;p21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6" name="Google Shape;596;p21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7" name="Google Shape;597;p21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8" name="Google Shape;598;p21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0" name="Google Shape;600;p21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1" name="Google Shape;601;p21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2" name="Google Shape;602;p21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3" name="Google Shape;603;p21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4" name="Google Shape;604;p21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5" name="Google Shape;605;p21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6" name="Google Shape;606;p21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7" name="Google Shape;607;p21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8" name="Google Shape;608;p21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10" name="Google Shape;610;p21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s and Tables">
  <p:cSld name="Charts and Tables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2"/>
          <p:cNvSpPr/>
          <p:nvPr/>
        </p:nvSpPr>
        <p:spPr>
          <a:xfrm>
            <a:off x="6939934" y="428848"/>
            <a:ext cx="1721739" cy="426082"/>
          </a:xfrm>
          <a:prstGeom prst="rect">
            <a:avLst/>
          </a:prstGeom>
          <a:noFill/>
          <a:ln>
            <a:noFill/>
          </a:ln>
        </p:spPr>
      </p:sp>
      <p:sp>
        <p:nvSpPr>
          <p:cNvPr id="614" name="Google Shape;614;p22"/>
          <p:cNvSpPr/>
          <p:nvPr/>
        </p:nvSpPr>
        <p:spPr>
          <a:xfrm>
            <a:off x="0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615" name="Google Shape;615;p22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226717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22"/>
          <p:cNvSpPr txBox="1">
            <a:spLocks noGrp="1"/>
          </p:cNvSpPr>
          <p:nvPr>
            <p:ph type="body" idx="1"/>
          </p:nvPr>
        </p:nvSpPr>
        <p:spPr>
          <a:xfrm>
            <a:off x="390120" y="1274651"/>
            <a:ext cx="8271553" cy="3398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s Slide">
  <p:cSld name="Icons Slide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3"/>
          <p:cNvSpPr/>
          <p:nvPr/>
        </p:nvSpPr>
        <p:spPr>
          <a:xfrm>
            <a:off x="6939934" y="428848"/>
            <a:ext cx="1721739" cy="426082"/>
          </a:xfrm>
          <a:prstGeom prst="rect">
            <a:avLst/>
          </a:prstGeom>
          <a:noFill/>
          <a:ln>
            <a:noFill/>
          </a:ln>
        </p:spPr>
      </p:sp>
      <p:sp>
        <p:nvSpPr>
          <p:cNvPr id="619" name="Google Shape;619;p23"/>
          <p:cNvSpPr/>
          <p:nvPr/>
        </p:nvSpPr>
        <p:spPr>
          <a:xfrm>
            <a:off x="0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620" name="Google Shape;620;p23"/>
          <p:cNvSpPr>
            <a:spLocks noGrp="1"/>
          </p:cNvSpPr>
          <p:nvPr>
            <p:ph type="pic" idx="2"/>
          </p:nvPr>
        </p:nvSpPr>
        <p:spPr>
          <a:xfrm flipH="1">
            <a:off x="794958" y="1339688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1" name="Google Shape;621;p23"/>
          <p:cNvSpPr>
            <a:spLocks noGrp="1"/>
          </p:cNvSpPr>
          <p:nvPr>
            <p:ph type="pic" idx="3"/>
          </p:nvPr>
        </p:nvSpPr>
        <p:spPr>
          <a:xfrm flipH="1">
            <a:off x="3567180" y="131235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2" name="Google Shape;622;p23"/>
          <p:cNvSpPr>
            <a:spLocks noGrp="1"/>
          </p:cNvSpPr>
          <p:nvPr>
            <p:ph type="pic" idx="4"/>
          </p:nvPr>
        </p:nvSpPr>
        <p:spPr>
          <a:xfrm flipH="1">
            <a:off x="6339402" y="1305335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3" name="Google Shape;623;p23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157400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23"/>
          <p:cNvSpPr>
            <a:spLocks noGrp="1"/>
          </p:cNvSpPr>
          <p:nvPr>
            <p:ph type="pic" idx="5"/>
          </p:nvPr>
        </p:nvSpPr>
        <p:spPr>
          <a:xfrm flipH="1">
            <a:off x="4953291" y="131235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5" name="Google Shape;625;p23"/>
          <p:cNvSpPr>
            <a:spLocks noGrp="1"/>
          </p:cNvSpPr>
          <p:nvPr>
            <p:ph type="pic" idx="6"/>
          </p:nvPr>
        </p:nvSpPr>
        <p:spPr>
          <a:xfrm flipH="1">
            <a:off x="7725512" y="131235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6" name="Google Shape;626;p23"/>
          <p:cNvSpPr>
            <a:spLocks noGrp="1"/>
          </p:cNvSpPr>
          <p:nvPr>
            <p:ph type="pic" idx="7"/>
          </p:nvPr>
        </p:nvSpPr>
        <p:spPr>
          <a:xfrm flipH="1">
            <a:off x="2181069" y="131235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7" name="Google Shape;627;p23"/>
          <p:cNvSpPr>
            <a:spLocks noGrp="1"/>
          </p:cNvSpPr>
          <p:nvPr>
            <p:ph type="pic" idx="8"/>
          </p:nvPr>
        </p:nvSpPr>
        <p:spPr>
          <a:xfrm flipH="1">
            <a:off x="794958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8" name="Google Shape;628;p23"/>
          <p:cNvSpPr>
            <a:spLocks noGrp="1"/>
          </p:cNvSpPr>
          <p:nvPr>
            <p:ph type="pic" idx="9"/>
          </p:nvPr>
        </p:nvSpPr>
        <p:spPr>
          <a:xfrm flipH="1">
            <a:off x="3567180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29" name="Google Shape;629;p23"/>
          <p:cNvSpPr>
            <a:spLocks noGrp="1"/>
          </p:cNvSpPr>
          <p:nvPr>
            <p:ph type="pic" idx="13"/>
          </p:nvPr>
        </p:nvSpPr>
        <p:spPr>
          <a:xfrm flipH="1">
            <a:off x="6339402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0" name="Google Shape;630;p23"/>
          <p:cNvSpPr>
            <a:spLocks noGrp="1"/>
          </p:cNvSpPr>
          <p:nvPr>
            <p:ph type="pic" idx="14"/>
          </p:nvPr>
        </p:nvSpPr>
        <p:spPr>
          <a:xfrm flipH="1">
            <a:off x="4953291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1" name="Google Shape;631;p23"/>
          <p:cNvSpPr>
            <a:spLocks noGrp="1"/>
          </p:cNvSpPr>
          <p:nvPr>
            <p:ph type="pic" idx="15"/>
          </p:nvPr>
        </p:nvSpPr>
        <p:spPr>
          <a:xfrm flipH="1">
            <a:off x="7725512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2" name="Google Shape;632;p23"/>
          <p:cNvSpPr>
            <a:spLocks noGrp="1"/>
          </p:cNvSpPr>
          <p:nvPr>
            <p:ph type="pic" idx="16"/>
          </p:nvPr>
        </p:nvSpPr>
        <p:spPr>
          <a:xfrm flipH="1">
            <a:off x="2181069" y="2600512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3" name="Google Shape;633;p23"/>
          <p:cNvSpPr>
            <a:spLocks noGrp="1"/>
          </p:cNvSpPr>
          <p:nvPr>
            <p:ph type="pic" idx="17"/>
          </p:nvPr>
        </p:nvSpPr>
        <p:spPr>
          <a:xfrm flipH="1">
            <a:off x="794958" y="3916007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4" name="Google Shape;634;p23"/>
          <p:cNvSpPr>
            <a:spLocks noGrp="1"/>
          </p:cNvSpPr>
          <p:nvPr>
            <p:ph type="pic" idx="18"/>
          </p:nvPr>
        </p:nvSpPr>
        <p:spPr>
          <a:xfrm flipH="1">
            <a:off x="3567180" y="3888671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5" name="Google Shape;635;p23"/>
          <p:cNvSpPr>
            <a:spLocks noGrp="1"/>
          </p:cNvSpPr>
          <p:nvPr>
            <p:ph type="pic" idx="19"/>
          </p:nvPr>
        </p:nvSpPr>
        <p:spPr>
          <a:xfrm flipH="1">
            <a:off x="6339402" y="3881654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6" name="Google Shape;636;p23"/>
          <p:cNvSpPr>
            <a:spLocks noGrp="1"/>
          </p:cNvSpPr>
          <p:nvPr>
            <p:ph type="pic" idx="20"/>
          </p:nvPr>
        </p:nvSpPr>
        <p:spPr>
          <a:xfrm flipH="1">
            <a:off x="4953291" y="3888671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7" name="Google Shape;637;p23"/>
          <p:cNvSpPr>
            <a:spLocks noGrp="1"/>
          </p:cNvSpPr>
          <p:nvPr>
            <p:ph type="pic" idx="21"/>
          </p:nvPr>
        </p:nvSpPr>
        <p:spPr>
          <a:xfrm flipH="1">
            <a:off x="7725512" y="3888671"/>
            <a:ext cx="710444" cy="710444"/>
          </a:xfrm>
          <a:prstGeom prst="rect">
            <a:avLst/>
          </a:prstGeom>
          <a:noFill/>
          <a:ln>
            <a:noFill/>
          </a:ln>
        </p:spPr>
      </p:sp>
      <p:sp>
        <p:nvSpPr>
          <p:cNvPr id="638" name="Google Shape;638;p23"/>
          <p:cNvSpPr>
            <a:spLocks noGrp="1"/>
          </p:cNvSpPr>
          <p:nvPr>
            <p:ph type="pic" idx="22"/>
          </p:nvPr>
        </p:nvSpPr>
        <p:spPr>
          <a:xfrm flipH="1">
            <a:off x="2181069" y="3888671"/>
            <a:ext cx="710444" cy="71044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hip Slide_1">
  <p:cSld name="Partnership Slide_1"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4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24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642" name="Google Shape;642;p24"/>
          <p:cNvGrpSpPr/>
          <p:nvPr/>
        </p:nvGrpSpPr>
        <p:grpSpPr>
          <a:xfrm>
            <a:off x="428693" y="433304"/>
            <a:ext cx="3625104" cy="422177"/>
            <a:chOff x="5334025" y="5104384"/>
            <a:chExt cx="9434931" cy="1102714"/>
          </a:xfrm>
        </p:grpSpPr>
        <p:grpSp>
          <p:nvGrpSpPr>
            <p:cNvPr id="643" name="Google Shape;643;p24"/>
            <p:cNvGrpSpPr/>
            <p:nvPr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644" name="Google Shape;644;p24"/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45" name="Google Shape;645;p24"/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46" name="Google Shape;646;p24"/>
              <p:cNvGrpSpPr/>
              <p:nvPr/>
            </p:nvGrpSpPr>
            <p:grpSpPr>
              <a:xfrm>
                <a:off x="7078488" y="5238718"/>
                <a:ext cx="335071" cy="114394"/>
                <a:chOff x="7078488" y="5238718"/>
                <a:chExt cx="335071" cy="114394"/>
              </a:xfrm>
            </p:grpSpPr>
            <p:sp>
              <p:nvSpPr>
                <p:cNvPr id="647" name="Google Shape;647;p24"/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48" name="Google Shape;648;p24"/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89" h="114204" extrusionOk="0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49" name="Google Shape;649;p24"/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28" h="114109" extrusionOk="0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50" name="Google Shape;650;p24"/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51" name="Google Shape;651;p24"/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52" name="Google Shape;652;p24"/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/>
                <a:ahLst/>
                <a:cxnLst/>
                <a:rect l="l" t="t" r="r" b="b"/>
                <a:pathLst>
                  <a:path w="92837" h="89344" extrusionOk="0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53" name="Google Shape;653;p24"/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</p:grpSpPr>
            <p:sp>
              <p:nvSpPr>
                <p:cNvPr id="654" name="Google Shape;654;p24"/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23" h="88963" extrusionOk="0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55" name="Google Shape;655;p24"/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62" h="160972" extrusionOk="0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56" name="Google Shape;656;p24"/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37" h="110871" extrusionOk="0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57" name="Google Shape;657;p24"/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58" name="Google Shape;658;p24"/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59" name="Google Shape;659;p24"/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0" name="Google Shape;660;p24"/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1" name="Google Shape;661;p24"/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2" name="Google Shape;662;p24"/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63" name="Google Shape;663;p24"/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</p:grpSpPr>
            <p:sp>
              <p:nvSpPr>
                <p:cNvPr id="664" name="Google Shape;664;p24"/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65" name="Google Shape;665;p24"/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0" h="160972" extrusionOk="0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66" name="Google Shape;666;p24"/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/>
                <a:ahLst/>
                <a:cxnLst/>
                <a:rect l="l" t="t" r="r" b="b"/>
                <a:pathLst>
                  <a:path w="1157850" h="7619" extrusionOk="0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7" name="Google Shape;667;p24"/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/>
                <a:ahLst/>
                <a:cxnLst/>
                <a:rect l="l" t="t" r="r" b="b"/>
                <a:pathLst>
                  <a:path w="90266" h="91344" extrusionOk="0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8" name="Google Shape;668;p24"/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/>
                <a:ahLst/>
                <a:cxnLst/>
                <a:rect l="l" t="t" r="r" b="b"/>
                <a:pathLst>
                  <a:path w="65986" h="88582" extrusionOk="0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69" name="Google Shape;669;p24"/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70" name="Google Shape;670;p24"/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71" name="Google Shape;671;p24"/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72" name="Google Shape;672;p24"/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</p:grpSpPr>
            <p:sp>
              <p:nvSpPr>
                <p:cNvPr id="673" name="Google Shape;673;p24"/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74" name="Google Shape;674;p24"/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75" name="Google Shape;675;p24"/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1" h="160972" extrusionOk="0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76" name="Google Shape;676;p24"/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5975" h="111633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77" name="Google Shape;677;p24"/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78" name="Google Shape;678;p24"/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4642" h="111633" extrusionOk="0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79" name="Google Shape;679;p24"/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80" name="Google Shape;680;p24"/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</p:grpSpPr>
            <p:sp>
              <p:nvSpPr>
                <p:cNvPr id="681" name="Google Shape;681;p24"/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4" h="110775" extrusionOk="0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82" name="Google Shape;682;p24"/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83" name="Google Shape;683;p24"/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84" name="Google Shape;684;p24"/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110870" extrusionOk="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85" name="Google Shape;685;p24"/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686" name="Google Shape;686;p24"/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/>
                <a:ahLst/>
                <a:cxnLst/>
                <a:rect l="l" t="t" r="r" b="b"/>
                <a:pathLst>
                  <a:path w="157776" h="158781" extrusionOk="0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87" name="Google Shape;687;p24"/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688" name="Google Shape;688;p24"/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344" h="1102714" extrusionOk="0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89" name="Google Shape;689;p24"/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211" h="966216" extrusionOk="0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0" name="Google Shape;690;p24"/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87" h="282702" extrusionOk="0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1" name="Google Shape;691;p24"/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15" h="32575" extrusionOk="0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2" name="Google Shape;692;p24"/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6" h="97726" extrusionOk="0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3" name="Google Shape;693;p24"/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02" h="282702" extrusionOk="0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4" name="Google Shape;694;p24"/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605" h="159067" extrusionOk="0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5" name="Google Shape;695;p24"/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86" h="166211" extrusionOk="0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696" name="Google Shape;696;p24"/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697" name="Google Shape;697;p24"/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/>
                <a:ahLst/>
                <a:cxnLst/>
                <a:rect l="l" t="t" r="r" b="b"/>
                <a:pathLst>
                  <a:path w="288605" h="64960" extrusionOk="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698" name="Google Shape;698;p24"/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</p:grpSpPr>
            <p:sp>
              <p:nvSpPr>
                <p:cNvPr id="699" name="Google Shape;699;p24"/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386" h="86010" extrusionOk="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0" name="Google Shape;700;p24"/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78" h="64579" extrusionOk="0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1" name="Google Shape;701;p24"/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39" h="65341" extrusionOk="0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2" name="Google Shape;702;p24"/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20" h="32575" extrusionOk="0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3" name="Google Shape;703;p24"/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4" name="Google Shape;704;p24"/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05" name="Google Shape;705;p24"/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06" name="Google Shape;706;p24"/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07" name="Google Shape;707;p24"/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08" name="Google Shape;708;p24"/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/>
                <a:ahLst/>
                <a:cxnLst/>
                <a:rect l="l" t="t" r="r" b="b"/>
                <a:pathLst>
                  <a:path w="290129" h="79914" extrusionOk="0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09" name="Google Shape;709;p24"/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0" name="Google Shape;710;p24"/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1" name="Google Shape;711;p24"/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37896" h="57150" extrusionOk="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2" name="Google Shape;712;p24"/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/>
                <a:ahLst/>
                <a:cxnLst/>
                <a:rect l="l" t="t" r="r" b="b"/>
                <a:pathLst>
                  <a:path w="42181" h="56292" extrusionOk="0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3" name="Google Shape;713;p24"/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/>
                <a:ahLst/>
                <a:cxnLst/>
                <a:rect l="l" t="t" r="r" b="b"/>
                <a:pathLst>
                  <a:path w="40467" h="58578" extrusionOk="0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4" name="Google Shape;714;p24"/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/>
                <a:ahLst/>
                <a:cxnLst/>
                <a:rect l="l" t="t" r="r" b="b"/>
                <a:pathLst>
                  <a:path w="22566" h="56959" extrusionOk="0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715" name="Google Shape;715;p24"/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/>
              <a:ahLst/>
              <a:cxnLst/>
              <a:rect l="l" t="t" r="r" b="b"/>
              <a:pathLst>
                <a:path w="49513" h="856107" extrusionOk="0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pic>
          <p:nvPicPr>
            <p:cNvPr id="716" name="Google Shape;716;p2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637111" y="5686107"/>
              <a:ext cx="1051206" cy="363473"/>
            </a:xfrm>
            <a:custGeom>
              <a:avLst/>
              <a:gdLst/>
              <a:ahLst/>
              <a:cxnLst/>
              <a:rect l="l" t="t" r="r" b="b"/>
              <a:pathLst>
                <a:path w="1051206" h="363473" extrusionOk="0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717" name="Google Shape;717;p24"/>
            <p:cNvGrpSpPr/>
            <p:nvPr/>
          </p:nvGrpSpPr>
          <p:grpSpPr>
            <a:xfrm>
              <a:off x="8588264" y="5247862"/>
              <a:ext cx="1621085" cy="196500"/>
              <a:chOff x="8588264" y="5247862"/>
              <a:chExt cx="1621085" cy="196500"/>
            </a:xfrm>
          </p:grpSpPr>
          <p:sp>
            <p:nvSpPr>
              <p:cNvPr id="718" name="Google Shape;718;p24"/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/>
                <a:ahLst/>
                <a:cxnLst/>
                <a:rect l="l" t="t" r="r" b="b"/>
                <a:pathLst>
                  <a:path w="47228" h="132016" extrusionOk="0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19" name="Google Shape;719;p24"/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0" name="Google Shape;720;p24"/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1" name="Google Shape;721;p24"/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83125" h="93916" extrusionOk="0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2" name="Google Shape;722;p24"/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3" name="Google Shape;723;p24"/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4" name="Google Shape;724;p24"/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5" name="Google Shape;725;p24"/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76460" h="94107" extrusionOk="0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6" name="Google Shape;726;p24"/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7" name="Google Shape;727;p24"/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57797" h="94107" extrusionOk="0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8" name="Google Shape;728;p24"/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29" name="Google Shape;729;p24"/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30" name="Google Shape;730;p24"/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31" name="Google Shape;731;p24"/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53491" h="90487" extrusionOk="0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32" name="Google Shape;732;p24"/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33" name="Google Shape;733;p24"/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34" name="Google Shape;734;p24"/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735" name="Google Shape;735;p24"/>
            <p:cNvSpPr/>
            <p:nvPr/>
          </p:nvSpPr>
          <p:spPr>
            <a:xfrm>
              <a:off x="10310661" y="5651912"/>
              <a:ext cx="1645366" cy="382904"/>
            </a:xfrm>
            <a:custGeom>
              <a:avLst/>
              <a:gdLst/>
              <a:ahLst/>
              <a:cxnLst/>
              <a:rect l="l" t="t" r="r" b="b"/>
              <a:pathLst>
                <a:path w="1645366" h="382904" extrusionOk="0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  <a:noFill/>
            <a:ln>
              <a:noFill/>
            </a:ln>
          </p:spPr>
        </p:sp>
        <p:pic>
          <p:nvPicPr>
            <p:cNvPr id="736" name="Google Shape;736;p2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23411" y="5635244"/>
              <a:ext cx="987219" cy="387477"/>
            </a:xfrm>
            <a:custGeom>
              <a:avLst/>
              <a:gdLst/>
              <a:ahLst/>
              <a:cxnLst/>
              <a:rect l="l" t="t" r="r" b="b"/>
              <a:pathLst>
                <a:path w="987219" h="387477" extrusionOk="0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  <a:noFill/>
            <a:ln>
              <a:noFill/>
            </a:ln>
          </p:spPr>
        </p:pic>
        <p:sp>
          <p:nvSpPr>
            <p:cNvPr id="737" name="Google Shape;737;p24"/>
            <p:cNvSpPr/>
            <p:nvPr/>
          </p:nvSpPr>
          <p:spPr>
            <a:xfrm>
              <a:off x="14224310" y="5476843"/>
              <a:ext cx="544646" cy="544829"/>
            </a:xfrm>
            <a:custGeom>
              <a:avLst/>
              <a:gdLst/>
              <a:ahLst/>
              <a:cxnLst/>
              <a:rect l="l" t="t" r="r" b="b"/>
              <a:pathLst>
                <a:path w="544646" h="544829" extrusionOk="0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  <a:noFill/>
            <a:ln>
              <a:noFill/>
            </a:ln>
          </p:spPr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hip Slide_2">
  <p:cSld name="Partnership Slide_2"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5"/>
          <p:cNvSpPr txBox="1"/>
          <p:nvPr/>
        </p:nvSpPr>
        <p:spPr>
          <a:xfrm>
            <a:off x="7953598" y="4405464"/>
            <a:ext cx="763925" cy="351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740" name="Google Shape;740;p25"/>
          <p:cNvGrpSpPr/>
          <p:nvPr/>
        </p:nvGrpSpPr>
        <p:grpSpPr>
          <a:xfrm>
            <a:off x="426476" y="4296966"/>
            <a:ext cx="3642243" cy="424173"/>
            <a:chOff x="5334025" y="5104384"/>
            <a:chExt cx="9434931" cy="1102714"/>
          </a:xfrm>
        </p:grpSpPr>
        <p:grpSp>
          <p:nvGrpSpPr>
            <p:cNvPr id="741" name="Google Shape;741;p25"/>
            <p:cNvGrpSpPr/>
            <p:nvPr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742" name="Google Shape;742;p25"/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43" name="Google Shape;743;p25"/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44" name="Google Shape;744;p25"/>
              <p:cNvGrpSpPr/>
              <p:nvPr/>
            </p:nvGrpSpPr>
            <p:grpSpPr>
              <a:xfrm>
                <a:off x="7078488" y="5238718"/>
                <a:ext cx="335071" cy="114394"/>
                <a:chOff x="7078488" y="5238718"/>
                <a:chExt cx="335071" cy="114394"/>
              </a:xfrm>
            </p:grpSpPr>
            <p:sp>
              <p:nvSpPr>
                <p:cNvPr id="745" name="Google Shape;745;p25"/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46" name="Google Shape;746;p25"/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89" h="114204" extrusionOk="0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47" name="Google Shape;747;p25"/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28" h="114109" extrusionOk="0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48" name="Google Shape;748;p25"/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49" name="Google Shape;749;p25"/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50" name="Google Shape;750;p25"/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/>
                <a:ahLst/>
                <a:cxnLst/>
                <a:rect l="l" t="t" r="r" b="b"/>
                <a:pathLst>
                  <a:path w="92837" h="89344" extrusionOk="0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51" name="Google Shape;751;p25"/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</p:grpSpPr>
            <p:sp>
              <p:nvSpPr>
                <p:cNvPr id="752" name="Google Shape;752;p25"/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23" h="88963" extrusionOk="0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53" name="Google Shape;753;p25"/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62" h="160972" extrusionOk="0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54" name="Google Shape;754;p25"/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37" h="110871" extrusionOk="0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55" name="Google Shape;755;p25"/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56" name="Google Shape;756;p25"/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57" name="Google Shape;757;p25"/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58" name="Google Shape;758;p25"/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59" name="Google Shape;759;p25"/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0" name="Google Shape;760;p25"/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61" name="Google Shape;761;p25"/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</p:grpSpPr>
            <p:sp>
              <p:nvSpPr>
                <p:cNvPr id="762" name="Google Shape;762;p25"/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63" name="Google Shape;763;p25"/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0" h="160972" extrusionOk="0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64" name="Google Shape;764;p25"/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/>
                <a:ahLst/>
                <a:cxnLst/>
                <a:rect l="l" t="t" r="r" b="b"/>
                <a:pathLst>
                  <a:path w="1157850" h="7619" extrusionOk="0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5" name="Google Shape;765;p25"/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/>
                <a:ahLst/>
                <a:cxnLst/>
                <a:rect l="l" t="t" r="r" b="b"/>
                <a:pathLst>
                  <a:path w="90266" h="91344" extrusionOk="0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6" name="Google Shape;766;p25"/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/>
                <a:ahLst/>
                <a:cxnLst/>
                <a:rect l="l" t="t" r="r" b="b"/>
                <a:pathLst>
                  <a:path w="65986" h="88582" extrusionOk="0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7" name="Google Shape;767;p25"/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8" name="Google Shape;768;p25"/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69" name="Google Shape;769;p25"/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70" name="Google Shape;770;p25"/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</p:grpSpPr>
            <p:sp>
              <p:nvSpPr>
                <p:cNvPr id="771" name="Google Shape;771;p25"/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72" name="Google Shape;772;p25"/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73" name="Google Shape;773;p25"/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1" h="160972" extrusionOk="0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74" name="Google Shape;774;p25"/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5975" h="111633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75" name="Google Shape;775;p25"/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76" name="Google Shape;776;p25"/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4642" h="111633" extrusionOk="0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77" name="Google Shape;777;p25"/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78" name="Google Shape;778;p25"/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</p:grpSpPr>
            <p:sp>
              <p:nvSpPr>
                <p:cNvPr id="779" name="Google Shape;779;p25"/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4" h="110775" extrusionOk="0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80" name="Google Shape;780;p25"/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81" name="Google Shape;781;p25"/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82" name="Google Shape;782;p25"/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110870" extrusionOk="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83" name="Google Shape;783;p25"/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784" name="Google Shape;784;p25"/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/>
                <a:ahLst/>
                <a:cxnLst/>
                <a:rect l="l" t="t" r="r" b="b"/>
                <a:pathLst>
                  <a:path w="157776" h="158781" extrusionOk="0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85" name="Google Shape;785;p25"/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786" name="Google Shape;786;p25"/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344" h="1102714" extrusionOk="0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87" name="Google Shape;787;p25"/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211" h="966216" extrusionOk="0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88" name="Google Shape;788;p25"/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87" h="282702" extrusionOk="0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89" name="Google Shape;789;p25"/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15" h="32575" extrusionOk="0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0" name="Google Shape;790;p25"/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6" h="97726" extrusionOk="0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1" name="Google Shape;791;p25"/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02" h="282702" extrusionOk="0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2" name="Google Shape;792;p25"/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605" h="159067" extrusionOk="0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3" name="Google Shape;793;p25"/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86" h="166211" extrusionOk="0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4" name="Google Shape;794;p25"/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795" name="Google Shape;795;p25"/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/>
                <a:ahLst/>
                <a:cxnLst/>
                <a:rect l="l" t="t" r="r" b="b"/>
                <a:pathLst>
                  <a:path w="288605" h="64960" extrusionOk="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796" name="Google Shape;796;p25"/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</p:grpSpPr>
            <p:sp>
              <p:nvSpPr>
                <p:cNvPr id="797" name="Google Shape;797;p25"/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386" h="86010" extrusionOk="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8" name="Google Shape;798;p25"/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78" h="64579" extrusionOk="0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799" name="Google Shape;799;p25"/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39" h="65341" extrusionOk="0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00" name="Google Shape;800;p25"/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20" h="32575" extrusionOk="0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01" name="Google Shape;801;p25"/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02" name="Google Shape;802;p25"/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03" name="Google Shape;803;p25"/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04" name="Google Shape;804;p25"/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05" name="Google Shape;805;p25"/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06" name="Google Shape;806;p25"/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/>
                <a:ahLst/>
                <a:cxnLst/>
                <a:rect l="l" t="t" r="r" b="b"/>
                <a:pathLst>
                  <a:path w="290129" h="79914" extrusionOk="0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07" name="Google Shape;807;p25"/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08" name="Google Shape;808;p25"/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37896" h="57150" extrusionOk="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/>
                <a:ahLst/>
                <a:cxnLst/>
                <a:rect l="l" t="t" r="r" b="b"/>
                <a:pathLst>
                  <a:path w="42181" h="56292" extrusionOk="0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1" name="Google Shape;811;p25"/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/>
                <a:ahLst/>
                <a:cxnLst/>
                <a:rect l="l" t="t" r="r" b="b"/>
                <a:pathLst>
                  <a:path w="40467" h="58578" extrusionOk="0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2" name="Google Shape;812;p25"/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/>
                <a:ahLst/>
                <a:cxnLst/>
                <a:rect l="l" t="t" r="r" b="b"/>
                <a:pathLst>
                  <a:path w="22566" h="56959" extrusionOk="0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813" name="Google Shape;813;p25"/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/>
              <a:ahLst/>
              <a:cxnLst/>
              <a:rect l="l" t="t" r="r" b="b"/>
              <a:pathLst>
                <a:path w="49513" h="856107" extrusionOk="0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pic>
          <p:nvPicPr>
            <p:cNvPr id="814" name="Google Shape;814;p2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637111" y="5686107"/>
              <a:ext cx="1051206" cy="363473"/>
            </a:xfrm>
            <a:custGeom>
              <a:avLst/>
              <a:gdLst/>
              <a:ahLst/>
              <a:cxnLst/>
              <a:rect l="l" t="t" r="r" b="b"/>
              <a:pathLst>
                <a:path w="1051206" h="363473" extrusionOk="0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815" name="Google Shape;815;p25"/>
            <p:cNvGrpSpPr/>
            <p:nvPr/>
          </p:nvGrpSpPr>
          <p:grpSpPr>
            <a:xfrm>
              <a:off x="8588264" y="5247862"/>
              <a:ext cx="1621085" cy="196500"/>
              <a:chOff x="8588264" y="5247862"/>
              <a:chExt cx="1621085" cy="196500"/>
            </a:xfrm>
          </p:grpSpPr>
          <p:sp>
            <p:nvSpPr>
              <p:cNvPr id="816" name="Google Shape;816;p25"/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/>
                <a:ahLst/>
                <a:cxnLst/>
                <a:rect l="l" t="t" r="r" b="b"/>
                <a:pathLst>
                  <a:path w="47228" h="132016" extrusionOk="0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7" name="Google Shape;817;p25"/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8" name="Google Shape;818;p25"/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19" name="Google Shape;819;p25"/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83125" h="93916" extrusionOk="0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0" name="Google Shape;820;p25"/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1" name="Google Shape;821;p25"/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2" name="Google Shape;822;p25"/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3" name="Google Shape;823;p25"/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76460" h="94107" extrusionOk="0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4" name="Google Shape;824;p25"/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5" name="Google Shape;825;p25"/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57797" h="94107" extrusionOk="0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6" name="Google Shape;826;p25"/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7" name="Google Shape;827;p25"/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8" name="Google Shape;828;p25"/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29" name="Google Shape;829;p25"/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53491" h="90487" extrusionOk="0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30" name="Google Shape;830;p25"/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31" name="Google Shape;831;p25"/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32" name="Google Shape;832;p25"/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833" name="Google Shape;833;p25"/>
            <p:cNvSpPr/>
            <p:nvPr/>
          </p:nvSpPr>
          <p:spPr>
            <a:xfrm>
              <a:off x="10310661" y="5651912"/>
              <a:ext cx="1645366" cy="382904"/>
            </a:xfrm>
            <a:custGeom>
              <a:avLst/>
              <a:gdLst/>
              <a:ahLst/>
              <a:cxnLst/>
              <a:rect l="l" t="t" r="r" b="b"/>
              <a:pathLst>
                <a:path w="1645366" h="382904" extrusionOk="0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  <a:noFill/>
            <a:ln>
              <a:noFill/>
            </a:ln>
          </p:spPr>
        </p:sp>
        <p:pic>
          <p:nvPicPr>
            <p:cNvPr id="834" name="Google Shape;834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23411" y="5635244"/>
              <a:ext cx="987219" cy="387477"/>
            </a:xfrm>
            <a:custGeom>
              <a:avLst/>
              <a:gdLst/>
              <a:ahLst/>
              <a:cxnLst/>
              <a:rect l="l" t="t" r="r" b="b"/>
              <a:pathLst>
                <a:path w="987219" h="387477" extrusionOk="0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  <a:noFill/>
            <a:ln>
              <a:noFill/>
            </a:ln>
          </p:spPr>
        </p:pic>
        <p:sp>
          <p:nvSpPr>
            <p:cNvPr id="835" name="Google Shape;835;p25"/>
            <p:cNvSpPr/>
            <p:nvPr/>
          </p:nvSpPr>
          <p:spPr>
            <a:xfrm>
              <a:off x="14224310" y="5476843"/>
              <a:ext cx="544646" cy="544829"/>
            </a:xfrm>
            <a:custGeom>
              <a:avLst/>
              <a:gdLst/>
              <a:ahLst/>
              <a:cxnLst/>
              <a:rect l="l" t="t" r="r" b="b"/>
              <a:pathLst>
                <a:path w="544646" h="544829" extrusionOk="0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  <a:noFill/>
            <a:ln>
              <a:noFill/>
            </a:ln>
          </p:spPr>
        </p:sp>
      </p:grpSp>
      <p:sp>
        <p:nvSpPr>
          <p:cNvPr id="836" name="Google Shape;836;p25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7" name="Google Shape;837;p25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hip Slide_3">
  <p:cSld name="Partnership Slide_3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26"/>
          <p:cNvGrpSpPr/>
          <p:nvPr/>
        </p:nvGrpSpPr>
        <p:grpSpPr>
          <a:xfrm>
            <a:off x="123825" y="3857354"/>
            <a:ext cx="9020359" cy="1286019"/>
            <a:chOff x="272243" y="8481417"/>
            <a:chExt cx="19832262" cy="2827655"/>
          </a:xfrm>
        </p:grpSpPr>
        <p:sp>
          <p:nvSpPr>
            <p:cNvPr id="840" name="Google Shape;840;p26"/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 extrusionOk="0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 extrusionOk="0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842" name="Google Shape;842;p26"/>
          <p:cNvSpPr/>
          <p:nvPr/>
        </p:nvSpPr>
        <p:spPr>
          <a:xfrm>
            <a:off x="0" y="3857354"/>
            <a:ext cx="123903" cy="1286019"/>
          </a:xfrm>
          <a:custGeom>
            <a:avLst/>
            <a:gdLst/>
            <a:ahLst/>
            <a:cxnLst/>
            <a:rect l="l" t="t" r="r" b="b"/>
            <a:pathLst>
              <a:path w="272415" h="2827654" extrusionOk="0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843" name="Google Shape;843;p26"/>
          <p:cNvSpPr txBox="1"/>
          <p:nvPr/>
        </p:nvSpPr>
        <p:spPr>
          <a:xfrm>
            <a:off x="7953598" y="4405464"/>
            <a:ext cx="763925" cy="346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844" name="Google Shape;844;p26"/>
          <p:cNvGrpSpPr/>
          <p:nvPr/>
        </p:nvGrpSpPr>
        <p:grpSpPr>
          <a:xfrm>
            <a:off x="1297205" y="2190370"/>
            <a:ext cx="6549589" cy="762760"/>
            <a:chOff x="5334025" y="5104384"/>
            <a:chExt cx="9434931" cy="1102714"/>
          </a:xfrm>
        </p:grpSpPr>
        <p:grpSp>
          <p:nvGrpSpPr>
            <p:cNvPr id="845" name="Google Shape;845;p26"/>
            <p:cNvGrpSpPr/>
            <p:nvPr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846" name="Google Shape;846;p26"/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47" name="Google Shape;847;p26"/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48" name="Google Shape;848;p26"/>
              <p:cNvGrpSpPr/>
              <p:nvPr/>
            </p:nvGrpSpPr>
            <p:grpSpPr>
              <a:xfrm>
                <a:off x="7078488" y="5238718"/>
                <a:ext cx="335071" cy="114394"/>
                <a:chOff x="7078488" y="5238718"/>
                <a:chExt cx="335071" cy="114394"/>
              </a:xfrm>
            </p:grpSpPr>
            <p:sp>
              <p:nvSpPr>
                <p:cNvPr id="849" name="Google Shape;849;p26"/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50" name="Google Shape;850;p26"/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89" h="114204" extrusionOk="0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51" name="Google Shape;851;p26"/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28" h="114109" extrusionOk="0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52" name="Google Shape;852;p26"/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53" name="Google Shape;853;p26"/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54" name="Google Shape;854;p26"/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/>
                <a:ahLst/>
                <a:cxnLst/>
                <a:rect l="l" t="t" r="r" b="b"/>
                <a:pathLst>
                  <a:path w="92837" h="89344" extrusionOk="0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55" name="Google Shape;855;p26"/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</p:grpSpPr>
            <p:sp>
              <p:nvSpPr>
                <p:cNvPr id="856" name="Google Shape;856;p26"/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123" h="88963" extrusionOk="0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57" name="Google Shape;857;p26"/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062" h="160972" extrusionOk="0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58" name="Google Shape;858;p26"/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737" h="110871" extrusionOk="0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59" name="Google Shape;859;p26"/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0" name="Google Shape;860;p26"/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1" name="Google Shape;861;p26"/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2" name="Google Shape;862;p26"/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3" name="Google Shape;863;p26"/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1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4" name="Google Shape;864;p26"/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65" name="Google Shape;865;p26"/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</p:grpSpPr>
            <p:sp>
              <p:nvSpPr>
                <p:cNvPr id="866" name="Google Shape;866;p26"/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67" name="Google Shape;867;p26"/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0" h="160972" extrusionOk="0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68" name="Google Shape;868;p26"/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/>
                <a:ahLst/>
                <a:cxnLst/>
                <a:rect l="l" t="t" r="r" b="b"/>
                <a:pathLst>
                  <a:path w="1157850" h="7619" extrusionOk="0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69" name="Google Shape;869;p26"/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/>
                <a:ahLst/>
                <a:cxnLst/>
                <a:rect l="l" t="t" r="r" b="b"/>
                <a:pathLst>
                  <a:path w="90266" h="91344" extrusionOk="0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70" name="Google Shape;870;p26"/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/>
                <a:ahLst/>
                <a:cxnLst/>
                <a:rect l="l" t="t" r="r" b="b"/>
                <a:pathLst>
                  <a:path w="65986" h="88582" extrusionOk="0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71" name="Google Shape;871;p26"/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5600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72" name="Google Shape;872;p26"/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/>
                <a:ahLst/>
                <a:cxnLst/>
                <a:rect l="l" t="t" r="r" b="b"/>
                <a:pathLst>
                  <a:path w="162251" h="112490" extrusionOk="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73" name="Google Shape;873;p26"/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74" name="Google Shape;874;p26"/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</p:grpSpPr>
            <p:sp>
              <p:nvSpPr>
                <p:cNvPr id="875" name="Google Shape;875;p26"/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76" name="Google Shape;876;p26"/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1" h="111347" extrusionOk="0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77" name="Google Shape;877;p26"/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1" h="160972" extrusionOk="0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78" name="Google Shape;878;p26"/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5975" h="111633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79" name="Google Shape;879;p26"/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752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80" name="Google Shape;880;p26"/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/>
                <a:ahLst/>
                <a:cxnLst/>
                <a:rect l="l" t="t" r="r" b="b"/>
                <a:pathLst>
                  <a:path w="114642" h="111633" extrusionOk="0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81" name="Google Shape;881;p26"/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89028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82" name="Google Shape;882;p26"/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</p:grpSpPr>
            <p:sp>
              <p:nvSpPr>
                <p:cNvPr id="883" name="Google Shape;883;p26"/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54" h="110775" extrusionOk="0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84" name="Google Shape;884;p26"/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175" h="114204" extrusionOk="0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85" name="Google Shape;885;p26"/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44847" h="110870" extrusionOk="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86" name="Google Shape;886;p26"/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110870" extrusionOk="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87" name="Google Shape;887;p26"/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/>
                <a:ahLst/>
                <a:cxnLst/>
                <a:rect l="l" t="t" r="r" b="b"/>
                <a:pathLst>
                  <a:path w="111404" h="110870" extrusionOk="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888" name="Google Shape;888;p26"/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/>
                <a:ahLst/>
                <a:cxnLst/>
                <a:rect l="l" t="t" r="r" b="b"/>
                <a:pathLst>
                  <a:path w="157776" h="158781" extrusionOk="0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889" name="Google Shape;889;p26"/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890" name="Google Shape;890;p26"/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344" h="1102714" extrusionOk="0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1" name="Google Shape;891;p26"/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211" h="966216" extrusionOk="0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2" name="Google Shape;892;p26"/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887" h="282702" extrusionOk="0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3" name="Google Shape;893;p26"/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215" h="32575" extrusionOk="0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4" name="Google Shape;894;p26"/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6" h="97726" extrusionOk="0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5" name="Google Shape;895;p26"/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602" h="282702" extrusionOk="0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6" name="Google Shape;896;p26"/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605" h="159067" extrusionOk="0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7" name="Google Shape;897;p26"/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86" h="166211" extrusionOk="0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898" name="Google Shape;898;p26"/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899" name="Google Shape;899;p26"/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/>
                <a:ahLst/>
                <a:cxnLst/>
                <a:rect l="l" t="t" r="r" b="b"/>
                <a:pathLst>
                  <a:path w="288605" h="64960" extrusionOk="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grpSp>
            <p:nvGrpSpPr>
              <p:cNvPr id="900" name="Google Shape;900;p26"/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</p:grpSpPr>
            <p:sp>
              <p:nvSpPr>
                <p:cNvPr id="901" name="Google Shape;901;p26"/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386" h="86010" extrusionOk="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2" name="Google Shape;902;p26"/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78" h="64579" extrusionOk="0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3" name="Google Shape;903;p26"/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39" h="65341" extrusionOk="0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4" name="Google Shape;904;p26"/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120" h="32575" extrusionOk="0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5" name="Google Shape;905;p26"/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6" name="Google Shape;906;p26"/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63" h="80200" extrusionOk="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  <p:sp>
              <p:nvSpPr>
                <p:cNvPr id="907" name="Google Shape;907;p26"/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48" h="102869" extrusionOk="0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41575" tIns="20775" rIns="41575" bIns="2077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800"/>
                </a:p>
              </p:txBody>
            </p:sp>
          </p:grpSp>
          <p:sp>
            <p:nvSpPr>
              <p:cNvPr id="908" name="Google Shape;908;p26"/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09" name="Google Shape;909;p26"/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/>
                <a:ahLst/>
                <a:cxnLst/>
                <a:rect l="l" t="t" r="r" b="b"/>
                <a:pathLst>
                  <a:path w="109976" h="190" extrusionOk="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0" name="Google Shape;910;p26"/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/>
                <a:ahLst/>
                <a:cxnLst/>
                <a:rect l="l" t="t" r="r" b="b"/>
                <a:pathLst>
                  <a:path w="290129" h="79914" extrusionOk="0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1" name="Google Shape;911;p26"/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2" name="Google Shape;912;p26"/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319182" extrusionOk="0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3" name="Google Shape;913;p26"/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37896" h="57150" extrusionOk="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4" name="Google Shape;914;p26"/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/>
                <a:ahLst/>
                <a:cxnLst/>
                <a:rect l="l" t="t" r="r" b="b"/>
                <a:pathLst>
                  <a:path w="42181" h="56292" extrusionOk="0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5" name="Google Shape;915;p26"/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/>
                <a:ahLst/>
                <a:cxnLst/>
                <a:rect l="l" t="t" r="r" b="b"/>
                <a:pathLst>
                  <a:path w="40467" h="58578" extrusionOk="0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16" name="Google Shape;916;p26"/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/>
                <a:ahLst/>
                <a:cxnLst/>
                <a:rect l="l" t="t" r="r" b="b"/>
                <a:pathLst>
                  <a:path w="22566" h="56959" extrusionOk="0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917" name="Google Shape;917;p26"/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/>
              <a:ahLst/>
              <a:cxnLst/>
              <a:rect l="l" t="t" r="r" b="b"/>
              <a:pathLst>
                <a:path w="49513" h="856107" extrusionOk="0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pic>
          <p:nvPicPr>
            <p:cNvPr id="918" name="Google Shape;918;p2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637111" y="5686107"/>
              <a:ext cx="1051206" cy="363473"/>
            </a:xfrm>
            <a:custGeom>
              <a:avLst/>
              <a:gdLst/>
              <a:ahLst/>
              <a:cxnLst/>
              <a:rect l="l" t="t" r="r" b="b"/>
              <a:pathLst>
                <a:path w="1051206" h="363473" extrusionOk="0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919" name="Google Shape;919;p26"/>
            <p:cNvGrpSpPr/>
            <p:nvPr/>
          </p:nvGrpSpPr>
          <p:grpSpPr>
            <a:xfrm>
              <a:off x="8588264" y="5247862"/>
              <a:ext cx="1621085" cy="196500"/>
              <a:chOff x="8588264" y="5247862"/>
              <a:chExt cx="1621085" cy="196500"/>
            </a:xfrm>
          </p:grpSpPr>
          <p:sp>
            <p:nvSpPr>
              <p:cNvPr id="920" name="Google Shape;920;p26"/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/>
                <a:ahLst/>
                <a:cxnLst/>
                <a:rect l="l" t="t" r="r" b="b"/>
                <a:pathLst>
                  <a:path w="47228" h="132016" extrusionOk="0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1" name="Google Shape;921;p26"/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2" name="Google Shape;922;p26"/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3" name="Google Shape;923;p26"/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/>
                <a:ahLst/>
                <a:cxnLst/>
                <a:rect l="l" t="t" r="r" b="b"/>
                <a:pathLst>
                  <a:path w="83125" h="93916" extrusionOk="0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4" name="Google Shape;924;p26"/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5" name="Google Shape;925;p26"/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6" name="Google Shape;926;p26"/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92106" extrusionOk="0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7" name="Google Shape;927;p26"/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76460" h="94107" extrusionOk="0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8" name="Google Shape;928;p26"/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/>
                <a:ahLst/>
                <a:cxnLst/>
                <a:rect l="l" t="t" r="r" b="b"/>
                <a:pathLst>
                  <a:path w="63319" h="92106" extrusionOk="0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29" name="Google Shape;929;p26"/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/>
                <a:ahLst/>
                <a:cxnLst/>
                <a:rect l="l" t="t" r="r" b="b"/>
                <a:pathLst>
                  <a:path w="57797" h="94107" extrusionOk="0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0" name="Google Shape;930;p26"/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1" name="Google Shape;931;p26"/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2" name="Google Shape;932;p26"/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38207" extrusionOk="0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3" name="Google Shape;933;p26"/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53491" h="90487" extrusionOk="0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4" name="Google Shape;934;p26"/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/>
                <a:ahLst/>
                <a:cxnLst/>
                <a:rect l="l" t="t" r="r" b="b"/>
                <a:pathLst>
                  <a:path w="39896" h="139636" extrusionOk="0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5" name="Google Shape;935;p26"/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/>
                <a:ahLst/>
                <a:cxnLst/>
                <a:rect l="l" t="t" r="r" b="b"/>
                <a:pathLst>
                  <a:path w="59225" h="114014" extrusionOk="0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  <p:sp>
            <p:nvSpPr>
              <p:cNvPr id="936" name="Google Shape;936;p26"/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/>
                <a:ahLst/>
                <a:cxnLst/>
                <a:rect l="l" t="t" r="r" b="b"/>
                <a:pathLst>
                  <a:path w="97217" h="150209" extrusionOk="0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41575" tIns="20775" rIns="41575" bIns="2077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/>
              </a:p>
            </p:txBody>
          </p:sp>
        </p:grpSp>
        <p:sp>
          <p:nvSpPr>
            <p:cNvPr id="937" name="Google Shape;937;p26"/>
            <p:cNvSpPr/>
            <p:nvPr/>
          </p:nvSpPr>
          <p:spPr>
            <a:xfrm>
              <a:off x="10310661" y="5651912"/>
              <a:ext cx="1645366" cy="382904"/>
            </a:xfrm>
            <a:custGeom>
              <a:avLst/>
              <a:gdLst/>
              <a:ahLst/>
              <a:cxnLst/>
              <a:rect l="l" t="t" r="r" b="b"/>
              <a:pathLst>
                <a:path w="1645366" h="382904" extrusionOk="0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  <a:noFill/>
            <a:ln>
              <a:noFill/>
            </a:ln>
          </p:spPr>
        </p:sp>
        <p:pic>
          <p:nvPicPr>
            <p:cNvPr id="938" name="Google Shape;938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23411" y="5635244"/>
              <a:ext cx="987219" cy="387477"/>
            </a:xfrm>
            <a:custGeom>
              <a:avLst/>
              <a:gdLst/>
              <a:ahLst/>
              <a:cxnLst/>
              <a:rect l="l" t="t" r="r" b="b"/>
              <a:pathLst>
                <a:path w="987219" h="387477" extrusionOk="0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  <a:noFill/>
            <a:ln>
              <a:noFill/>
            </a:ln>
          </p:spPr>
        </p:pic>
        <p:sp>
          <p:nvSpPr>
            <p:cNvPr id="939" name="Google Shape;939;p26"/>
            <p:cNvSpPr/>
            <p:nvPr/>
          </p:nvSpPr>
          <p:spPr>
            <a:xfrm>
              <a:off x="14224310" y="5476843"/>
              <a:ext cx="544646" cy="544829"/>
            </a:xfrm>
            <a:custGeom>
              <a:avLst/>
              <a:gdLst/>
              <a:ahLst/>
              <a:cxnLst/>
              <a:rect l="l" t="t" r="r" b="b"/>
              <a:pathLst>
                <a:path w="544646" h="544829" extrusionOk="0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  <a:noFill/>
            <a:ln>
              <a:noFill/>
            </a:ln>
          </p:spPr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_1">
  <p:cSld name="Closing Slide_1"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7"/>
          <p:cNvSpPr/>
          <p:nvPr/>
        </p:nvSpPr>
        <p:spPr>
          <a:xfrm>
            <a:off x="0" y="0"/>
            <a:ext cx="9020386" cy="5143211"/>
          </a:xfrm>
          <a:custGeom>
            <a:avLst/>
            <a:gdLst/>
            <a:ahLst/>
            <a:cxnLst/>
            <a:rect l="l" t="t" r="r" b="b"/>
            <a:pathLst>
              <a:path w="19832320" h="11308715" extrusionOk="0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942" name="Google Shape;942;p27"/>
          <p:cNvSpPr/>
          <p:nvPr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E5007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943" name="Google Shape;943;p27"/>
          <p:cNvGrpSpPr/>
          <p:nvPr/>
        </p:nvGrpSpPr>
        <p:grpSpPr>
          <a:xfrm>
            <a:off x="2217396" y="1990448"/>
            <a:ext cx="4734142" cy="1165397"/>
            <a:chOff x="942530" y="948344"/>
            <a:chExt cx="3788430" cy="932658"/>
          </a:xfrm>
        </p:grpSpPr>
        <p:sp>
          <p:nvSpPr>
            <p:cNvPr id="944" name="Google Shape;944;p27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5" name="Google Shape;945;p27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6" name="Google Shape;946;p27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7" name="Google Shape;947;p27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8" name="Google Shape;948;p27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49" name="Google Shape;949;p27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0" name="Google Shape;950;p27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1" name="Google Shape;951;p27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2" name="Google Shape;952;p27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3" name="Google Shape;953;p27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4" name="Google Shape;954;p27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5" name="Google Shape;955;p27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6" name="Google Shape;956;p27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7" name="Google Shape;957;p27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8" name="Google Shape;958;p27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59" name="Google Shape;959;p27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1" name="Google Shape;961;p27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4" name="Google Shape;964;p27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8" name="Google Shape;968;p27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69" name="Google Shape;969;p27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7" name="Google Shape;977;p27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4" name="Google Shape;984;p27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5" name="Google Shape;985;p27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6" name="Google Shape;986;p27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7" name="Google Shape;987;p27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8" name="Google Shape;988;p27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89" name="Google Shape;989;p27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0" name="Google Shape;990;p27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4" name="Google Shape;994;p27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5" name="Google Shape;995;p27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6" name="Google Shape;996;p27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7" name="Google Shape;997;p27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8" name="Google Shape;998;p27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999" name="Google Shape;999;p27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0" name="Google Shape;1000;p27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1" name="Google Shape;1001;p27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2" name="Google Shape;1002;p27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3" name="Google Shape;1003;p27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4" name="Google Shape;1004;p27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5" name="Google Shape;1005;p27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6" name="Google Shape;1006;p27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07" name="Google Shape;1007;p27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_2">
  <p:cSld name="Closing Slide_2"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28"/>
          <p:cNvSpPr/>
          <p:nvPr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1010" name="Google Shape;1010;p28"/>
          <p:cNvGrpSpPr/>
          <p:nvPr/>
        </p:nvGrpSpPr>
        <p:grpSpPr>
          <a:xfrm>
            <a:off x="2217396" y="1989051"/>
            <a:ext cx="4734142" cy="1165397"/>
            <a:chOff x="942530" y="948344"/>
            <a:chExt cx="3788430" cy="932658"/>
          </a:xfrm>
        </p:grpSpPr>
        <p:sp>
          <p:nvSpPr>
            <p:cNvPr id="1011" name="Google Shape;1011;p28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6" name="Google Shape;1016;p28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7" name="Google Shape;1017;p28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6" name="Google Shape;1026;p28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7" name="Google Shape;1027;p28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6" name="Google Shape;1036;p28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7" name="Google Shape;1037;p28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8" name="Google Shape;1038;p28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39" name="Google Shape;1039;p28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0" name="Google Shape;1040;p28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49" name="Google Shape;1049;p28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0" name="Google Shape;1050;p28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1" name="Google Shape;1051;p28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2" name="Google Shape;1052;p28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3" name="Google Shape;1053;p28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4" name="Google Shape;1054;p28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5" name="Google Shape;1055;p28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6" name="Google Shape;1056;p28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7" name="Google Shape;1057;p28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8" name="Google Shape;1058;p28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59" name="Google Shape;1059;p28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0" name="Google Shape;1060;p28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1" name="Google Shape;1061;p28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2" name="Google Shape;1062;p28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3" name="Google Shape;1063;p28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4" name="Google Shape;1064;p28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5" name="Google Shape;1065;p28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6" name="Google Shape;1066;p28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7" name="Google Shape;1067;p28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8" name="Google Shape;1068;p28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69" name="Google Shape;1069;p28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0" name="Google Shape;1070;p28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1" name="Google Shape;1071;p28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2" name="Google Shape;1072;p28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3" name="Google Shape;1073;p28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4" name="Google Shape;1074;p28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6" name="Google Shape;1076;p29"/>
          <p:cNvGrpSpPr/>
          <p:nvPr/>
        </p:nvGrpSpPr>
        <p:grpSpPr>
          <a:xfrm>
            <a:off x="123825" y="3857354"/>
            <a:ext cx="9020359" cy="1286019"/>
            <a:chOff x="272243" y="8481417"/>
            <a:chExt cx="19832262" cy="2827655"/>
          </a:xfrm>
        </p:grpSpPr>
        <p:sp>
          <p:nvSpPr>
            <p:cNvPr id="1077" name="Google Shape;1077;p29"/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 extrusionOk="0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 extrusionOk="0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079" name="Google Shape;1079;p29"/>
          <p:cNvSpPr/>
          <p:nvPr/>
        </p:nvSpPr>
        <p:spPr>
          <a:xfrm>
            <a:off x="0" y="3857354"/>
            <a:ext cx="123903" cy="1286019"/>
          </a:xfrm>
          <a:custGeom>
            <a:avLst/>
            <a:gdLst/>
            <a:ahLst/>
            <a:cxnLst/>
            <a:rect l="l" t="t" r="r" b="b"/>
            <a:pathLst>
              <a:path w="272415" h="2827654" extrusionOk="0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080" name="Google Shape;1080;p29"/>
          <p:cNvSpPr txBox="1"/>
          <p:nvPr/>
        </p:nvSpPr>
        <p:spPr>
          <a:xfrm>
            <a:off x="7953598" y="4405464"/>
            <a:ext cx="763925" cy="346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081" name="Google Shape;1081;p29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 b="0" i="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082" name="Google Shape;1082;p29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083" name="Google Shape;1083;p29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4" name="Google Shape;1084;p29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5" name="Google Shape;1085;p29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6" name="Google Shape;1086;p29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7" name="Google Shape;1087;p29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8" name="Google Shape;1088;p29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89" name="Google Shape;1089;p29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0" name="Google Shape;1090;p29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1" name="Google Shape;1091;p29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2" name="Google Shape;1092;p29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3" name="Google Shape;1093;p29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4" name="Google Shape;1094;p29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5" name="Google Shape;1095;p29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6" name="Google Shape;1096;p29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7" name="Google Shape;1097;p29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8" name="Google Shape;1098;p29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099" name="Google Shape;1099;p29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0" name="Google Shape;1100;p29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1" name="Google Shape;1101;p29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2" name="Google Shape;1102;p29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3" name="Google Shape;1103;p29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4" name="Google Shape;1104;p29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5" name="Google Shape;1105;p29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6" name="Google Shape;1106;p29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7" name="Google Shape;1107;p29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8" name="Google Shape;1108;p29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09" name="Google Shape;1109;p29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0" name="Google Shape;1110;p29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1" name="Google Shape;1111;p29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2" name="Google Shape;1112;p29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3" name="Google Shape;1113;p29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4" name="Google Shape;1114;p29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5" name="Google Shape;1115;p29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6" name="Google Shape;1116;p29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7" name="Google Shape;1117;p29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8" name="Google Shape;1118;p29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19" name="Google Shape;1119;p29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0" name="Google Shape;1120;p29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1" name="Google Shape;1121;p29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2" name="Google Shape;1122;p29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3" name="Google Shape;1123;p29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4" name="Google Shape;1124;p29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5" name="Google Shape;1125;p29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6" name="Google Shape;1126;p29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7" name="Google Shape;1127;p29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8" name="Google Shape;1128;p29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29" name="Google Shape;1129;p29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0" name="Google Shape;1130;p29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1" name="Google Shape;1131;p29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2" name="Google Shape;1132;p29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3" name="Google Shape;1133;p29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4" name="Google Shape;1134;p29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5" name="Google Shape;1135;p29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6" name="Google Shape;1136;p29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7" name="Google Shape;1137;p29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8" name="Google Shape;1138;p29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39" name="Google Shape;1139;p29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0" name="Google Shape;1140;p29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1" name="Google Shape;1141;p29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2" name="Google Shape;1142;p29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3" name="Google Shape;1143;p29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4" name="Google Shape;1144;p29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5" name="Google Shape;1145;p29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46" name="Google Shape;1146;p29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1">
  <p:cSld name="Cover Slide_1"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0"/>
          <p:cNvSpPr/>
          <p:nvPr/>
        </p:nvSpPr>
        <p:spPr>
          <a:xfrm>
            <a:off x="4353925" y="3428759"/>
            <a:ext cx="3489218" cy="1714596"/>
          </a:xfrm>
          <a:custGeom>
            <a:avLst/>
            <a:gdLst/>
            <a:ahLst/>
            <a:cxnLst/>
            <a:rect l="l" t="t" r="r" b="b"/>
            <a:pathLst>
              <a:path w="7671434" h="3769995" extrusionOk="0">
                <a:moveTo>
                  <a:pt x="0" y="3769518"/>
                </a:moveTo>
                <a:lnTo>
                  <a:pt x="7671305" y="3769518"/>
                </a:lnTo>
                <a:lnTo>
                  <a:pt x="7671305" y="0"/>
                </a:lnTo>
                <a:lnTo>
                  <a:pt x="0" y="0"/>
                </a:lnTo>
                <a:lnTo>
                  <a:pt x="0" y="3769518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149" name="Google Shape;1149;p30"/>
          <p:cNvSpPr/>
          <p:nvPr/>
        </p:nvSpPr>
        <p:spPr>
          <a:xfrm>
            <a:off x="7843085" y="3428759"/>
            <a:ext cx="1301128" cy="1714596"/>
          </a:xfrm>
          <a:custGeom>
            <a:avLst/>
            <a:gdLst/>
            <a:ahLst/>
            <a:cxnLst/>
            <a:rect l="l" t="t" r="r" b="b"/>
            <a:pathLst>
              <a:path w="2860675" h="3769995" extrusionOk="0">
                <a:moveTo>
                  <a:pt x="2860206" y="0"/>
                </a:moveTo>
                <a:lnTo>
                  <a:pt x="0" y="0"/>
                </a:lnTo>
                <a:lnTo>
                  <a:pt x="0" y="3769518"/>
                </a:lnTo>
                <a:lnTo>
                  <a:pt x="2860206" y="3769518"/>
                </a:lnTo>
                <a:lnTo>
                  <a:pt x="286020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150" name="Google Shape;1150;p30"/>
          <p:cNvSpPr txBox="1"/>
          <p:nvPr/>
        </p:nvSpPr>
        <p:spPr>
          <a:xfrm>
            <a:off x="4784296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151" name="Google Shape;1151;p30"/>
          <p:cNvSpPr>
            <a:spLocks noGrp="1"/>
          </p:cNvSpPr>
          <p:nvPr>
            <p:ph type="pic" idx="2"/>
          </p:nvPr>
        </p:nvSpPr>
        <p:spPr>
          <a:xfrm>
            <a:off x="4353942" y="0"/>
            <a:ext cx="4790058" cy="3428759"/>
          </a:xfrm>
          <a:prstGeom prst="rect">
            <a:avLst/>
          </a:prstGeom>
          <a:noFill/>
          <a:ln>
            <a:noFill/>
          </a:ln>
        </p:spPr>
      </p:sp>
      <p:sp>
        <p:nvSpPr>
          <p:cNvPr id="1152" name="Google Shape;1152;p30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153" name="Google Shape;1153;p30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154" name="Google Shape;1154;p30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8" name="Google Shape;1158;p30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2" name="Google Shape;1162;p30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3" name="Google Shape;1163;p30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4" name="Google Shape;1164;p30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5" name="Google Shape;1165;p30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6" name="Google Shape;1166;p30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7" name="Google Shape;1167;p30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8" name="Google Shape;1168;p30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69" name="Google Shape;1169;p30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0" name="Google Shape;1170;p30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1" name="Google Shape;1171;p30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2" name="Google Shape;1172;p30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3" name="Google Shape;1173;p30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4" name="Google Shape;1174;p30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5" name="Google Shape;1175;p30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6" name="Google Shape;1176;p30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7" name="Google Shape;1177;p30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8" name="Google Shape;1178;p30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79" name="Google Shape;1179;p30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0" name="Google Shape;1180;p30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1" name="Google Shape;1181;p30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2" name="Google Shape;1182;p30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3" name="Google Shape;1183;p30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4" name="Google Shape;1184;p30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5" name="Google Shape;1185;p30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6" name="Google Shape;1186;p30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7" name="Google Shape;1187;p30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8" name="Google Shape;1188;p30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89" name="Google Shape;1189;p30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0" name="Google Shape;1190;p30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1" name="Google Shape;1191;p30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2" name="Google Shape;1192;p30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2">
  <p:cSld name="Cover Slide_2"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31"/>
          <p:cNvGrpSpPr/>
          <p:nvPr/>
        </p:nvGrpSpPr>
        <p:grpSpPr>
          <a:xfrm>
            <a:off x="4353925" y="0"/>
            <a:ext cx="4790288" cy="5143211"/>
            <a:chOff x="9572587" y="0"/>
            <a:chExt cx="10531981" cy="11308715"/>
          </a:xfrm>
        </p:grpSpPr>
        <p:sp>
          <p:nvSpPr>
            <p:cNvPr id="1220" name="Google Shape;1220;p31"/>
            <p:cNvSpPr/>
            <p:nvPr/>
          </p:nvSpPr>
          <p:spPr>
            <a:xfrm>
              <a:off x="9572587" y="0"/>
              <a:ext cx="7671434" cy="11308715"/>
            </a:xfrm>
            <a:custGeom>
              <a:avLst/>
              <a:gdLst/>
              <a:ahLst/>
              <a:cxnLst/>
              <a:rect l="l" t="t" r="r" b="b"/>
              <a:pathLst>
                <a:path w="7671434" h="11308715" extrusionOk="0">
                  <a:moveTo>
                    <a:pt x="0" y="11308556"/>
                  </a:moveTo>
                  <a:lnTo>
                    <a:pt x="7671305" y="11308556"/>
                  </a:lnTo>
                  <a:lnTo>
                    <a:pt x="7671305" y="0"/>
                  </a:lnTo>
                  <a:lnTo>
                    <a:pt x="0" y="0"/>
                  </a:lnTo>
                  <a:lnTo>
                    <a:pt x="0" y="1130855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21" name="Google Shape;1221;p31"/>
            <p:cNvSpPr/>
            <p:nvPr/>
          </p:nvSpPr>
          <p:spPr>
            <a:xfrm>
              <a:off x="17243893" y="0"/>
              <a:ext cx="2860675" cy="11308715"/>
            </a:xfrm>
            <a:custGeom>
              <a:avLst/>
              <a:gdLst/>
              <a:ahLst/>
              <a:cxnLst/>
              <a:rect l="l" t="t" r="r" b="b"/>
              <a:pathLst>
                <a:path w="2860675" h="11308715" extrusionOk="0">
                  <a:moveTo>
                    <a:pt x="286020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860206" y="11308556"/>
                  </a:lnTo>
                  <a:lnTo>
                    <a:pt x="28602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222" name="Google Shape;1222;p31"/>
          <p:cNvSpPr txBox="1"/>
          <p:nvPr/>
        </p:nvSpPr>
        <p:spPr>
          <a:xfrm>
            <a:off x="4784296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223" name="Google Shape;1223;p31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224" name="Google Shape;1224;p31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225" name="Google Shape;1225;p31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26" name="Google Shape;1226;p31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27" name="Google Shape;1227;p31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28" name="Google Shape;1228;p31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29" name="Google Shape;1229;p31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0" name="Google Shape;1230;p31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1" name="Google Shape;1231;p31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2" name="Google Shape;1232;p31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3" name="Google Shape;1233;p31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4" name="Google Shape;1234;p31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5" name="Google Shape;1235;p31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6" name="Google Shape;1236;p31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7" name="Google Shape;1237;p31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8" name="Google Shape;1238;p31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39" name="Google Shape;1239;p31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0" name="Google Shape;1240;p31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1" name="Google Shape;1241;p31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2" name="Google Shape;1242;p31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3" name="Google Shape;1243;p31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4" name="Google Shape;1244;p31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5" name="Google Shape;1245;p31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7" name="Google Shape;1247;p31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8" name="Google Shape;1248;p31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49" name="Google Shape;1249;p31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0" name="Google Shape;1250;p31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1" name="Google Shape;1251;p31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2" name="Google Shape;1252;p31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3" name="Google Shape;1253;p31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4" name="Google Shape;1254;p31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5" name="Google Shape;1255;p31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6" name="Google Shape;1256;p31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7" name="Google Shape;1257;p31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8" name="Google Shape;1258;p31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59" name="Google Shape;1259;p31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0" name="Google Shape;1260;p31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1" name="Google Shape;1261;p31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2" name="Google Shape;1262;p31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3" name="Google Shape;1263;p31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4" name="Google Shape;1264;p31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5" name="Google Shape;1265;p31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6" name="Google Shape;1266;p31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7" name="Google Shape;1267;p31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8" name="Google Shape;1268;p31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69" name="Google Shape;1269;p31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0" name="Google Shape;1270;p31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1" name="Google Shape;1271;p31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2" name="Google Shape;1272;p31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3" name="Google Shape;1273;p31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4" name="Google Shape;1274;p31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5" name="Google Shape;1275;p31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6" name="Google Shape;1276;p31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7" name="Google Shape;1277;p31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8" name="Google Shape;1278;p31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79" name="Google Shape;1279;p31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0" name="Google Shape;1280;p31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1" name="Google Shape;1281;p31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2" name="Google Shape;1282;p31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3" name="Google Shape;1283;p31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4" name="Google Shape;1284;p31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5" name="Google Shape;1285;p31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6" name="Google Shape;1286;p31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7" name="Google Shape;1287;p31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88" name="Google Shape;1288;p31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3">
  <p:cSld name="Cover Slide_3"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32"/>
          <p:cNvSpPr/>
          <p:nvPr/>
        </p:nvSpPr>
        <p:spPr>
          <a:xfrm>
            <a:off x="7549542" y="0"/>
            <a:ext cx="1594671" cy="5143211"/>
          </a:xfrm>
          <a:custGeom>
            <a:avLst/>
            <a:gdLst/>
            <a:ahLst/>
            <a:cxnLst/>
            <a:rect l="l" t="t" r="r" b="b"/>
            <a:pathLst>
              <a:path w="2860675" h="11308715" extrusionOk="0">
                <a:moveTo>
                  <a:pt x="2860206" y="0"/>
                </a:moveTo>
                <a:lnTo>
                  <a:pt x="0" y="0"/>
                </a:lnTo>
                <a:lnTo>
                  <a:pt x="0" y="11308556"/>
                </a:lnTo>
                <a:lnTo>
                  <a:pt x="2860206" y="11308556"/>
                </a:lnTo>
                <a:lnTo>
                  <a:pt x="286020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291" name="Google Shape;1291;p32"/>
          <p:cNvSpPr txBox="1"/>
          <p:nvPr/>
        </p:nvSpPr>
        <p:spPr>
          <a:xfrm>
            <a:off x="4784296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292" name="Google Shape;1292;p32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293" name="Google Shape;1293;p32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294" name="Google Shape;1294;p32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5" name="Google Shape;1295;p32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6" name="Google Shape;1296;p32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7" name="Google Shape;1297;p32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8" name="Google Shape;1298;p32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299" name="Google Shape;1299;p32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0" name="Google Shape;1300;p32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1" name="Google Shape;1301;p32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2" name="Google Shape;1302;p32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3" name="Google Shape;1303;p32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4" name="Google Shape;1304;p32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5" name="Google Shape;1305;p32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6" name="Google Shape;1306;p32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7" name="Google Shape;1307;p32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8" name="Google Shape;1308;p32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09" name="Google Shape;1309;p32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0" name="Google Shape;1310;p32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1" name="Google Shape;1311;p32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2" name="Google Shape;1312;p32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3" name="Google Shape;1313;p32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4" name="Google Shape;1314;p32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5" name="Google Shape;1315;p32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6" name="Google Shape;1316;p32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7" name="Google Shape;1317;p32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8" name="Google Shape;1318;p32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19" name="Google Shape;1319;p32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0" name="Google Shape;1320;p32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1" name="Google Shape;1321;p32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2" name="Google Shape;1322;p32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3" name="Google Shape;1323;p32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4" name="Google Shape;1324;p32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5" name="Google Shape;1325;p32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6" name="Google Shape;1326;p32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7" name="Google Shape;1327;p32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8" name="Google Shape;1328;p32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29" name="Google Shape;1329;p32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0" name="Google Shape;1330;p32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1" name="Google Shape;1331;p32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2" name="Google Shape;1332;p32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3" name="Google Shape;1333;p32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4" name="Google Shape;1334;p32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5" name="Google Shape;1335;p32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6" name="Google Shape;1336;p32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7" name="Google Shape;1337;p32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8" name="Google Shape;1338;p32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39" name="Google Shape;1339;p32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0" name="Google Shape;1340;p32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1" name="Google Shape;1341;p32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2" name="Google Shape;1342;p32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3" name="Google Shape;1343;p32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4" name="Google Shape;1344;p32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5" name="Google Shape;1345;p32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6" name="Google Shape;1346;p32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7" name="Google Shape;1347;p32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8" name="Google Shape;1348;p32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49" name="Google Shape;1349;p32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0" name="Google Shape;1350;p32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1" name="Google Shape;1351;p32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2" name="Google Shape;1352;p32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3" name="Google Shape;1353;p32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4" name="Google Shape;1354;p32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5" name="Google Shape;1355;p32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6" name="Google Shape;1356;p32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57" name="Google Shape;1357;p32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358" name="Google Shape;1358;p32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359" name="Google Shape;1359;p32"/>
          <p:cNvSpPr/>
          <p:nvPr/>
        </p:nvSpPr>
        <p:spPr>
          <a:xfrm>
            <a:off x="7549522" y="0"/>
            <a:ext cx="1594671" cy="1286019"/>
          </a:xfrm>
          <a:custGeom>
            <a:avLst/>
            <a:gdLst/>
            <a:ahLst/>
            <a:cxnLst/>
            <a:rect l="l" t="t" r="r" b="b"/>
            <a:pathLst>
              <a:path w="10259694" h="2827654" extrusionOk="0">
                <a:moveTo>
                  <a:pt x="0" y="2827139"/>
                </a:moveTo>
                <a:lnTo>
                  <a:pt x="10259268" y="2827139"/>
                </a:lnTo>
                <a:lnTo>
                  <a:pt x="10259268" y="0"/>
                </a:lnTo>
                <a:lnTo>
                  <a:pt x="0" y="0"/>
                </a:lnTo>
                <a:lnTo>
                  <a:pt x="0" y="282713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360" name="Google Shape;1360;p32"/>
          <p:cNvSpPr>
            <a:spLocks noGrp="1"/>
          </p:cNvSpPr>
          <p:nvPr>
            <p:ph type="pic" idx="2"/>
          </p:nvPr>
        </p:nvSpPr>
        <p:spPr>
          <a:xfrm>
            <a:off x="4353942" y="0"/>
            <a:ext cx="31956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4">
  <p:cSld name="Cover Slide_4"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33"/>
          <p:cNvGrpSpPr/>
          <p:nvPr/>
        </p:nvGrpSpPr>
        <p:grpSpPr>
          <a:xfrm>
            <a:off x="4353925" y="0"/>
            <a:ext cx="4790269" cy="5143374"/>
            <a:chOff x="9572587" y="0"/>
            <a:chExt cx="10531938" cy="11309072"/>
          </a:xfrm>
        </p:grpSpPr>
        <p:sp>
          <p:nvSpPr>
            <p:cNvPr id="1363" name="Google Shape;1363;p33"/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 extrusionOk="0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64" name="Google Shape;1364;p33"/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 extrusionOk="0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365" name="Google Shape;1365;p33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366" name="Google Shape;1366;p33"/>
          <p:cNvSpPr>
            <a:spLocks noGrp="1"/>
          </p:cNvSpPr>
          <p:nvPr>
            <p:ph type="pic" idx="2"/>
          </p:nvPr>
        </p:nvSpPr>
        <p:spPr>
          <a:xfrm>
            <a:off x="4477750" y="0"/>
            <a:ext cx="4679143" cy="3856993"/>
          </a:xfrm>
          <a:prstGeom prst="rect">
            <a:avLst/>
          </a:prstGeom>
          <a:noFill/>
          <a:ln>
            <a:noFill/>
          </a:ln>
        </p:spPr>
      </p:sp>
      <p:sp>
        <p:nvSpPr>
          <p:cNvPr id="1367" name="Google Shape;1367;p33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368" name="Google Shape;1368;p33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369" name="Google Shape;1369;p33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0" name="Google Shape;1370;p33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1" name="Google Shape;1371;p33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2" name="Google Shape;1372;p33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3" name="Google Shape;1373;p33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4" name="Google Shape;1374;p33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5" name="Google Shape;1375;p33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6" name="Google Shape;1376;p33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7" name="Google Shape;1377;p33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8" name="Google Shape;1378;p33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79" name="Google Shape;1379;p33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0" name="Google Shape;1380;p33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1" name="Google Shape;1381;p33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2" name="Google Shape;1382;p33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3" name="Google Shape;1383;p33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4" name="Google Shape;1384;p33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5" name="Google Shape;1385;p33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6" name="Google Shape;1386;p33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7" name="Google Shape;1387;p33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8" name="Google Shape;1388;p33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89" name="Google Shape;1389;p33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0" name="Google Shape;1390;p33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1" name="Google Shape;1391;p33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2" name="Google Shape;1392;p33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3" name="Google Shape;1393;p33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4" name="Google Shape;1394;p33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5" name="Google Shape;1395;p33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6" name="Google Shape;1396;p33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7" name="Google Shape;1397;p33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8" name="Google Shape;1398;p33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399" name="Google Shape;1399;p33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0" name="Google Shape;1400;p33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1" name="Google Shape;1401;p33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2" name="Google Shape;1402;p33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3" name="Google Shape;1403;p33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4" name="Google Shape;1404;p33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5" name="Google Shape;1405;p33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6" name="Google Shape;1406;p33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7" name="Google Shape;1407;p33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8" name="Google Shape;1408;p33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09" name="Google Shape;1409;p33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0" name="Google Shape;1410;p33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1" name="Google Shape;1411;p33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2" name="Google Shape;1412;p33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3" name="Google Shape;1413;p33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4" name="Google Shape;1414;p33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5" name="Google Shape;1415;p33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6" name="Google Shape;1416;p33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7" name="Google Shape;1417;p33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8" name="Google Shape;1418;p33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19" name="Google Shape;1419;p33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0" name="Google Shape;1420;p33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1" name="Google Shape;1421;p33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2" name="Google Shape;1422;p33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3" name="Google Shape;1423;p33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4" name="Google Shape;1424;p33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5" name="Google Shape;1425;p33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6" name="Google Shape;1426;p33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7" name="Google Shape;1427;p33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8" name="Google Shape;1428;p33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29" name="Google Shape;1429;p33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0" name="Google Shape;1430;p33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1" name="Google Shape;1431;p33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2" name="Google Shape;1432;p33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5">
  <p:cSld name="Cover Slide_5"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" name="Google Shape;1434;p34"/>
          <p:cNvGrpSpPr/>
          <p:nvPr/>
        </p:nvGrpSpPr>
        <p:grpSpPr>
          <a:xfrm>
            <a:off x="4353925" y="0"/>
            <a:ext cx="4790269" cy="5143374"/>
            <a:chOff x="9572587" y="0"/>
            <a:chExt cx="10531938" cy="11309072"/>
          </a:xfrm>
        </p:grpSpPr>
        <p:sp>
          <p:nvSpPr>
            <p:cNvPr id="1435" name="Google Shape;1435;p34"/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 extrusionOk="0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6" name="Google Shape;1436;p34"/>
            <p:cNvSpPr/>
            <p:nvPr/>
          </p:nvSpPr>
          <p:spPr>
            <a:xfrm>
              <a:off x="9844830" y="0"/>
              <a:ext cx="10259695" cy="8482965"/>
            </a:xfrm>
            <a:custGeom>
              <a:avLst/>
              <a:gdLst/>
              <a:ahLst/>
              <a:cxnLst/>
              <a:rect l="l" t="t" r="r" b="b"/>
              <a:pathLst>
                <a:path w="10259694" h="8482965" extrusionOk="0">
                  <a:moveTo>
                    <a:pt x="10259268" y="0"/>
                  </a:moveTo>
                  <a:lnTo>
                    <a:pt x="0" y="0"/>
                  </a:lnTo>
                  <a:lnTo>
                    <a:pt x="0" y="8482935"/>
                  </a:lnTo>
                  <a:lnTo>
                    <a:pt x="10259268" y="8482935"/>
                  </a:lnTo>
                  <a:lnTo>
                    <a:pt x="102592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37" name="Google Shape;1437;p34"/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 extrusionOk="0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438" name="Google Shape;1438;p34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439" name="Google Shape;1439;p34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440" name="Google Shape;1440;p34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441" name="Google Shape;1441;p34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2" name="Google Shape;1442;p34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3" name="Google Shape;1443;p34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4" name="Google Shape;1444;p34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5" name="Google Shape;1445;p34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6" name="Google Shape;1446;p34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7" name="Google Shape;1447;p34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8" name="Google Shape;1448;p34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49" name="Google Shape;1449;p34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0" name="Google Shape;1450;p34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1" name="Google Shape;1451;p34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2" name="Google Shape;1452;p34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3" name="Google Shape;1453;p34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4" name="Google Shape;1454;p34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5" name="Google Shape;1455;p34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6" name="Google Shape;1456;p34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7" name="Google Shape;1457;p34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8" name="Google Shape;1458;p34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59" name="Google Shape;1459;p34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0" name="Google Shape;1460;p34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1" name="Google Shape;1461;p34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2" name="Google Shape;1462;p34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3" name="Google Shape;1463;p34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4" name="Google Shape;1464;p34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5" name="Google Shape;1465;p34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6" name="Google Shape;1466;p34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7" name="Google Shape;1467;p34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8" name="Google Shape;1468;p34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69" name="Google Shape;1469;p34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0" name="Google Shape;1470;p34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1" name="Google Shape;1471;p34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2" name="Google Shape;1472;p34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3" name="Google Shape;1473;p34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4" name="Google Shape;1474;p34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5" name="Google Shape;1475;p34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6" name="Google Shape;1476;p34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7" name="Google Shape;1477;p34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8" name="Google Shape;1478;p34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79" name="Google Shape;1479;p34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0" name="Google Shape;1480;p34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1" name="Google Shape;1481;p34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2" name="Google Shape;1482;p34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3" name="Google Shape;1483;p34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4" name="Google Shape;1484;p34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5" name="Google Shape;1485;p34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6" name="Google Shape;1486;p34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7" name="Google Shape;1487;p34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8" name="Google Shape;1488;p34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89" name="Google Shape;1489;p34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0" name="Google Shape;1490;p34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1" name="Google Shape;1491;p34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2" name="Google Shape;1492;p34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3" name="Google Shape;1493;p34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4" name="Google Shape;1494;p34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5" name="Google Shape;1495;p34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6" name="Google Shape;1496;p34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7" name="Google Shape;1497;p34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8" name="Google Shape;1498;p34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499" name="Google Shape;1499;p34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0" name="Google Shape;1500;p34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1" name="Google Shape;1501;p34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2" name="Google Shape;1502;p34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3" name="Google Shape;1503;p34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04" name="Google Shape;1504;p34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6">
  <p:cSld name="Cover Slide_6"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35"/>
          <p:cNvSpPr/>
          <p:nvPr/>
        </p:nvSpPr>
        <p:spPr>
          <a:xfrm>
            <a:off x="0" y="0"/>
            <a:ext cx="4353942" cy="3857481"/>
          </a:xfrm>
          <a:custGeom>
            <a:avLst/>
            <a:gdLst/>
            <a:ahLst/>
            <a:cxnLst/>
            <a:rect l="l" t="t" r="r" b="b"/>
            <a:pathLst>
              <a:path w="9572625" h="8481695" extrusionOk="0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507" name="Google Shape;1507;p35"/>
          <p:cNvSpPr/>
          <p:nvPr/>
        </p:nvSpPr>
        <p:spPr>
          <a:xfrm>
            <a:off x="0" y="3857354"/>
            <a:ext cx="9144000" cy="1286019"/>
          </a:xfrm>
          <a:custGeom>
            <a:avLst/>
            <a:gdLst/>
            <a:ahLst/>
            <a:cxnLst/>
            <a:rect l="l" t="t" r="r" b="b"/>
            <a:pathLst>
              <a:path w="20104100" h="2827654" extrusionOk="0">
                <a:moveTo>
                  <a:pt x="20104099" y="0"/>
                </a:moveTo>
                <a:lnTo>
                  <a:pt x="0" y="0"/>
                </a:lnTo>
                <a:lnTo>
                  <a:pt x="0" y="2827139"/>
                </a:lnTo>
                <a:lnTo>
                  <a:pt x="20104099" y="282713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508" name="Google Shape;1508;p35"/>
          <p:cNvSpPr/>
          <p:nvPr/>
        </p:nvSpPr>
        <p:spPr>
          <a:xfrm>
            <a:off x="4353925" y="0"/>
            <a:ext cx="123903" cy="3857481"/>
          </a:xfrm>
          <a:custGeom>
            <a:avLst/>
            <a:gdLst/>
            <a:ahLst/>
            <a:cxnLst/>
            <a:rect l="l" t="t" r="r" b="b"/>
            <a:pathLst>
              <a:path w="272415" h="8481695" extrusionOk="0">
                <a:moveTo>
                  <a:pt x="0" y="8481417"/>
                </a:moveTo>
                <a:lnTo>
                  <a:pt x="272243" y="8481417"/>
                </a:lnTo>
                <a:lnTo>
                  <a:pt x="272243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509" name="Google Shape;1509;p35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510" name="Google Shape;1510;p35"/>
          <p:cNvSpPr>
            <a:spLocks noGrp="1"/>
          </p:cNvSpPr>
          <p:nvPr>
            <p:ph type="pic" idx="2"/>
          </p:nvPr>
        </p:nvSpPr>
        <p:spPr>
          <a:xfrm>
            <a:off x="4477828" y="0"/>
            <a:ext cx="4679143" cy="3856993"/>
          </a:xfrm>
          <a:prstGeom prst="rect">
            <a:avLst/>
          </a:prstGeom>
          <a:noFill/>
          <a:ln>
            <a:noFill/>
          </a:ln>
        </p:spPr>
      </p:sp>
      <p:sp>
        <p:nvSpPr>
          <p:cNvPr id="1511" name="Google Shape;1511;p35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512" name="Google Shape;1512;p35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513" name="Google Shape;1513;p35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0" name="Google Shape;1530;p35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4" name="Google Shape;1534;p35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5" name="Google Shape;1535;p35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6" name="Google Shape;1536;p35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7" name="Google Shape;1537;p35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8" name="Google Shape;1538;p35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39" name="Google Shape;1539;p35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0" name="Google Shape;1540;p35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1" name="Google Shape;1541;p35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2" name="Google Shape;1542;p35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3" name="Google Shape;1543;p35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4" name="Google Shape;1544;p35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5" name="Google Shape;1545;p35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6" name="Google Shape;1546;p35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7" name="Google Shape;1547;p35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1" name="Google Shape;1561;p35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2" name="Google Shape;1562;p35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3" name="Google Shape;1563;p35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4" name="Google Shape;1564;p35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5" name="Google Shape;1565;p35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7">
  <p:cSld name="Cover Slide_7"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36"/>
          <p:cNvSpPr txBox="1"/>
          <p:nvPr/>
        </p:nvSpPr>
        <p:spPr>
          <a:xfrm>
            <a:off x="428693" y="434282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579" name="Google Shape;1579;p36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580" name="Google Shape;1580;p36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581" name="Google Shape;1581;p36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2" name="Google Shape;1582;p36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3" name="Google Shape;1583;p36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4" name="Google Shape;1584;p36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5" name="Google Shape;1585;p36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6" name="Google Shape;1586;p36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7" name="Google Shape;1587;p36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8" name="Google Shape;1588;p36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89" name="Google Shape;1589;p36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0" name="Google Shape;1590;p36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1" name="Google Shape;1591;p36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2" name="Google Shape;1592;p36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3" name="Google Shape;1593;p36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4" name="Google Shape;1594;p36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5" name="Google Shape;1595;p36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6" name="Google Shape;1596;p36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7" name="Google Shape;1597;p36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8" name="Google Shape;1598;p36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599" name="Google Shape;1599;p36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0" name="Google Shape;1600;p36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1" name="Google Shape;1601;p36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2" name="Google Shape;1602;p36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3" name="Google Shape;1603;p36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4" name="Google Shape;1604;p36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5" name="Google Shape;1605;p36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6" name="Google Shape;1606;p36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7" name="Google Shape;1607;p36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8" name="Google Shape;1608;p36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09" name="Google Shape;1609;p36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0" name="Google Shape;1610;p36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1" name="Google Shape;1611;p36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2" name="Google Shape;1612;p36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3" name="Google Shape;1613;p36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4" name="Google Shape;1614;p36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5" name="Google Shape;1615;p36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6" name="Google Shape;1616;p36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7" name="Google Shape;1617;p36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8" name="Google Shape;1618;p36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19" name="Google Shape;1619;p36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0" name="Google Shape;1620;p36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1" name="Google Shape;1621;p36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2" name="Google Shape;1622;p36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3" name="Google Shape;1623;p36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4" name="Google Shape;1624;p36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5" name="Google Shape;1625;p36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6" name="Google Shape;1626;p36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8" name="Google Shape;1628;p36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29" name="Google Shape;1629;p36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0" name="Google Shape;1630;p36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1" name="Google Shape;1631;p36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2" name="Google Shape;1632;p36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3" name="Google Shape;1633;p36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4" name="Google Shape;1634;p36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5" name="Google Shape;1635;p36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6" name="Google Shape;1636;p36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7" name="Google Shape;1637;p36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8" name="Google Shape;1638;p36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39" name="Google Shape;1639;p36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0" name="Google Shape;1640;p36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1" name="Google Shape;1641;p36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2" name="Google Shape;1642;p36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3" name="Google Shape;1643;p36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44" name="Google Shape;1644;p36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645" name="Google Shape;1645;p36"/>
          <p:cNvSpPr>
            <a:spLocks noGrp="1"/>
          </p:cNvSpPr>
          <p:nvPr>
            <p:ph type="pic" idx="2"/>
          </p:nvPr>
        </p:nvSpPr>
        <p:spPr>
          <a:xfrm>
            <a:off x="4353941" y="0"/>
            <a:ext cx="4791025" cy="5019066"/>
          </a:xfrm>
          <a:prstGeom prst="rect">
            <a:avLst/>
          </a:prstGeom>
          <a:noFill/>
          <a:ln>
            <a:noFill/>
          </a:ln>
        </p:spPr>
      </p:sp>
      <p:sp>
        <p:nvSpPr>
          <p:cNvPr id="1646" name="Google Shape;1646;p36"/>
          <p:cNvSpPr/>
          <p:nvPr/>
        </p:nvSpPr>
        <p:spPr>
          <a:xfrm rot="-5400000">
            <a:off x="6687237" y="2685771"/>
            <a:ext cx="124433" cy="4791025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647" name="Google Shape;1647;p36"/>
          <p:cNvSpPr txBox="1"/>
          <p:nvPr/>
        </p:nvSpPr>
        <p:spPr>
          <a:xfrm>
            <a:off x="498010" y="4412136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_8">
  <p:cSld name="Cover Slide_8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3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572625" h="8481695" extrusionOk="0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1650" name="Google Shape;1650;p37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651" name="Google Shape;1651;p37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2" name="Google Shape;1652;p37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3" name="Google Shape;1653;p37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4" name="Google Shape;1654;p37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5" name="Google Shape;1655;p37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6" name="Google Shape;1656;p37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7" name="Google Shape;1657;p37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8" name="Google Shape;1658;p37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59" name="Google Shape;1659;p37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0" name="Google Shape;1660;p37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1" name="Google Shape;1661;p37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2" name="Google Shape;1662;p37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3" name="Google Shape;1663;p37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4" name="Google Shape;1664;p37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5" name="Google Shape;1665;p37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6" name="Google Shape;1666;p37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7" name="Google Shape;1667;p37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8" name="Google Shape;1668;p37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69" name="Google Shape;1669;p37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0" name="Google Shape;1670;p37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1" name="Google Shape;1671;p37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2" name="Google Shape;1672;p37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3" name="Google Shape;1673;p37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4" name="Google Shape;1674;p37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5" name="Google Shape;1675;p37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7" name="Google Shape;1677;p37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8" name="Google Shape;1678;p37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0" name="Google Shape;1680;p37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2" name="Google Shape;1682;p37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3" name="Google Shape;1683;p37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4" name="Google Shape;1684;p37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5" name="Google Shape;1685;p37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6" name="Google Shape;1686;p37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7" name="Google Shape;1687;p37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8" name="Google Shape;1688;p37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89" name="Google Shape;1689;p37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0" name="Google Shape;1690;p37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1" name="Google Shape;1691;p37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2" name="Google Shape;1692;p37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3" name="Google Shape;1693;p37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4" name="Google Shape;1694;p37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5" name="Google Shape;1695;p37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6" name="Google Shape;1696;p37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7" name="Google Shape;1697;p37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8" name="Google Shape;1698;p37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699" name="Google Shape;1699;p37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0" name="Google Shape;1700;p37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1" name="Google Shape;1701;p37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2" name="Google Shape;1702;p37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3" name="Google Shape;1703;p37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4" name="Google Shape;1704;p37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5" name="Google Shape;1705;p37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6" name="Google Shape;1706;p37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7" name="Google Shape;1707;p37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8" name="Google Shape;1708;p37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09" name="Google Shape;1709;p37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0" name="Google Shape;1710;p37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1" name="Google Shape;1711;p37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2" name="Google Shape;1712;p37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3" name="Google Shape;1713;p37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14" name="Google Shape;1714;p37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715" name="Google Shape;1715;p37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716" name="Google Shape;1716;p37"/>
          <p:cNvSpPr txBox="1"/>
          <p:nvPr/>
        </p:nvSpPr>
        <p:spPr>
          <a:xfrm>
            <a:off x="428693" y="434282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1717" name="Google Shape;1717;p37"/>
          <p:cNvSpPr>
            <a:spLocks noGrp="1"/>
          </p:cNvSpPr>
          <p:nvPr>
            <p:ph type="pic" idx="2"/>
          </p:nvPr>
        </p:nvSpPr>
        <p:spPr>
          <a:xfrm>
            <a:off x="4353941" y="0"/>
            <a:ext cx="4791025" cy="5019066"/>
          </a:xfrm>
          <a:prstGeom prst="rect">
            <a:avLst/>
          </a:prstGeom>
          <a:noFill/>
          <a:ln>
            <a:noFill/>
          </a:ln>
        </p:spPr>
      </p:sp>
      <p:sp>
        <p:nvSpPr>
          <p:cNvPr id="1718" name="Google Shape;1718;p37"/>
          <p:cNvSpPr/>
          <p:nvPr/>
        </p:nvSpPr>
        <p:spPr>
          <a:xfrm rot="-5400000">
            <a:off x="6687237" y="2685771"/>
            <a:ext cx="124433" cy="4791025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1">
  <p:cSld name="Title Slide_1"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38"/>
          <p:cNvSpPr>
            <a:spLocks noGrp="1"/>
          </p:cNvSpPr>
          <p:nvPr>
            <p:ph type="pic" idx="2"/>
          </p:nvPr>
        </p:nvSpPr>
        <p:spPr>
          <a:xfrm>
            <a:off x="6098736" y="722"/>
            <a:ext cx="3045264" cy="5142778"/>
          </a:xfrm>
          <a:prstGeom prst="rect">
            <a:avLst/>
          </a:prstGeom>
          <a:noFill/>
          <a:ln>
            <a:noFill/>
          </a:ln>
        </p:spPr>
      </p:sp>
      <p:sp>
        <p:nvSpPr>
          <p:cNvPr id="1721" name="Google Shape;1721;p38"/>
          <p:cNvSpPr/>
          <p:nvPr/>
        </p:nvSpPr>
        <p:spPr>
          <a:xfrm>
            <a:off x="5226215" y="0"/>
            <a:ext cx="872521" cy="5143211"/>
          </a:xfrm>
          <a:custGeom>
            <a:avLst/>
            <a:gdLst/>
            <a:ahLst/>
            <a:cxnLst/>
            <a:rect l="l" t="t" r="r" b="b"/>
            <a:pathLst>
              <a:path w="1918334" h="11308715" extrusionOk="0">
                <a:moveTo>
                  <a:pt x="1917826" y="0"/>
                </a:moveTo>
                <a:lnTo>
                  <a:pt x="0" y="0"/>
                </a:lnTo>
                <a:lnTo>
                  <a:pt x="0" y="11308556"/>
                </a:lnTo>
                <a:lnTo>
                  <a:pt x="1917826" y="11308556"/>
                </a:lnTo>
                <a:lnTo>
                  <a:pt x="191782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722" name="Google Shape;1722;p38"/>
          <p:cNvSpPr txBox="1">
            <a:spLocks noGrp="1"/>
          </p:cNvSpPr>
          <p:nvPr>
            <p:ph type="title"/>
          </p:nvPr>
        </p:nvSpPr>
        <p:spPr>
          <a:xfrm>
            <a:off x="378352" y="1647758"/>
            <a:ext cx="4143294" cy="1011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723" name="Google Shape;1723;p38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724" name="Google Shape;1724;p38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8" name="Google Shape;1728;p38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29" name="Google Shape;1729;p38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4" name="Google Shape;1734;p38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5" name="Google Shape;1735;p38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8" name="Google Shape;1738;p38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39" name="Google Shape;1739;p38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0" name="Google Shape;1740;p38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1" name="Google Shape;1741;p38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2" name="Google Shape;1742;p38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3" name="Google Shape;1743;p38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4" name="Google Shape;1744;p38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5" name="Google Shape;1745;p38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6" name="Google Shape;1746;p38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49" name="Google Shape;1749;p38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0" name="Google Shape;1750;p38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1" name="Google Shape;1751;p38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2" name="Google Shape;1752;p38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3" name="Google Shape;1753;p38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4" name="Google Shape;1754;p38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5" name="Google Shape;1755;p38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6" name="Google Shape;1756;p38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0" name="Google Shape;1760;p38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1" name="Google Shape;1761;p38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5" name="Google Shape;1765;p38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6" name="Google Shape;1766;p38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7" name="Google Shape;1767;p38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8" name="Google Shape;1768;p38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69" name="Google Shape;1769;p38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2">
  <p:cSld name="Title Slide_2">
    <p:spTree>
      <p:nvGrpSpPr>
        <p:cNvPr id="1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39"/>
          <p:cNvSpPr/>
          <p:nvPr/>
        </p:nvSpPr>
        <p:spPr>
          <a:xfrm>
            <a:off x="3472084" y="857190"/>
            <a:ext cx="5662579" cy="4286057"/>
          </a:xfrm>
          <a:custGeom>
            <a:avLst/>
            <a:gdLst/>
            <a:ahLst/>
            <a:cxnLst/>
            <a:rect l="l" t="t" r="r" b="b"/>
            <a:pathLst>
              <a:path w="12449810" h="9424035" extrusionOk="0">
                <a:moveTo>
                  <a:pt x="0" y="9423796"/>
                </a:moveTo>
                <a:lnTo>
                  <a:pt x="12449327" y="9423796"/>
                </a:lnTo>
                <a:lnTo>
                  <a:pt x="12449327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790" name="Google Shape;1790;p39"/>
          <p:cNvSpPr/>
          <p:nvPr/>
        </p:nvSpPr>
        <p:spPr>
          <a:xfrm>
            <a:off x="3472084" y="0"/>
            <a:ext cx="5662579" cy="857442"/>
          </a:xfrm>
          <a:custGeom>
            <a:avLst/>
            <a:gdLst/>
            <a:ahLst/>
            <a:cxnLst/>
            <a:rect l="l" t="t" r="r" b="b"/>
            <a:pathLst>
              <a:path w="12449810" h="1885314" extrusionOk="0">
                <a:moveTo>
                  <a:pt x="0" y="1884759"/>
                </a:moveTo>
                <a:lnTo>
                  <a:pt x="12449327" y="1884759"/>
                </a:lnTo>
                <a:lnTo>
                  <a:pt x="12449327" y="0"/>
                </a:lnTo>
                <a:lnTo>
                  <a:pt x="0" y="0"/>
                </a:lnTo>
                <a:lnTo>
                  <a:pt x="0" y="188475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791" name="Google Shape;1791;p39"/>
          <p:cNvSpPr/>
          <p:nvPr/>
        </p:nvSpPr>
        <p:spPr>
          <a:xfrm>
            <a:off x="3348181" y="289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792" name="Google Shape;1792;p39"/>
          <p:cNvSpPr>
            <a:spLocks noGrp="1"/>
          </p:cNvSpPr>
          <p:nvPr>
            <p:ph type="pic" idx="2"/>
          </p:nvPr>
        </p:nvSpPr>
        <p:spPr>
          <a:xfrm>
            <a:off x="0" y="0"/>
            <a:ext cx="3351292" cy="5142778"/>
          </a:xfrm>
          <a:prstGeom prst="rect">
            <a:avLst/>
          </a:prstGeom>
          <a:noFill/>
          <a:ln>
            <a:noFill/>
          </a:ln>
        </p:spPr>
      </p:sp>
      <p:sp>
        <p:nvSpPr>
          <p:cNvPr id="1793" name="Google Shape;1793;p39"/>
          <p:cNvSpPr txBox="1">
            <a:spLocks noGrp="1"/>
          </p:cNvSpPr>
          <p:nvPr>
            <p:ph type="title"/>
          </p:nvPr>
        </p:nvSpPr>
        <p:spPr>
          <a:xfrm>
            <a:off x="3912265" y="1647757"/>
            <a:ext cx="4143294" cy="101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794" name="Google Shape;1794;p39"/>
          <p:cNvGrpSpPr/>
          <p:nvPr/>
        </p:nvGrpSpPr>
        <p:grpSpPr>
          <a:xfrm>
            <a:off x="6938571" y="4296005"/>
            <a:ext cx="1723101" cy="424173"/>
            <a:chOff x="942530" y="948344"/>
            <a:chExt cx="3788430" cy="932658"/>
          </a:xfrm>
        </p:grpSpPr>
        <p:sp>
          <p:nvSpPr>
            <p:cNvPr id="1795" name="Google Shape;1795;p39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96" name="Google Shape;1796;p39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97" name="Google Shape;1797;p39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98" name="Google Shape;1798;p39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799" name="Google Shape;1799;p39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0" name="Google Shape;1800;p39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1" name="Google Shape;1801;p39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2" name="Google Shape;1802;p39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3" name="Google Shape;1803;p39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4" name="Google Shape;1804;p39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5" name="Google Shape;1805;p39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6" name="Google Shape;1806;p39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7" name="Google Shape;1807;p39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8" name="Google Shape;1808;p39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09" name="Google Shape;1809;p39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0" name="Google Shape;1810;p39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1" name="Google Shape;1811;p39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2" name="Google Shape;1812;p39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3" name="Google Shape;1813;p39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4" name="Google Shape;1814;p39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5" name="Google Shape;1815;p39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6" name="Google Shape;1816;p39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7" name="Google Shape;1817;p39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8" name="Google Shape;1818;p39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19" name="Google Shape;1819;p39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0" name="Google Shape;1820;p39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1" name="Google Shape;1821;p39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2" name="Google Shape;1822;p39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3" name="Google Shape;1823;p39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4" name="Google Shape;1824;p39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5" name="Google Shape;1825;p39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6" name="Google Shape;1826;p39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7" name="Google Shape;1827;p39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8" name="Google Shape;1828;p39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29" name="Google Shape;1829;p39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0" name="Google Shape;1830;p39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1" name="Google Shape;1831;p39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2" name="Google Shape;1832;p39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3" name="Google Shape;1833;p39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4" name="Google Shape;1834;p39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5" name="Google Shape;1835;p39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6" name="Google Shape;1836;p39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7" name="Google Shape;1837;p39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8" name="Google Shape;1838;p39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39" name="Google Shape;1839;p39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0" name="Google Shape;1840;p39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1" name="Google Shape;1841;p39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2" name="Google Shape;1842;p39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3" name="Google Shape;1843;p39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4" name="Google Shape;1844;p39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5" name="Google Shape;1845;p39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6" name="Google Shape;1846;p39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7" name="Google Shape;1847;p39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8" name="Google Shape;1848;p39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49" name="Google Shape;1849;p39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0" name="Google Shape;1850;p39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1" name="Google Shape;1851;p39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2" name="Google Shape;1852;p39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3" name="Google Shape;1853;p39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4" name="Google Shape;1854;p39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5" name="Google Shape;1855;p39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6" name="Google Shape;1856;p39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7" name="Google Shape;1857;p39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58" name="Google Shape;1858;p39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3">
  <p:cSld name="Title Slide_3"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p40"/>
          <p:cNvSpPr/>
          <p:nvPr/>
        </p:nvSpPr>
        <p:spPr>
          <a:xfrm>
            <a:off x="3348181" y="289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861" name="Google Shape;1861;p40"/>
          <p:cNvSpPr>
            <a:spLocks noGrp="1"/>
          </p:cNvSpPr>
          <p:nvPr>
            <p:ph type="pic" idx="2"/>
          </p:nvPr>
        </p:nvSpPr>
        <p:spPr>
          <a:xfrm>
            <a:off x="0" y="0"/>
            <a:ext cx="3351292" cy="5142778"/>
          </a:xfrm>
          <a:prstGeom prst="rect">
            <a:avLst/>
          </a:prstGeom>
          <a:noFill/>
          <a:ln>
            <a:noFill/>
          </a:ln>
        </p:spPr>
      </p:sp>
      <p:sp>
        <p:nvSpPr>
          <p:cNvPr id="1862" name="Google Shape;1862;p40"/>
          <p:cNvSpPr txBox="1">
            <a:spLocks noGrp="1"/>
          </p:cNvSpPr>
          <p:nvPr>
            <p:ph type="title"/>
          </p:nvPr>
        </p:nvSpPr>
        <p:spPr>
          <a:xfrm>
            <a:off x="3912265" y="1647757"/>
            <a:ext cx="4143294" cy="101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1863" name="Google Shape;1863;p40"/>
          <p:cNvGrpSpPr/>
          <p:nvPr/>
        </p:nvGrpSpPr>
        <p:grpSpPr>
          <a:xfrm>
            <a:off x="6939691" y="4295453"/>
            <a:ext cx="1723101" cy="424173"/>
            <a:chOff x="942530" y="948344"/>
            <a:chExt cx="3788430" cy="932658"/>
          </a:xfrm>
        </p:grpSpPr>
        <p:sp>
          <p:nvSpPr>
            <p:cNvPr id="1864" name="Google Shape;1864;p40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5" name="Google Shape;1865;p40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6" name="Google Shape;1866;p40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7" name="Google Shape;1867;p40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8" name="Google Shape;1868;p40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69" name="Google Shape;1869;p40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0" name="Google Shape;1870;p40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1" name="Google Shape;1871;p40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2" name="Google Shape;1872;p40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3" name="Google Shape;1873;p40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4" name="Google Shape;1874;p40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5" name="Google Shape;1875;p40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6" name="Google Shape;1876;p40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7" name="Google Shape;1877;p40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8" name="Google Shape;1878;p40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79" name="Google Shape;1879;p40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0" name="Google Shape;1880;p40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3" name="Google Shape;1883;p40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4" name="Google Shape;1884;p40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5" name="Google Shape;1885;p40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6" name="Google Shape;1886;p40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7" name="Google Shape;1887;p40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8" name="Google Shape;1888;p40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89" name="Google Shape;1889;p40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0" name="Google Shape;1890;p40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1" name="Google Shape;1891;p40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2" name="Google Shape;1892;p40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3" name="Google Shape;1893;p40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4" name="Google Shape;1894;p40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5" name="Google Shape;1895;p40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6" name="Google Shape;1896;p40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7" name="Google Shape;1897;p40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8" name="Google Shape;1898;p40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899" name="Google Shape;1899;p40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0" name="Google Shape;1900;p40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1" name="Google Shape;1901;p40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2" name="Google Shape;1902;p40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3" name="Google Shape;1903;p40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4" name="Google Shape;1904;p40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5" name="Google Shape;1905;p40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6" name="Google Shape;1906;p40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7" name="Google Shape;1907;p40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8" name="Google Shape;1908;p40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09" name="Google Shape;1909;p40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0" name="Google Shape;1910;p40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1" name="Google Shape;1911;p40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2" name="Google Shape;1912;p40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3" name="Google Shape;1913;p40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4" name="Google Shape;1914;p40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5" name="Google Shape;1915;p40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6" name="Google Shape;1916;p40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7" name="Google Shape;1917;p40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8" name="Google Shape;1918;p40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19" name="Google Shape;1919;p40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0" name="Google Shape;1920;p40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1" name="Google Shape;1921;p40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2" name="Google Shape;1922;p40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3" name="Google Shape;1923;p40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4" name="Google Shape;1924;p40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5" name="Google Shape;1925;p40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6" name="Google Shape;1926;p40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27" name="Google Shape;1927;p40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2">
  <p:cSld name="Divider Slide_2"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41"/>
          <p:cNvSpPr/>
          <p:nvPr/>
        </p:nvSpPr>
        <p:spPr>
          <a:xfrm>
            <a:off x="0" y="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930" name="Google Shape;1930;p41"/>
          <p:cNvSpPr/>
          <p:nvPr/>
        </p:nvSpPr>
        <p:spPr>
          <a:xfrm>
            <a:off x="7406940" y="0"/>
            <a:ext cx="1737244" cy="5143211"/>
          </a:xfrm>
          <a:custGeom>
            <a:avLst/>
            <a:gdLst/>
            <a:ahLst/>
            <a:cxnLst/>
            <a:rect l="l" t="t" r="r" b="b"/>
            <a:pathLst>
              <a:path w="3819525" h="11308715" extrusionOk="0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1931" name="Google Shape;1931;p41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1932" name="Google Shape;1932;p41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1933" name="Google Shape;1933;p41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4" name="Google Shape;1934;p41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6" name="Google Shape;1936;p41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7" name="Google Shape;1937;p41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8" name="Google Shape;1938;p41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39" name="Google Shape;1939;p41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0" name="Google Shape;1940;p41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1" name="Google Shape;1941;p41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2" name="Google Shape;1942;p41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3" name="Google Shape;1943;p41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4" name="Google Shape;1944;p41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5" name="Google Shape;1945;p41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6" name="Google Shape;1946;p41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7" name="Google Shape;1947;p41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8" name="Google Shape;1948;p41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1" name="Google Shape;1951;p41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2" name="Google Shape;1952;p41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0" name="Google Shape;1960;p41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1" name="Google Shape;1961;p41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2" name="Google Shape;1962;p41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3" name="Google Shape;1963;p41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4" name="Google Shape;1964;p41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5" name="Google Shape;1965;p41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6" name="Google Shape;1966;p41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7" name="Google Shape;1967;p41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8" name="Google Shape;1968;p41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69" name="Google Shape;1969;p41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0" name="Google Shape;1970;p41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1" name="Google Shape;1971;p41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2" name="Google Shape;1972;p41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3" name="Google Shape;1973;p41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4" name="Google Shape;1974;p41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5" name="Google Shape;1975;p41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6" name="Google Shape;1976;p41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7" name="Google Shape;1977;p41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8" name="Google Shape;1978;p41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79" name="Google Shape;1979;p41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0" name="Google Shape;1980;p41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1" name="Google Shape;1981;p41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2" name="Google Shape;1982;p41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3" name="Google Shape;1983;p41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4" name="Google Shape;1984;p41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5" name="Google Shape;1985;p41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6" name="Google Shape;1986;p41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7" name="Google Shape;1987;p41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8" name="Google Shape;1988;p41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89" name="Google Shape;1989;p41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0" name="Google Shape;1990;p41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1" name="Google Shape;1991;p41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2" name="Google Shape;1992;p41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3" name="Google Shape;1993;p41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4" name="Google Shape;1994;p41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5" name="Google Shape;1995;p41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1996" name="Google Shape;1996;p41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1997" name="Google Shape;1997;p41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3">
  <p:cSld name="Divider Slide_3"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42"/>
          <p:cNvSpPr/>
          <p:nvPr/>
        </p:nvSpPr>
        <p:spPr>
          <a:xfrm>
            <a:off x="0" y="0"/>
            <a:ext cx="7283115" cy="514321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000" name="Google Shape;2000;p42"/>
          <p:cNvSpPr/>
          <p:nvPr/>
        </p:nvSpPr>
        <p:spPr>
          <a:xfrm>
            <a:off x="728311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001" name="Google Shape;2001;p42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chemeClr val="dk1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solidFill>
                <a:schemeClr val="dk1"/>
              </a:solidFill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2002" name="Google Shape;2002;p42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003" name="Google Shape;2003;p42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4" name="Google Shape;2004;p42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5" name="Google Shape;2005;p42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6" name="Google Shape;2006;p42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7" name="Google Shape;2007;p42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8" name="Google Shape;2008;p42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09" name="Google Shape;2009;p42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0" name="Google Shape;2010;p42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1" name="Google Shape;2011;p42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2" name="Google Shape;2012;p42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3" name="Google Shape;2013;p42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4" name="Google Shape;2014;p42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5" name="Google Shape;2015;p42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6" name="Google Shape;2016;p42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7" name="Google Shape;2017;p42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8" name="Google Shape;2018;p42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19" name="Google Shape;2019;p42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0" name="Google Shape;2020;p42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1" name="Google Shape;2021;p42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2" name="Google Shape;2022;p42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3" name="Google Shape;2023;p42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4" name="Google Shape;2024;p42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5" name="Google Shape;2025;p42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6" name="Google Shape;2026;p42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7" name="Google Shape;2027;p42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8" name="Google Shape;2028;p42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29" name="Google Shape;2029;p42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0" name="Google Shape;2030;p42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1" name="Google Shape;2031;p42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2" name="Google Shape;2032;p42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3" name="Google Shape;2033;p42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4" name="Google Shape;2034;p42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5" name="Google Shape;2035;p42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6" name="Google Shape;2036;p42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7" name="Google Shape;2037;p42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8" name="Google Shape;2038;p42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39" name="Google Shape;2039;p42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0" name="Google Shape;2040;p42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1" name="Google Shape;2041;p42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2" name="Google Shape;2042;p42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3" name="Google Shape;2043;p42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4" name="Google Shape;2044;p42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5" name="Google Shape;2045;p42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6" name="Google Shape;2046;p42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7" name="Google Shape;2047;p42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8" name="Google Shape;2048;p42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49" name="Google Shape;2049;p42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0" name="Google Shape;2050;p42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1" name="Google Shape;2051;p42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2" name="Google Shape;2052;p42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3" name="Google Shape;2053;p42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4" name="Google Shape;2054;p42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5" name="Google Shape;2055;p42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6" name="Google Shape;2056;p42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7" name="Google Shape;2057;p42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8" name="Google Shape;2058;p42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59" name="Google Shape;2059;p42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0" name="Google Shape;2060;p42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1" name="Google Shape;2061;p42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2" name="Google Shape;2062;p42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3" name="Google Shape;2063;p42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4" name="Google Shape;2064;p42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5" name="Google Shape;2065;p42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66" name="Google Shape;2066;p42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2067" name="Google Shape;2067;p42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4">
  <p:cSld name="Divider Slide_4"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Google Shape;2069;p43"/>
          <p:cNvSpPr txBox="1"/>
          <p:nvPr/>
        </p:nvSpPr>
        <p:spPr>
          <a:xfrm>
            <a:off x="4784296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grpSp>
        <p:nvGrpSpPr>
          <p:cNvPr id="2070" name="Google Shape;2070;p43"/>
          <p:cNvGrpSpPr/>
          <p:nvPr/>
        </p:nvGrpSpPr>
        <p:grpSpPr>
          <a:xfrm>
            <a:off x="0" y="0"/>
            <a:ext cx="9144078" cy="5143374"/>
            <a:chOff x="0" y="0"/>
            <a:chExt cx="20104271" cy="11309072"/>
          </a:xfrm>
        </p:grpSpPr>
        <p:sp>
          <p:nvSpPr>
            <p:cNvPr id="2071" name="Google Shape;2071;p43"/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 extrusionOk="0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72" name="Google Shape;2072;p43"/>
            <p:cNvSpPr/>
            <p:nvPr/>
          </p:nvSpPr>
          <p:spPr>
            <a:xfrm>
              <a:off x="0" y="0"/>
              <a:ext cx="19832320" cy="8481695"/>
            </a:xfrm>
            <a:custGeom>
              <a:avLst/>
              <a:gdLst/>
              <a:ahLst/>
              <a:cxnLst/>
              <a:rect l="l" t="t" r="r" b="b"/>
              <a:pathLst>
                <a:path w="19832320" h="8481695" extrusionOk="0">
                  <a:moveTo>
                    <a:pt x="19831856" y="0"/>
                  </a:moveTo>
                  <a:lnTo>
                    <a:pt x="0" y="0"/>
                  </a:lnTo>
                  <a:lnTo>
                    <a:pt x="0" y="8481417"/>
                  </a:lnTo>
                  <a:lnTo>
                    <a:pt x="19831856" y="8481417"/>
                  </a:lnTo>
                  <a:lnTo>
                    <a:pt x="198318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73" name="Google Shape;2073;p43"/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 extrusionOk="0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2074" name="Google Shape;2074;p43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sp>
        <p:nvSpPr>
          <p:cNvPr id="2075" name="Google Shape;2075;p43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2076" name="Google Shape;2076;p43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077" name="Google Shape;2077;p43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78" name="Google Shape;2078;p43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79" name="Google Shape;2079;p43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0" name="Google Shape;2080;p43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1" name="Google Shape;2081;p43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2" name="Google Shape;2082;p43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3" name="Google Shape;2083;p43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4" name="Google Shape;2084;p43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5" name="Google Shape;2085;p43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6" name="Google Shape;2086;p43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7" name="Google Shape;2087;p43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8" name="Google Shape;2088;p43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89" name="Google Shape;2089;p43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0" name="Google Shape;2090;p43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1" name="Google Shape;2091;p43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2" name="Google Shape;2092;p43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3" name="Google Shape;2093;p43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4" name="Google Shape;2094;p43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5" name="Google Shape;2095;p43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6" name="Google Shape;2096;p43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7" name="Google Shape;2097;p43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8" name="Google Shape;2098;p43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099" name="Google Shape;2099;p43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0" name="Google Shape;2100;p43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1" name="Google Shape;2101;p43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2" name="Google Shape;2102;p43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3" name="Google Shape;2103;p43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4" name="Google Shape;2104;p43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5" name="Google Shape;2105;p43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6" name="Google Shape;2106;p43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7" name="Google Shape;2107;p43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8" name="Google Shape;2108;p43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09" name="Google Shape;2109;p43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0" name="Google Shape;2110;p43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1" name="Google Shape;2111;p43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2" name="Google Shape;2112;p43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3" name="Google Shape;2113;p43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4" name="Google Shape;2114;p43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5" name="Google Shape;2115;p43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6" name="Google Shape;2116;p43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7" name="Google Shape;2117;p43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8" name="Google Shape;2118;p43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19" name="Google Shape;2119;p43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0" name="Google Shape;2120;p43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1" name="Google Shape;2121;p43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2" name="Google Shape;2122;p43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3" name="Google Shape;2123;p43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4" name="Google Shape;2124;p43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5" name="Google Shape;2125;p43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6" name="Google Shape;2126;p43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7" name="Google Shape;2127;p43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8" name="Google Shape;2128;p43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29" name="Google Shape;2129;p43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0" name="Google Shape;2130;p43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1" name="Google Shape;2131;p43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2" name="Google Shape;2132;p43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3" name="Google Shape;2133;p43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4" name="Google Shape;2134;p43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5" name="Google Shape;2135;p43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6" name="Google Shape;2136;p43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7" name="Google Shape;2137;p43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8" name="Google Shape;2138;p43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39" name="Google Shape;2139;p43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0" name="Google Shape;2140;p43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_5">
  <p:cSld name="Divider Slide_5"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44"/>
          <p:cNvSpPr txBox="1"/>
          <p:nvPr/>
        </p:nvSpPr>
        <p:spPr>
          <a:xfrm>
            <a:off x="7953598" y="4443894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  <p:pic>
        <p:nvPicPr>
          <p:cNvPr id="2143" name="Google Shape;214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88" y="-10108"/>
            <a:ext cx="9144000" cy="51431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4" name="Google Shape;2144;p44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145" name="Google Shape;2145;p44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6" name="Google Shape;2146;p44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7" name="Google Shape;2147;p44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8" name="Google Shape;2148;p44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49" name="Google Shape;2149;p44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0" name="Google Shape;2150;p44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1" name="Google Shape;2151;p44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2" name="Google Shape;2152;p44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3" name="Google Shape;2153;p44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4" name="Google Shape;2154;p44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5" name="Google Shape;2155;p44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6" name="Google Shape;2156;p44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7" name="Google Shape;2157;p44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8" name="Google Shape;2158;p44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59" name="Google Shape;2159;p44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0" name="Google Shape;2160;p44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1" name="Google Shape;2161;p44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2" name="Google Shape;2162;p44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3" name="Google Shape;2163;p44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4" name="Google Shape;2164;p44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5" name="Google Shape;2165;p44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6" name="Google Shape;2166;p44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7" name="Google Shape;2167;p44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8" name="Google Shape;2168;p44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69" name="Google Shape;2169;p44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0" name="Google Shape;2170;p44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1" name="Google Shape;2171;p44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2" name="Google Shape;2172;p44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3" name="Google Shape;2173;p44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4" name="Google Shape;2174;p44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5" name="Google Shape;2175;p44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6" name="Google Shape;2176;p44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7" name="Google Shape;2177;p44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8" name="Google Shape;2178;p44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79" name="Google Shape;2179;p44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0" name="Google Shape;2180;p44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1" name="Google Shape;2181;p44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2" name="Google Shape;2182;p44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3" name="Google Shape;2183;p44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4" name="Google Shape;2184;p44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5" name="Google Shape;2185;p44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6" name="Google Shape;2186;p44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7" name="Google Shape;2187;p44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8" name="Google Shape;2188;p44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89" name="Google Shape;2189;p44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0" name="Google Shape;2190;p44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1" name="Google Shape;2191;p44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2" name="Google Shape;2192;p44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3" name="Google Shape;2193;p44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4" name="Google Shape;2194;p44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5" name="Google Shape;2195;p44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6" name="Google Shape;2196;p44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7" name="Google Shape;2197;p44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8" name="Google Shape;2198;p44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199" name="Google Shape;2199;p44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0" name="Google Shape;2200;p44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1" name="Google Shape;2201;p44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2" name="Google Shape;2202;p44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3" name="Google Shape;2203;p44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4" name="Google Shape;2204;p44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5" name="Google Shape;2205;p44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6" name="Google Shape;2206;p44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7" name="Google Shape;2207;p44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08" name="Google Shape;2208;p44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2209" name="Google Shape;2209;p44"/>
          <p:cNvSpPr txBox="1">
            <a:spLocks noGrp="1"/>
          </p:cNvSpPr>
          <p:nvPr>
            <p:ph type="title"/>
          </p:nvPr>
        </p:nvSpPr>
        <p:spPr>
          <a:xfrm>
            <a:off x="389157" y="1527520"/>
            <a:ext cx="334431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210" name="Google Shape;2210;p44"/>
          <p:cNvSpPr txBox="1"/>
          <p:nvPr/>
        </p:nvSpPr>
        <p:spPr>
          <a:xfrm>
            <a:off x="8022915" y="4513206"/>
            <a:ext cx="763925" cy="3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87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University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  <a:p>
            <a:pPr marL="0" lvl="0" indent="0" algn="l" rtl="0">
              <a:lnSpc>
                <a:spcPct val="1064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of</a:t>
            </a:r>
            <a:r>
              <a:rPr lang="en" sz="1200">
                <a:solidFill>
                  <a:srgbClr val="FFFFFF"/>
                </a:solidFill>
                <a:latin typeface="Spectral Light"/>
                <a:ea typeface="Spectral Light"/>
                <a:cs typeface="Spectral Light"/>
                <a:sym typeface="Spectral Light"/>
              </a:rPr>
              <a:t>Galway.ie</a:t>
            </a:r>
            <a:endParaRPr sz="1200">
              <a:latin typeface="Spectral Light"/>
              <a:ea typeface="Spectral Light"/>
              <a:cs typeface="Spectral Light"/>
              <a:sym typeface="Spectral Ligh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&amp; Image Slide_1">
  <p:cSld name="Text &amp; Image Slide_1"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45"/>
          <p:cNvSpPr/>
          <p:nvPr/>
        </p:nvSpPr>
        <p:spPr>
          <a:xfrm>
            <a:off x="5226215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213" name="Google Shape;2213;p45"/>
          <p:cNvSpPr>
            <a:spLocks noGrp="1"/>
          </p:cNvSpPr>
          <p:nvPr>
            <p:ph type="pic" idx="2"/>
          </p:nvPr>
        </p:nvSpPr>
        <p:spPr>
          <a:xfrm>
            <a:off x="5347884" y="0"/>
            <a:ext cx="3796116" cy="5143211"/>
          </a:xfrm>
          <a:prstGeom prst="rect">
            <a:avLst/>
          </a:prstGeom>
          <a:noFill/>
          <a:ln>
            <a:noFill/>
          </a:ln>
        </p:spPr>
      </p:sp>
      <p:sp>
        <p:nvSpPr>
          <p:cNvPr id="2214" name="Google Shape;2214;p45"/>
          <p:cNvSpPr txBox="1">
            <a:spLocks noGrp="1"/>
          </p:cNvSpPr>
          <p:nvPr>
            <p:ph type="body" idx="1"/>
          </p:nvPr>
        </p:nvSpPr>
        <p:spPr>
          <a:xfrm>
            <a:off x="424777" y="2562365"/>
            <a:ext cx="4389830" cy="2125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5" name="Google Shape;2215;p45"/>
          <p:cNvSpPr txBox="1">
            <a:spLocks noGrp="1"/>
          </p:cNvSpPr>
          <p:nvPr>
            <p:ph type="title"/>
          </p:nvPr>
        </p:nvSpPr>
        <p:spPr>
          <a:xfrm>
            <a:off x="390119" y="1301344"/>
            <a:ext cx="4043248" cy="92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grpSp>
        <p:nvGrpSpPr>
          <p:cNvPr id="2216" name="Google Shape;2216;p45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217" name="Google Shape;2217;p45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18" name="Google Shape;2218;p45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19" name="Google Shape;2219;p45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0" name="Google Shape;2220;p45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1" name="Google Shape;2221;p45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2" name="Google Shape;2222;p45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3" name="Google Shape;2223;p45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4" name="Google Shape;2224;p45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5" name="Google Shape;2225;p45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6" name="Google Shape;2226;p45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7" name="Google Shape;2227;p45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8" name="Google Shape;2228;p45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29" name="Google Shape;2229;p45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0" name="Google Shape;2230;p45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1" name="Google Shape;2231;p45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2" name="Google Shape;2232;p45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3" name="Google Shape;2233;p45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4" name="Google Shape;2234;p45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5" name="Google Shape;2235;p45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6" name="Google Shape;2236;p45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7" name="Google Shape;2237;p45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8" name="Google Shape;2238;p45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39" name="Google Shape;2239;p45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0" name="Google Shape;2240;p45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1" name="Google Shape;2241;p45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2" name="Google Shape;2242;p45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3" name="Google Shape;2243;p45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4" name="Google Shape;2244;p45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5" name="Google Shape;2245;p45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6" name="Google Shape;2246;p45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7" name="Google Shape;2247;p45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8" name="Google Shape;2248;p45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49" name="Google Shape;2249;p45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0" name="Google Shape;2250;p45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1" name="Google Shape;2251;p45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2" name="Google Shape;2252;p45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3" name="Google Shape;2253;p45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4" name="Google Shape;2254;p45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5" name="Google Shape;2255;p45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6" name="Google Shape;2256;p45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7" name="Google Shape;2257;p45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8" name="Google Shape;2258;p45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59" name="Google Shape;2259;p45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0" name="Google Shape;2260;p45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1" name="Google Shape;2261;p45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2" name="Google Shape;2262;p45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3" name="Google Shape;2263;p45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4" name="Google Shape;2264;p45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5" name="Google Shape;2265;p45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6" name="Google Shape;2266;p45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7" name="Google Shape;2267;p45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8" name="Google Shape;2268;p45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69" name="Google Shape;2269;p45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0" name="Google Shape;2270;p45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1" name="Google Shape;2271;p45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2" name="Google Shape;2272;p45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3" name="Google Shape;2273;p45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4" name="Google Shape;2274;p45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5" name="Google Shape;2275;p45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6" name="Google Shape;2276;p45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7" name="Google Shape;2277;p45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8" name="Google Shape;2278;p45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79" name="Google Shape;2279;p45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0" name="Google Shape;2280;p45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&amp; Image Slide_2">
  <p:cSld name="Text &amp; Image Slide_2">
    <p:spTree>
      <p:nvGrpSpPr>
        <p:cNvPr id="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2" name="Google Shape;2282;p46"/>
          <p:cNvGrpSpPr/>
          <p:nvPr/>
        </p:nvGrpSpPr>
        <p:grpSpPr>
          <a:xfrm>
            <a:off x="6938571" y="4296005"/>
            <a:ext cx="1723101" cy="424173"/>
            <a:chOff x="942530" y="948344"/>
            <a:chExt cx="3788430" cy="932658"/>
          </a:xfrm>
        </p:grpSpPr>
        <p:sp>
          <p:nvSpPr>
            <p:cNvPr id="2283" name="Google Shape;2283;p46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4" name="Google Shape;2284;p46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5" name="Google Shape;2285;p46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6" name="Google Shape;2286;p46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7" name="Google Shape;2287;p46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8" name="Google Shape;2288;p46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89" name="Google Shape;2289;p46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0" name="Google Shape;2290;p46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1" name="Google Shape;2291;p46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2" name="Google Shape;2292;p46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3" name="Google Shape;2293;p46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4" name="Google Shape;2294;p46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5" name="Google Shape;2295;p46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6" name="Google Shape;2296;p46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7" name="Google Shape;2297;p46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8" name="Google Shape;2298;p46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299" name="Google Shape;2299;p46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0" name="Google Shape;2300;p46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1" name="Google Shape;2301;p46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2" name="Google Shape;2302;p46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3" name="Google Shape;2303;p46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4" name="Google Shape;2304;p46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5" name="Google Shape;2305;p46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6" name="Google Shape;2306;p46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7" name="Google Shape;2307;p46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8" name="Google Shape;2308;p46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09" name="Google Shape;2309;p46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0" name="Google Shape;2310;p46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1" name="Google Shape;2311;p46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2" name="Google Shape;2312;p46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3" name="Google Shape;2313;p46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4" name="Google Shape;2314;p46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5" name="Google Shape;2315;p46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6" name="Google Shape;2316;p46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7" name="Google Shape;2317;p46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8" name="Google Shape;2318;p46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19" name="Google Shape;2319;p46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0" name="Google Shape;2320;p46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1" name="Google Shape;2321;p46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2" name="Google Shape;2322;p46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3" name="Google Shape;2323;p46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4" name="Google Shape;2324;p46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5" name="Google Shape;2325;p46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6" name="Google Shape;2326;p46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7" name="Google Shape;2327;p46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8" name="Google Shape;2328;p46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29" name="Google Shape;2329;p46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0" name="Google Shape;2330;p46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1" name="Google Shape;2331;p46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2" name="Google Shape;2332;p46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3" name="Google Shape;2333;p46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4" name="Google Shape;2334;p46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5" name="Google Shape;2335;p46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6" name="Google Shape;2336;p46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7" name="Google Shape;2337;p46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8" name="Google Shape;2338;p46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39" name="Google Shape;2339;p46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0" name="Google Shape;2340;p46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1" name="Google Shape;2341;p46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2" name="Google Shape;2342;p46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3" name="Google Shape;2343;p46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4" name="Google Shape;2344;p46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5" name="Google Shape;2345;p46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46" name="Google Shape;2346;p46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  <p:sp>
        <p:nvSpPr>
          <p:cNvPr id="2347" name="Google Shape;2347;p46"/>
          <p:cNvSpPr/>
          <p:nvPr/>
        </p:nvSpPr>
        <p:spPr>
          <a:xfrm>
            <a:off x="3792079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348" name="Google Shape;2348;p46"/>
          <p:cNvSpPr>
            <a:spLocks noGrp="1"/>
          </p:cNvSpPr>
          <p:nvPr>
            <p:ph type="pic" idx="2"/>
          </p:nvPr>
        </p:nvSpPr>
        <p:spPr>
          <a:xfrm>
            <a:off x="0" y="4718"/>
            <a:ext cx="3797124" cy="5142778"/>
          </a:xfrm>
          <a:prstGeom prst="rect">
            <a:avLst/>
          </a:prstGeom>
          <a:noFill/>
          <a:ln>
            <a:noFill/>
          </a:ln>
        </p:spPr>
      </p:sp>
      <p:sp>
        <p:nvSpPr>
          <p:cNvPr id="2349" name="Google Shape;2349;p46"/>
          <p:cNvSpPr txBox="1">
            <a:spLocks noGrp="1"/>
          </p:cNvSpPr>
          <p:nvPr>
            <p:ph type="body" idx="1"/>
          </p:nvPr>
        </p:nvSpPr>
        <p:spPr>
          <a:xfrm>
            <a:off x="4350080" y="1705175"/>
            <a:ext cx="4389830" cy="2125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500" b="0" i="0" u="none" strike="noStrike" cap="none"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300" b="0" i="0" u="none" strike="noStrike" cap="none"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1100" b="0" i="0" u="none" strike="noStrike" cap="none"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 u="none" strike="noStrike" cap="none"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0" name="Google Shape;2350;p46"/>
          <p:cNvSpPr txBox="1">
            <a:spLocks noGrp="1"/>
          </p:cNvSpPr>
          <p:nvPr>
            <p:ph type="title"/>
          </p:nvPr>
        </p:nvSpPr>
        <p:spPr>
          <a:xfrm>
            <a:off x="4350080" y="421413"/>
            <a:ext cx="4043248" cy="92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 Slide_1">
  <p:cSld name="Image Only Slide_1"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47"/>
          <p:cNvSpPr>
            <a:spLocks noGrp="1"/>
          </p:cNvSpPr>
          <p:nvPr>
            <p:ph type="pic" idx="2"/>
          </p:nvPr>
        </p:nvSpPr>
        <p:spPr>
          <a:xfrm>
            <a:off x="123904" y="0"/>
            <a:ext cx="9020096" cy="5145885"/>
          </a:xfrm>
          <a:prstGeom prst="rect">
            <a:avLst/>
          </a:prstGeom>
          <a:noFill/>
          <a:ln>
            <a:noFill/>
          </a:ln>
        </p:spPr>
      </p:sp>
      <p:sp>
        <p:nvSpPr>
          <p:cNvPr id="2353" name="Google Shape;2353;p47"/>
          <p:cNvSpPr/>
          <p:nvPr/>
        </p:nvSpPr>
        <p:spPr>
          <a:xfrm>
            <a:off x="0" y="0"/>
            <a:ext cx="123904" cy="5145979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2354" name="Google Shape;2354;p47"/>
          <p:cNvGrpSpPr/>
          <p:nvPr/>
        </p:nvGrpSpPr>
        <p:grpSpPr>
          <a:xfrm>
            <a:off x="6938571" y="4296005"/>
            <a:ext cx="1723101" cy="424173"/>
            <a:chOff x="942530" y="948344"/>
            <a:chExt cx="3788430" cy="932658"/>
          </a:xfrm>
        </p:grpSpPr>
        <p:sp>
          <p:nvSpPr>
            <p:cNvPr id="2355" name="Google Shape;2355;p47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56" name="Google Shape;2356;p47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57" name="Google Shape;2357;p47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58" name="Google Shape;2358;p47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59" name="Google Shape;2359;p47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0" name="Google Shape;2360;p47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1" name="Google Shape;2361;p47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2" name="Google Shape;2362;p47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3" name="Google Shape;2363;p47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4" name="Google Shape;2364;p47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5" name="Google Shape;2365;p47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6" name="Google Shape;2366;p47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7" name="Google Shape;2367;p47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8" name="Google Shape;2368;p47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69" name="Google Shape;2369;p47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0" name="Google Shape;2370;p47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1" name="Google Shape;2371;p47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2" name="Google Shape;2372;p47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3" name="Google Shape;2373;p47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4" name="Google Shape;2374;p47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5" name="Google Shape;2375;p47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6" name="Google Shape;2376;p47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7" name="Google Shape;2377;p47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8" name="Google Shape;2378;p47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79" name="Google Shape;2379;p47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0" name="Google Shape;2380;p47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1" name="Google Shape;2381;p47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2" name="Google Shape;2382;p47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3" name="Google Shape;2383;p47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4" name="Google Shape;2384;p47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5" name="Google Shape;2385;p47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6" name="Google Shape;2386;p47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7" name="Google Shape;2387;p47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8" name="Google Shape;2388;p47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89" name="Google Shape;2389;p47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0" name="Google Shape;2390;p47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1" name="Google Shape;2391;p47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2" name="Google Shape;2392;p47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3" name="Google Shape;2393;p47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4" name="Google Shape;2394;p47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5" name="Google Shape;2395;p47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6" name="Google Shape;2396;p47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7" name="Google Shape;2397;p47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8" name="Google Shape;2398;p47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399" name="Google Shape;2399;p47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0" name="Google Shape;2400;p47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1" name="Google Shape;2401;p47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2" name="Google Shape;2402;p47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3" name="Google Shape;2403;p47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4" name="Google Shape;2404;p47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5" name="Google Shape;2405;p47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6" name="Google Shape;2406;p47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7" name="Google Shape;2407;p47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8" name="Google Shape;2408;p47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09" name="Google Shape;2409;p47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0" name="Google Shape;2410;p47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1" name="Google Shape;2411;p47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2" name="Google Shape;2412;p47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3" name="Google Shape;2413;p47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4" name="Google Shape;2414;p47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5" name="Google Shape;2415;p47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6" name="Google Shape;2416;p47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7" name="Google Shape;2417;p47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18" name="Google Shape;2418;p47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 Slide_2">
  <p:cSld name="Image Only Slide_2"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p48"/>
          <p:cNvSpPr>
            <a:spLocks noGrp="1"/>
          </p:cNvSpPr>
          <p:nvPr>
            <p:ph type="pic" idx="2"/>
          </p:nvPr>
        </p:nvSpPr>
        <p:spPr>
          <a:xfrm>
            <a:off x="0" y="0"/>
            <a:ext cx="9020422" cy="5145979"/>
          </a:xfrm>
          <a:prstGeom prst="rect">
            <a:avLst/>
          </a:prstGeom>
          <a:noFill/>
          <a:ln>
            <a:noFill/>
          </a:ln>
        </p:spPr>
      </p:sp>
      <p:sp>
        <p:nvSpPr>
          <p:cNvPr id="2421" name="Google Shape;2421;p48"/>
          <p:cNvSpPr/>
          <p:nvPr/>
        </p:nvSpPr>
        <p:spPr>
          <a:xfrm>
            <a:off x="9020097" y="0"/>
            <a:ext cx="123903" cy="5145979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2422" name="Google Shape;2422;p48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423" name="Google Shape;2423;p48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4" name="Google Shape;2424;p48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5" name="Google Shape;2425;p48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6" name="Google Shape;2426;p48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7" name="Google Shape;2427;p48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8" name="Google Shape;2428;p48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29" name="Google Shape;2429;p48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0" name="Google Shape;2430;p48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1" name="Google Shape;2431;p48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2" name="Google Shape;2432;p48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3" name="Google Shape;2433;p48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4" name="Google Shape;2434;p48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5" name="Google Shape;2435;p48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6" name="Google Shape;2436;p48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7" name="Google Shape;2437;p48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8" name="Google Shape;2438;p48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39" name="Google Shape;2439;p48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0" name="Google Shape;2440;p48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1" name="Google Shape;2441;p48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2" name="Google Shape;2442;p48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3" name="Google Shape;2443;p48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4" name="Google Shape;2444;p48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5" name="Google Shape;2445;p48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6" name="Google Shape;2446;p48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7" name="Google Shape;2447;p48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8" name="Google Shape;2448;p48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49" name="Google Shape;2449;p48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0" name="Google Shape;2450;p48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1" name="Google Shape;2451;p48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2" name="Google Shape;2452;p48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3" name="Google Shape;2453;p48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4" name="Google Shape;2454;p48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5" name="Google Shape;2455;p48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6" name="Google Shape;2456;p48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7" name="Google Shape;2457;p48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8" name="Google Shape;2458;p48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59" name="Google Shape;2459;p48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0" name="Google Shape;2460;p48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1" name="Google Shape;2461;p48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2" name="Google Shape;2462;p48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3" name="Google Shape;2463;p48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4" name="Google Shape;2464;p48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5" name="Google Shape;2465;p48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6" name="Google Shape;2466;p48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7" name="Google Shape;2467;p48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8" name="Google Shape;2468;p48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69" name="Google Shape;2469;p48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0" name="Google Shape;2470;p48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1" name="Google Shape;2471;p48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2" name="Google Shape;2472;p48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3" name="Google Shape;2473;p48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4" name="Google Shape;2474;p48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5" name="Google Shape;2475;p48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6" name="Google Shape;2476;p48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7" name="Google Shape;2477;p48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8" name="Google Shape;2478;p48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79" name="Google Shape;2479;p48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0" name="Google Shape;2480;p48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1" name="Google Shape;2481;p48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2" name="Google Shape;2482;p48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3" name="Google Shape;2483;p48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4" name="Google Shape;2484;p48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5" name="Google Shape;2485;p48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86" name="Google Shape;2486;p48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 Slide_3">
  <p:cSld name="Image Only Slide_3">
    <p:spTree>
      <p:nvGrpSpPr>
        <p:cNvPr id="1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49"/>
          <p:cNvSpPr>
            <a:spLocks noGrp="1"/>
          </p:cNvSpPr>
          <p:nvPr>
            <p:ph type="pic" idx="2"/>
          </p:nvPr>
        </p:nvSpPr>
        <p:spPr>
          <a:xfrm>
            <a:off x="2803625" y="0"/>
            <a:ext cx="6216471" cy="5145979"/>
          </a:xfrm>
          <a:prstGeom prst="rect">
            <a:avLst/>
          </a:prstGeom>
          <a:noFill/>
          <a:ln>
            <a:noFill/>
          </a:ln>
        </p:spPr>
      </p:sp>
      <p:sp>
        <p:nvSpPr>
          <p:cNvPr id="2489" name="Google Shape;2489;p49"/>
          <p:cNvSpPr/>
          <p:nvPr/>
        </p:nvSpPr>
        <p:spPr>
          <a:xfrm>
            <a:off x="0" y="109"/>
            <a:ext cx="2804430" cy="5143390"/>
          </a:xfrm>
          <a:custGeom>
            <a:avLst/>
            <a:gdLst/>
            <a:ahLst/>
            <a:cxnLst/>
            <a:rect l="l" t="t" r="r" b="b"/>
            <a:pathLst>
              <a:path w="4778375" h="9424035" extrusionOk="0">
                <a:moveTo>
                  <a:pt x="0" y="9423796"/>
                </a:moveTo>
                <a:lnTo>
                  <a:pt x="4778032" y="9423796"/>
                </a:lnTo>
                <a:lnTo>
                  <a:pt x="4778032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490" name="Google Shape;2490;p49"/>
          <p:cNvSpPr/>
          <p:nvPr/>
        </p:nvSpPr>
        <p:spPr>
          <a:xfrm>
            <a:off x="0" y="4286058"/>
            <a:ext cx="2804430" cy="857442"/>
          </a:xfrm>
          <a:custGeom>
            <a:avLst/>
            <a:gdLst/>
            <a:ahLst/>
            <a:cxnLst/>
            <a:rect l="l" t="t" r="r" b="b"/>
            <a:pathLst>
              <a:path w="4778375" h="1885315" extrusionOk="0">
                <a:moveTo>
                  <a:pt x="4778032" y="0"/>
                </a:moveTo>
                <a:lnTo>
                  <a:pt x="0" y="0"/>
                </a:lnTo>
                <a:lnTo>
                  <a:pt x="0" y="1884759"/>
                </a:lnTo>
                <a:lnTo>
                  <a:pt x="4778032" y="1884759"/>
                </a:lnTo>
                <a:lnTo>
                  <a:pt x="4778032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491" name="Google Shape;2491;p49"/>
          <p:cNvSpPr/>
          <p:nvPr/>
        </p:nvSpPr>
        <p:spPr>
          <a:xfrm>
            <a:off x="9020096" y="0"/>
            <a:ext cx="123904" cy="5145979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grpSp>
        <p:nvGrpSpPr>
          <p:cNvPr id="2492" name="Google Shape;2492;p49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493" name="Google Shape;2493;p49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5" name="Google Shape;2495;p49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6" name="Google Shape;2496;p49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1" name="Google Shape;2501;p49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2" name="Google Shape;2502;p49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4" name="Google Shape;2504;p49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5" name="Google Shape;2505;p49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6" name="Google Shape;2506;p49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7" name="Google Shape;2507;p49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8" name="Google Shape;2508;p49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09" name="Google Shape;2509;p49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6" name="Google Shape;2516;p49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7" name="Google Shape;2517;p49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29" name="Google Shape;2529;p49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0" name="Google Shape;2530;p49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4" name="Google Shape;2534;p49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5" name="Google Shape;2535;p49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8" name="Google Shape;2538;p49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39" name="Google Shape;2539;p49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5" name="Google Shape;2545;p49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6" name="Google Shape;2546;p49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4" name="Google Shape;2554;p49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5" name="Google Shape;2555;p49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Image Slide">
  <p:cSld name="Multiple Image Slide">
    <p:spTree>
      <p:nvGrpSpPr>
        <p:cNvPr id="1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50"/>
          <p:cNvSpPr/>
          <p:nvPr/>
        </p:nvSpPr>
        <p:spPr>
          <a:xfrm>
            <a:off x="9020097" y="0"/>
            <a:ext cx="123903" cy="5143211"/>
          </a:xfrm>
          <a:custGeom>
            <a:avLst/>
            <a:gdLst/>
            <a:ahLst/>
            <a:cxnLst/>
            <a:rect l="l" t="t" r="r" b="b"/>
            <a:pathLst>
              <a:path w="272415" h="11308715" extrusionOk="0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  <p:sp>
        <p:nvSpPr>
          <p:cNvPr id="2559" name="Google Shape;2559;p50"/>
          <p:cNvSpPr>
            <a:spLocks noGrp="1"/>
          </p:cNvSpPr>
          <p:nvPr>
            <p:ph type="pic" idx="2"/>
          </p:nvPr>
        </p:nvSpPr>
        <p:spPr>
          <a:xfrm>
            <a:off x="437908" y="1231975"/>
            <a:ext cx="2186519" cy="2002406"/>
          </a:xfrm>
          <a:prstGeom prst="rect">
            <a:avLst/>
          </a:prstGeom>
          <a:noFill/>
          <a:ln>
            <a:noFill/>
          </a:ln>
        </p:spPr>
      </p:sp>
      <p:sp>
        <p:nvSpPr>
          <p:cNvPr id="2560" name="Google Shape;2560;p50"/>
          <p:cNvSpPr>
            <a:spLocks noGrp="1"/>
          </p:cNvSpPr>
          <p:nvPr>
            <p:ph type="pic" idx="3"/>
          </p:nvPr>
        </p:nvSpPr>
        <p:spPr>
          <a:xfrm>
            <a:off x="3324303" y="1231975"/>
            <a:ext cx="2186519" cy="2002406"/>
          </a:xfrm>
          <a:prstGeom prst="rect">
            <a:avLst/>
          </a:prstGeom>
          <a:noFill/>
          <a:ln>
            <a:noFill/>
          </a:ln>
        </p:spPr>
      </p:sp>
      <p:sp>
        <p:nvSpPr>
          <p:cNvPr id="2561" name="Google Shape;2561;p50"/>
          <p:cNvSpPr>
            <a:spLocks noGrp="1"/>
          </p:cNvSpPr>
          <p:nvPr>
            <p:ph type="pic" idx="4"/>
          </p:nvPr>
        </p:nvSpPr>
        <p:spPr>
          <a:xfrm>
            <a:off x="6187236" y="1231975"/>
            <a:ext cx="2186519" cy="2002406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562" name="Google Shape;2562;p50"/>
          <p:cNvGrpSpPr/>
          <p:nvPr/>
        </p:nvGrpSpPr>
        <p:grpSpPr>
          <a:xfrm>
            <a:off x="428693" y="431307"/>
            <a:ext cx="1723101" cy="424173"/>
            <a:chOff x="942530" y="948344"/>
            <a:chExt cx="3788430" cy="932658"/>
          </a:xfrm>
        </p:grpSpPr>
        <p:sp>
          <p:nvSpPr>
            <p:cNvPr id="2563" name="Google Shape;2563;p50"/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/>
              <a:ahLst/>
              <a:cxnLst/>
              <a:rect l="l" t="t" r="r" b="b"/>
              <a:pathLst>
                <a:path w="135459" h="127969" extrusionOk="0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4" name="Google Shape;2564;p50"/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5" name="Google Shape;2565;p50"/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6" name="Google Shape;2566;p50"/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7" name="Google Shape;2567;p50"/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/>
              <a:ahLst/>
              <a:cxnLst/>
              <a:rect l="l" t="t" r="r" b="b"/>
              <a:pathLst>
                <a:path w="99312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8" name="Google Shape;2568;p50"/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69" name="Google Shape;2569;p50"/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0" name="Google Shape;2570;p50"/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1" name="Google Shape;2571;p50"/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2" name="Google Shape;2572;p50"/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3" name="Google Shape;2573;p50"/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4" name="Google Shape;2574;p50"/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/>
              <a:ahLst/>
              <a:cxnLst/>
              <a:rect l="l" t="t" r="r" b="b"/>
              <a:pathLst>
                <a:path w="83799" h="132109" extrusionOk="0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5" name="Google Shape;2575;p50"/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/>
              <a:ahLst/>
              <a:cxnLst/>
              <a:rect l="l" t="t" r="r" b="b"/>
              <a:pathLst>
                <a:path w="111558" h="131961" extrusionOk="0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6" name="Google Shape;2576;p50"/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/>
              <a:ahLst/>
              <a:cxnLst/>
              <a:rect l="l" t="t" r="r" b="b"/>
              <a:pathLst>
                <a:path w="131079" h="131887" extrusionOk="0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7" name="Google Shape;2577;p50"/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8" name="Google Shape;2578;p50"/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/>
              <a:ahLst/>
              <a:cxnLst/>
              <a:rect l="l" t="t" r="r" b="b"/>
              <a:pathLst>
                <a:path w="9931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79" name="Google Shape;2579;p50"/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/>
              <a:ahLst/>
              <a:cxnLst/>
              <a:rect l="l" t="t" r="r" b="b"/>
              <a:pathLst>
                <a:path w="107699" h="103277" extrusionOk="0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0" name="Google Shape;2580;p50"/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/>
              <a:ahLst/>
              <a:cxnLst/>
              <a:rect l="l" t="t" r="r" b="b"/>
              <a:pathLst>
                <a:path w="108144" h="102833" extrusionOk="0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1" name="Google Shape;2581;p50"/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/>
              <a:ahLst/>
              <a:cxnLst/>
              <a:rect l="l" t="t" r="r" b="b"/>
              <a:pathLst>
                <a:path w="179028" h="186150" extrusionOk="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2" name="Google Shape;2582;p50"/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/>
              <a:ahLst/>
              <a:cxnLst/>
              <a:rect l="l" t="t" r="r" b="b"/>
              <a:pathLst>
                <a:path w="2593987" h="8871" extrusionOk="0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3" name="Google Shape;2583;p50"/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/>
              <a:ahLst/>
              <a:cxnLst/>
              <a:rect l="l" t="t" r="r" b="b"/>
              <a:pathLst>
                <a:path w="104878" h="105643" extrusionOk="0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4" name="Google Shape;2584;p50"/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/>
              <a:ahLst/>
              <a:cxnLst/>
              <a:rect l="l" t="t" r="r" b="b"/>
              <a:pathLst>
                <a:path w="76673" h="102464" extrusionOk="0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5" name="Google Shape;2585;p50"/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/>
              <a:ahLst/>
              <a:cxnLst/>
              <a:rect l="l" t="t" r="r" b="b"/>
              <a:pathLst>
                <a:path w="99386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6" name="Google Shape;2586;p50"/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/>
              <a:ahLst/>
              <a:cxnLst/>
              <a:rect l="l" t="t" r="r" b="b"/>
              <a:pathLst>
                <a:path w="188381" h="130039" extrusionOk="0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7" name="Google Shape;2587;p50"/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8" name="Google Shape;2588;p50"/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89" name="Google Shape;2589;p50"/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/>
              <a:ahLst/>
              <a:cxnLst/>
              <a:rect l="l" t="t" r="r" b="b"/>
              <a:pathLst>
                <a:path w="135162" h="128708" extrusionOk="0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0" name="Google Shape;2590;p50"/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/>
              <a:ahLst/>
              <a:cxnLst/>
              <a:rect l="l" t="t" r="r" b="b"/>
              <a:pathLst>
                <a:path w="175540" h="186224" extrusionOk="0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1" name="Google Shape;2591;p50"/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/>
              <a:ahLst/>
              <a:cxnLst/>
              <a:rect l="l" t="t" r="r" b="b"/>
              <a:pathLst>
                <a:path w="134642" h="129004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2" name="Google Shape;2592;p50"/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3" name="Google Shape;2593;p50"/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/>
              <a:ahLst/>
              <a:cxnLst/>
              <a:rect l="l" t="t" r="r" b="b"/>
              <a:pathLst>
                <a:path w="133084" h="129004" extrusionOk="0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4" name="Google Shape;2594;p50"/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/>
              <a:ahLst/>
              <a:cxnLst/>
              <a:rect l="l" t="t" r="r" b="b"/>
              <a:pathLst>
                <a:path w="103245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5" name="Google Shape;2595;p50"/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/>
              <a:ahLst/>
              <a:cxnLst/>
              <a:rect l="l" t="t" r="r" b="b"/>
              <a:pathLst>
                <a:path w="121208" h="128043" extrusionOk="0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6" name="Google Shape;2596;p50"/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/>
              <a:ahLst/>
              <a:cxnLst/>
              <a:rect l="l" t="t" r="r" b="b"/>
              <a:pathLst>
                <a:path w="83873" h="132035" extrusionOk="0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7" name="Google Shape;2597;p50"/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/>
              <a:ahLst/>
              <a:cxnLst/>
              <a:rect l="l" t="t" r="r" b="b"/>
              <a:pathLst>
                <a:path w="52031" h="128043" extrusionOk="0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8" name="Google Shape;2598;p50"/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/>
              <a:ahLst/>
              <a:cxnLst/>
              <a:rect l="l" t="t" r="r" b="b"/>
              <a:pathLst>
                <a:path w="115715" h="128043" extrusionOk="0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599" name="Google Shape;2599;p50"/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/>
              <a:ahLst/>
              <a:cxnLst/>
              <a:rect l="l" t="t" r="r" b="b"/>
              <a:pathLst>
                <a:path w="129298" h="128043" extrusionOk="0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0" name="Google Shape;2600;p50"/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/>
              <a:ahLst/>
              <a:cxnLst/>
              <a:rect l="l" t="t" r="r" b="b"/>
              <a:pathLst>
                <a:path w="183259" h="183415" extrusionOk="0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1" name="Google Shape;2601;p50"/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/>
              <a:ahLst/>
              <a:cxnLst/>
              <a:rect l="l" t="t" r="r" b="b"/>
              <a:pathLst>
                <a:path w="936468" h="932658" extrusionOk="0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2" name="Google Shape;2602;p50"/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/>
              <a:ahLst/>
              <a:cxnLst/>
              <a:rect l="l" t="t" r="r" b="b"/>
              <a:pathLst>
                <a:path w="808411" h="817053" extrusionOk="0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3" name="Google Shape;2603;p50"/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/>
              <a:ahLst/>
              <a:cxnLst/>
              <a:rect l="l" t="t" r="r" b="b"/>
              <a:pathLst>
                <a:path w="259042" h="239157" extrusionOk="0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4" name="Google Shape;2604;p50"/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/>
              <a:ahLst/>
              <a:cxnLst/>
              <a:rect l="l" t="t" r="r" b="b"/>
              <a:pathLst>
                <a:path w="91073" h="27501" extrusionOk="0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5" name="Google Shape;2605;p50"/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/>
              <a:ahLst/>
              <a:cxnLst/>
              <a:rect l="l" t="t" r="r" b="b"/>
              <a:pathLst>
                <a:path w="100796" h="82725" extrusionOk="0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6" name="Google Shape;2606;p50"/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/>
              <a:ahLst/>
              <a:cxnLst/>
              <a:rect l="l" t="t" r="r" b="b"/>
              <a:pathLst>
                <a:path w="258819" h="239083" extrusionOk="0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7" name="Google Shape;2607;p50"/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/>
              <a:ahLst/>
              <a:cxnLst/>
              <a:rect l="l" t="t" r="r" b="b"/>
              <a:pathLst>
                <a:path w="245162" h="134475" extrusionOk="0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8" name="Google Shape;2608;p50"/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/>
              <a:ahLst/>
              <a:cxnLst/>
              <a:rect l="l" t="t" r="r" b="b"/>
              <a:pathLst>
                <a:path w="111930" h="140537" extrusionOk="0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09" name="Google Shape;2609;p50"/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0" name="Google Shape;2610;p50"/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/>
              <a:ahLst/>
              <a:cxnLst/>
              <a:rect l="l" t="t" r="r" b="b"/>
              <a:pathLst>
                <a:path w="245162" h="55002" extrusionOk="0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1" name="Google Shape;2611;p50"/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/>
              <a:ahLst/>
              <a:cxnLst/>
              <a:rect l="l" t="t" r="r" b="b"/>
              <a:pathLst>
                <a:path w="169379" h="72819" extrusionOk="0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2" name="Google Shape;2612;p50"/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/>
              <a:ahLst/>
              <a:cxnLst/>
              <a:rect l="l" t="t" r="r" b="b"/>
              <a:pathLst>
                <a:path w="144217" h="54632" extrusionOk="0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3" name="Google Shape;2613;p50"/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/>
              <a:ahLst/>
              <a:cxnLst/>
              <a:rect l="l" t="t" r="r" b="b"/>
              <a:pathLst>
                <a:path w="146518" h="55298" extrusionOk="0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4" name="Google Shape;2614;p50"/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/>
              <a:ahLst/>
              <a:cxnLst/>
              <a:rect l="l" t="t" r="r" b="b"/>
              <a:pathLst>
                <a:path w="90998" h="27501" extrusionOk="0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5" name="Google Shape;2615;p50"/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6" name="Google Shape;2616;p50"/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/>
              <a:ahLst/>
              <a:cxnLst/>
              <a:rect l="l" t="t" r="r" b="b"/>
              <a:pathLst>
                <a:path w="90256" h="67792" extrusionOk="0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7" name="Google Shape;2617;p50"/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/>
              <a:ahLst/>
              <a:cxnLst/>
              <a:rect l="l" t="t" r="r" b="b"/>
              <a:pathLst>
                <a:path w="71923" h="87013" extrusionOk="0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8" name="Google Shape;2618;p50"/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19" name="Google Shape;2619;p50"/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/>
              <a:ahLst/>
              <a:cxnLst/>
              <a:rect l="l" t="t" r="r" b="b"/>
              <a:pathLst>
                <a:path w="93448" h="221" extrusionOk="0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0" name="Google Shape;2620;p50"/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/>
              <a:ahLst/>
              <a:cxnLst/>
              <a:rect l="l" t="t" r="r" b="b"/>
              <a:pathLst>
                <a:path w="246498" h="67644" extrusionOk="0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1" name="Google Shape;2621;p50"/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2" name="Google Shape;2622;p50"/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/>
              <a:ahLst/>
              <a:cxnLst/>
              <a:rect l="l" t="t" r="r" b="b"/>
              <a:pathLst>
                <a:path w="33252" h="269985" extrusionOk="0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3" name="Google Shape;2623;p50"/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/>
              <a:ahLst/>
              <a:cxnLst/>
              <a:rect l="l" t="t" r="r" b="b"/>
              <a:pathLst>
                <a:path w="32139" h="48348" extrusionOk="0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4" name="Google Shape;2624;p50"/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/>
              <a:ahLst/>
              <a:cxnLst/>
              <a:rect l="l" t="t" r="r" b="b"/>
              <a:pathLst>
                <a:path w="35924" h="47683" extrusionOk="0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5" name="Google Shape;2625;p50"/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/>
              <a:ahLst/>
              <a:cxnLst/>
              <a:rect l="l" t="t" r="r" b="b"/>
              <a:pathLst>
                <a:path w="34440" h="49531" extrusionOk="0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  <p:sp>
          <p:nvSpPr>
            <p:cNvPr id="2626" name="Google Shape;2626;p50"/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/>
              <a:ahLst/>
              <a:cxnLst/>
              <a:rect l="l" t="t" r="r" b="b"/>
              <a:pathLst>
                <a:path w="19149" h="48127" extrusionOk="0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1575" tIns="20775" rIns="41575" bIns="207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/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4" name="Google Shape;2634;p5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5" name="Google Shape;2635;p5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636" name="Google Shape;2636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7" name="Google Shape;2637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38" name="Google Shape;2638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Google Shape;2640;p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1" name="Google Shape;2641;p5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42" name="Google Shape;2642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3" name="Google Shape;2643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4" name="Google Shape;2644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" name="Google Shape;2646;p5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7" name="Google Shape;2647;p5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48" name="Google Shape;2648;p5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49" name="Google Shape;2649;p5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0" name="Google Shape;2650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p5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3" name="Google Shape;2653;p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54" name="Google Shape;2654;p5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55" name="Google Shape;2655;p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6" name="Google Shape;2656;p5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57" name="Google Shape;2657;p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5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60" name="Google Shape;2660;p5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661" name="Google Shape;2661;p5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62" name="Google Shape;2662;p5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663" name="Google Shape;2663;p5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64" name="Google Shape;2664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65" name="Google Shape;2665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66" name="Google Shape;2666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" name="Google Shape;2668;p5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69" name="Google Shape;2669;p5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0" name="Google Shape;2670;p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1" name="Google Shape;2671;p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p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4" name="Google Shape;2674;p5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5" name="Google Shape;2675;p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p5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78" name="Google Shape;2678;p5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679" name="Google Shape;2679;p5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80" name="Google Shape;2680;p5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1" name="Google Shape;2681;p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2" name="Google Shape;2682;p5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6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5" name="Google Shape;2685;p6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2686" name="Google Shape;2686;p6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87" name="Google Shape;2687;p6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8" name="Google Shape;2688;p6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89" name="Google Shape;2689;p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6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92" name="Google Shape;2692;p6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93" name="Google Shape;2693;p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94" name="Google Shape;2694;p6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95" name="Google Shape;2695;p6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" name="Google Shape;2697;p62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98" name="Google Shape;2698;p6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99" name="Google Shape;2699;p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00" name="Google Shape;2700;p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01" name="Google Shape;2701;p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24822" y="1460971"/>
            <a:ext cx="3080781" cy="207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600"/>
              <a:buNone/>
              <a:defRPr sz="4000" b="0" i="0" u="none" strike="noStrike" cap="none">
                <a:solidFill>
                  <a:schemeClr val="dk1"/>
                </a:solidFill>
                <a:latin typeface="Spectral Light"/>
                <a:ea typeface="Spectral Light"/>
                <a:cs typeface="Spectral Light"/>
                <a:sym typeface="Spectral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629" name="Google Shape;2629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0" name="Google Shape;2630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1" name="Google Shape;2631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2" name="Google Shape;2632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p63"/>
          <p:cNvSpPr txBox="1">
            <a:spLocks noGrp="1"/>
          </p:cNvSpPr>
          <p:nvPr>
            <p:ph type="title"/>
          </p:nvPr>
        </p:nvSpPr>
        <p:spPr>
          <a:xfrm>
            <a:off x="704137" y="1512668"/>
            <a:ext cx="773572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IMTA National Meet 2024</a:t>
            </a:r>
            <a:br>
              <a:rPr lang="en"/>
            </a:br>
            <a:r>
              <a:rPr lang="en"/>
              <a:t>Maynooth University</a:t>
            </a:r>
            <a:br>
              <a:rPr lang="en"/>
            </a:br>
            <a:r>
              <a:rPr lang="en"/>
              <a:t>February 2024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72"/>
          <p:cNvSpPr txBox="1">
            <a:spLocks noGrp="1"/>
          </p:cNvSpPr>
          <p:nvPr>
            <p:ph type="body" idx="1"/>
          </p:nvPr>
        </p:nvSpPr>
        <p:spPr>
          <a:xfrm>
            <a:off x="424550" y="1078028"/>
            <a:ext cx="8235300" cy="36096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comfort Zone: Students who are at ease and quite familiar with the content being taught appear in the comfort zone of the model 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Growth Zone: Students who are challenging themselves just beyond their understanding appear in the growth zone of the model.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Panic Zone: Students who are overwhelmed by trying tasks too difficult or beyond their capabilities lie in the panic zone 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Optimal learning takes place in the growth zone - therefore, it is important that we as educators get students into this zone and encourage them to stay there </a:t>
            </a:r>
            <a:endParaRPr/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p73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ultimatum of utilising the Growth Zone Model in the classroom to create a holistic learning environment that minimises mathematical anxiety whilst fostering resilience creating confident successful problem solvers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1" name="Google Shape;2791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0674" y="540000"/>
            <a:ext cx="4022649" cy="406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2" name="Google Shape;2792;p74"/>
          <p:cNvSpPr txBox="1"/>
          <p:nvPr/>
        </p:nvSpPr>
        <p:spPr>
          <a:xfrm>
            <a:off x="3851300" y="4458950"/>
            <a:ext cx="17478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Adapted from Johnston-Wilder (2010)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7" name="Google Shape;2797;p75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Tangrams are made up of 7 flat shapes; </a:t>
            </a:r>
            <a:r>
              <a:rPr lang="en" sz="1400">
                <a:solidFill>
                  <a:srgbClr val="0D0D0D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big triangle, a medium triangle, two small triangles, a square, and two different-sized parallelograms.</a:t>
            </a:r>
            <a:endParaRPr sz="1400">
              <a:solidFill>
                <a:srgbClr val="0D0D0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rgbClr val="0D0D0D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You arrange the shapes to make different images such as animals, buildings, people etc  essentially like a jigsaw</a:t>
            </a:r>
            <a:endParaRPr sz="1400">
              <a:solidFill>
                <a:srgbClr val="0D0D0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75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Tangram Puzzle?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3" name="Google Shape;2803;p76"/>
          <p:cNvSpPr txBox="1">
            <a:spLocks noGrp="1"/>
          </p:cNvSpPr>
          <p:nvPr>
            <p:ph type="body" idx="1"/>
          </p:nvPr>
        </p:nvSpPr>
        <p:spPr>
          <a:xfrm>
            <a:off x="424549" y="2141475"/>
            <a:ext cx="58917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latin typeface="Roboto"/>
                <a:ea typeface="Roboto"/>
                <a:cs typeface="Roboto"/>
                <a:sym typeface="Roboto"/>
              </a:rPr>
              <a:t>Our goal is to complete a Tangram puzzle within a given time limit, emphasizing perseverance, creativity, and collaboration.</a:t>
            </a:r>
            <a:endParaRPr sz="1200">
              <a:solidFill>
                <a:srgbClr val="0D0D0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latin typeface="Roboto"/>
                <a:ea typeface="Roboto"/>
                <a:cs typeface="Roboto"/>
                <a:sym typeface="Roboto"/>
              </a:rPr>
              <a:t>Each group will receive a set of Tangram puzzle pieces.</a:t>
            </a:r>
            <a:endParaRPr sz="1200">
              <a:solidFill>
                <a:srgbClr val="0D0D0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latin typeface="Roboto"/>
                <a:ea typeface="Roboto"/>
                <a:cs typeface="Roboto"/>
                <a:sym typeface="Roboto"/>
              </a:rPr>
              <a:t>Work together collaboratively to arrange the pieces to form any specific shape or design.</a:t>
            </a:r>
            <a:endParaRPr sz="1200">
              <a:solidFill>
                <a:srgbClr val="0D0D0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latin typeface="Roboto"/>
                <a:ea typeface="Roboto"/>
                <a:cs typeface="Roboto"/>
                <a:sym typeface="Roboto"/>
              </a:rPr>
              <a:t>Time limit: 4 minutes</a:t>
            </a:r>
            <a:endParaRPr sz="1200">
              <a:solidFill>
                <a:srgbClr val="0D0D0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4" name="Google Shape;2804;p76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Growth Zone Challenge…</a:t>
            </a:r>
            <a:endParaRPr/>
          </a:p>
        </p:txBody>
      </p:sp>
      <p:pic>
        <p:nvPicPr>
          <p:cNvPr id="2805" name="Google Shape;2805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2201" y="2242550"/>
            <a:ext cx="2261999" cy="224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0" name="Google Shape;2810;p77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Create a square, so that all of the pieces fit together snugly with no gaps or overlaps.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Remember, the square must have four equal sides and four right angles.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You have 4 minutes to make the square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1" name="Google Shape;2811;p77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" name="Google Shape;2816;p78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Create a square, so that all of the pieces fit together snugly with no gaps or overlaps.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Remember, the square must have four equal sides and four right angles.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You have 4 minutes to make the square</a:t>
            </a:r>
            <a:endParaRPr sz="12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7" name="Google Shape;2817;p78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/>
          </a:p>
        </p:txBody>
      </p:sp>
      <p:pic>
        <p:nvPicPr>
          <p:cNvPr id="2818" name="Google Shape;2818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9516" y="2434850"/>
            <a:ext cx="2560334" cy="25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3" name="Google Shape;2823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9113" y="152400"/>
            <a:ext cx="3905772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8" name="Google Shape;2828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0623" y="281175"/>
            <a:ext cx="3493850" cy="421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3" name="Google Shape;2833;p81" descr="A red square shaped object on a wood surfa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4688" r="-1"/>
          <a:stretch/>
        </p:blipFill>
        <p:spPr>
          <a:xfrm rot="5400000">
            <a:off x="727711" y="763274"/>
            <a:ext cx="1968497" cy="140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4" name="Google Shape;2834;p81" descr="A orange square shaped puzzle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t="4688" r="-1"/>
          <a:stretch/>
        </p:blipFill>
        <p:spPr>
          <a:xfrm rot="5400000">
            <a:off x="2622594" y="1167921"/>
            <a:ext cx="3927704" cy="2807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5" name="Google Shape;2835;p81" descr="A colorful puzzle pieces on a wood surfac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4688" r="-1"/>
          <a:stretch/>
        </p:blipFill>
        <p:spPr>
          <a:xfrm rot="5400000">
            <a:off x="6462238" y="763274"/>
            <a:ext cx="1968497" cy="1407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6" name="Google Shape;2836;p81" descr="A person's hands holding a red square piece of paper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 t="2344" r="-1" b="2343"/>
          <a:stretch/>
        </p:blipFill>
        <p:spPr>
          <a:xfrm rot="5400000">
            <a:off x="727710" y="2973073"/>
            <a:ext cx="1968499" cy="140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7" name="Google Shape;2837;p81" descr="A green square shaped puzzle on a wood surfac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t="4688" r="-1"/>
          <a:stretch/>
        </p:blipFill>
        <p:spPr>
          <a:xfrm rot="5400000">
            <a:off x="6454988" y="2975139"/>
            <a:ext cx="1982994" cy="141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p64"/>
          <p:cNvSpPr txBox="1">
            <a:spLocks noGrp="1"/>
          </p:cNvSpPr>
          <p:nvPr>
            <p:ph type="title"/>
          </p:nvPr>
        </p:nvSpPr>
        <p:spPr>
          <a:xfrm>
            <a:off x="704137" y="1512668"/>
            <a:ext cx="7735725" cy="171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influence of the Growth Zone Model on students’ mathematical resilience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2" name="Google Shape;2842;p82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Tangrams have a low barrier to entry, making them accessible to students of varying mathematical abilities. The puzzles can be simple or complex, allowing for differentiation based on students' skill levels.</a:t>
            </a:r>
            <a:endParaRPr sz="120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Tangrams offer opportunities for differentiated learning experiences. Teachers can adjust the complexity of the puzzles or provide scaffolding to support struggling students while challenging advanced learners with more complex configurations.</a:t>
            </a:r>
            <a:endParaRPr sz="120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They are fun!</a:t>
            </a:r>
            <a:endParaRPr sz="120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0D0D0D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Perfect for collaborative learning</a:t>
            </a:r>
            <a:endParaRPr sz="1200">
              <a:solidFill>
                <a:srgbClr val="0D0D0D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43" name="Google Shape;2843;p82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did I pick Tangrams?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8" name="Google Shape;2848;p83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9" name="Google Shape;2849;p83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50" name="Google Shape;2850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96594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5" name="Google Shape;2855;p8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6" name="Google Shape;2856;p84"/>
          <p:cNvSpPr/>
          <p:nvPr/>
        </p:nvSpPr>
        <p:spPr>
          <a:xfrm>
            <a:off x="415812" y="273844"/>
            <a:ext cx="8375585" cy="156698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EDEDE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C5C2C2">
                <a:alpha val="49803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7" name="Google Shape;2857;p84"/>
          <p:cNvSpPr txBox="1">
            <a:spLocks noGrp="1"/>
          </p:cNvSpPr>
          <p:nvPr>
            <p:ph type="title"/>
          </p:nvPr>
        </p:nvSpPr>
        <p:spPr>
          <a:xfrm>
            <a:off x="1005068" y="4703384"/>
            <a:ext cx="3759509" cy="150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Table 3.1: Research Instruments and the Mixed Methods Approach in this Research Study</a:t>
            </a:r>
            <a:endParaRPr sz="1100"/>
          </a:p>
        </p:txBody>
      </p:sp>
      <p:sp>
        <p:nvSpPr>
          <p:cNvPr id="2858" name="Google Shape;2858;p84"/>
          <p:cNvSpPr/>
          <p:nvPr/>
        </p:nvSpPr>
        <p:spPr>
          <a:xfrm>
            <a:off x="367806" y="793304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9" name="Google Shape;2859;p84"/>
          <p:cNvSpPr/>
          <p:nvPr/>
        </p:nvSpPr>
        <p:spPr>
          <a:xfrm rot="5400000">
            <a:off x="3182656" y="1050478"/>
            <a:ext cx="1097280" cy="1371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0" name="Google Shape;2860;p84"/>
          <p:cNvSpPr txBox="1"/>
          <p:nvPr/>
        </p:nvSpPr>
        <p:spPr>
          <a:xfrm>
            <a:off x="3840475" y="440125"/>
            <a:ext cx="4889700" cy="13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2500"/>
          </a:bodyPr>
          <a:lstStyle/>
          <a:p>
            <a:pPr marL="215900" marR="0" lvl="0" indent="-1711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study follows an action research methodology and adopts a mixed methods approach</a:t>
            </a:r>
            <a:endParaRPr sz="1100"/>
          </a:p>
          <a:p>
            <a:pPr marL="215900" marR="0" lvl="0" indent="-171132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engage in 2 surveys both pre- and post-intervention, reflective journals, semi-structured interviews</a:t>
            </a:r>
            <a:endParaRPr sz="1100"/>
          </a:p>
          <a:p>
            <a:pPr marL="215900" marR="0" lvl="0" indent="-171132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Another source of data was scoring from educational games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861" name="Google Shape;2861;p84"/>
          <p:cNvGraphicFramePr/>
          <p:nvPr/>
        </p:nvGraphicFramePr>
        <p:xfrm>
          <a:off x="463818" y="264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{8AB04BBC-076A-43FF-9D76-EE6A1FF5E4A9}</a:tableStyleId>
              </a:tblPr>
              <a:tblGrid>
                <a:gridCol w="174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Instrument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Qualitative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Quantitative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Pre and Post-Survey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Journaling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Gaming score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Interviews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0" i="0" u="none" strike="noStrike" cap="non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 sz="12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3075" marR="103075" marT="1430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862" name="Google Shape;2862;p84"/>
          <p:cNvGrpSpPr/>
          <p:nvPr/>
        </p:nvGrpSpPr>
        <p:grpSpPr>
          <a:xfrm>
            <a:off x="5895198" y="2181882"/>
            <a:ext cx="2620369" cy="2620369"/>
            <a:chOff x="-288" y="5414"/>
            <a:chExt cx="3493825" cy="3493825"/>
          </a:xfrm>
        </p:grpSpPr>
        <p:sp>
          <p:nvSpPr>
            <p:cNvPr id="2863" name="Google Shape;2863;p84"/>
            <p:cNvSpPr/>
            <p:nvPr/>
          </p:nvSpPr>
          <p:spPr>
            <a:xfrm>
              <a:off x="2178843" y="83484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84"/>
            <p:cNvSpPr txBox="1"/>
            <p:nvPr/>
          </p:nvSpPr>
          <p:spPr>
            <a:xfrm>
              <a:off x="2178843" y="83484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700" tIns="25700" rIns="25700" bIns="2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Plan</a:t>
              </a:r>
              <a:endParaRPr sz="1100"/>
            </a:p>
          </p:txBody>
        </p:sp>
        <p:sp>
          <p:nvSpPr>
            <p:cNvPr id="2865" name="Google Shape;2865;p84"/>
            <p:cNvSpPr/>
            <p:nvPr/>
          </p:nvSpPr>
          <p:spPr>
            <a:xfrm>
              <a:off x="-288" y="5414"/>
              <a:ext cx="3493825" cy="34938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2122" y="44151"/>
                  </a:moveTo>
                  <a:lnTo>
                    <a:pt x="112122" y="44151"/>
                  </a:lnTo>
                  <a:cubicBezTo>
                    <a:pt x="114592" y="52273"/>
                    <a:pt x="115130" y="60860"/>
                    <a:pt x="113692" y="69226"/>
                  </a:cubicBezTo>
                  <a:lnTo>
                    <a:pt x="118940" y="70822"/>
                  </a:lnTo>
                  <a:lnTo>
                    <a:pt x="108160" y="74644"/>
                  </a:lnTo>
                  <a:lnTo>
                    <a:pt x="100452" y="65200"/>
                  </a:lnTo>
                  <a:lnTo>
                    <a:pt x="105694" y="66794"/>
                  </a:lnTo>
                  <a:lnTo>
                    <a:pt x="105694" y="66794"/>
                  </a:lnTo>
                  <a:cubicBezTo>
                    <a:pt x="106701" y="60022"/>
                    <a:pt x="106190" y="53111"/>
                    <a:pt x="104198" y="46560"/>
                  </a:cubicBezTo>
                  <a:close/>
                </a:path>
              </a:pathLst>
            </a:custGeom>
            <a:solidFill>
              <a:srgbClr val="CF383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84"/>
            <p:cNvSpPr/>
            <p:nvPr/>
          </p:nvSpPr>
          <p:spPr>
            <a:xfrm>
              <a:off x="2178843" y="2184547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84"/>
            <p:cNvSpPr txBox="1"/>
            <p:nvPr/>
          </p:nvSpPr>
          <p:spPr>
            <a:xfrm>
              <a:off x="2178843" y="2184547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700" tIns="25700" rIns="25700" bIns="2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</a:t>
              </a:r>
              <a:endParaRPr sz="1100"/>
            </a:p>
          </p:txBody>
        </p:sp>
        <p:sp>
          <p:nvSpPr>
            <p:cNvPr id="2868" name="Google Shape;2868;p84"/>
            <p:cNvSpPr/>
            <p:nvPr/>
          </p:nvSpPr>
          <p:spPr>
            <a:xfrm>
              <a:off x="-288" y="5414"/>
              <a:ext cx="3493825" cy="34938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5849" y="112122"/>
                  </a:moveTo>
                  <a:lnTo>
                    <a:pt x="75849" y="112122"/>
                  </a:lnTo>
                  <a:cubicBezTo>
                    <a:pt x="67727" y="114592"/>
                    <a:pt x="59140" y="115130"/>
                    <a:pt x="50774" y="113692"/>
                  </a:cubicBezTo>
                  <a:lnTo>
                    <a:pt x="49178" y="118940"/>
                  </a:lnTo>
                  <a:lnTo>
                    <a:pt x="45356" y="108160"/>
                  </a:lnTo>
                  <a:lnTo>
                    <a:pt x="54800" y="100452"/>
                  </a:lnTo>
                  <a:lnTo>
                    <a:pt x="53206" y="105694"/>
                  </a:lnTo>
                  <a:lnTo>
                    <a:pt x="53206" y="105694"/>
                  </a:lnTo>
                  <a:cubicBezTo>
                    <a:pt x="59978" y="106701"/>
                    <a:pt x="66889" y="106190"/>
                    <a:pt x="73440" y="104198"/>
                  </a:cubicBezTo>
                  <a:close/>
                </a:path>
              </a:pathLst>
            </a:custGeom>
            <a:solidFill>
              <a:srgbClr val="C0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84"/>
            <p:cNvSpPr/>
            <p:nvPr/>
          </p:nvSpPr>
          <p:spPr>
            <a:xfrm>
              <a:off x="77780" y="2184547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84"/>
            <p:cNvSpPr txBox="1"/>
            <p:nvPr/>
          </p:nvSpPr>
          <p:spPr>
            <a:xfrm>
              <a:off x="77780" y="2184547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700" tIns="25700" rIns="25700" bIns="2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Observe</a:t>
              </a:r>
              <a:endParaRPr sz="1100"/>
            </a:p>
          </p:txBody>
        </p:sp>
        <p:sp>
          <p:nvSpPr>
            <p:cNvPr id="2871" name="Google Shape;2871;p84"/>
            <p:cNvSpPr/>
            <p:nvPr/>
          </p:nvSpPr>
          <p:spPr>
            <a:xfrm>
              <a:off x="-288" y="5414"/>
              <a:ext cx="3493825" cy="34938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878" y="75849"/>
                  </a:moveTo>
                  <a:lnTo>
                    <a:pt x="7878" y="75849"/>
                  </a:lnTo>
                  <a:cubicBezTo>
                    <a:pt x="5408" y="67727"/>
                    <a:pt x="4870" y="59140"/>
                    <a:pt x="6308" y="50774"/>
                  </a:cubicBezTo>
                  <a:lnTo>
                    <a:pt x="1060" y="49178"/>
                  </a:lnTo>
                  <a:lnTo>
                    <a:pt x="11840" y="45356"/>
                  </a:lnTo>
                  <a:lnTo>
                    <a:pt x="19548" y="54800"/>
                  </a:lnTo>
                  <a:lnTo>
                    <a:pt x="14306" y="53206"/>
                  </a:lnTo>
                  <a:lnTo>
                    <a:pt x="14306" y="53206"/>
                  </a:lnTo>
                  <a:cubicBezTo>
                    <a:pt x="13299" y="59978"/>
                    <a:pt x="13810" y="66889"/>
                    <a:pt x="15802" y="73440"/>
                  </a:cubicBezTo>
                  <a:close/>
                </a:path>
              </a:pathLst>
            </a:custGeom>
            <a:solidFill>
              <a:srgbClr val="C0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84"/>
            <p:cNvSpPr/>
            <p:nvPr/>
          </p:nvSpPr>
          <p:spPr>
            <a:xfrm>
              <a:off x="77780" y="83484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84"/>
            <p:cNvSpPr txBox="1"/>
            <p:nvPr/>
          </p:nvSpPr>
          <p:spPr>
            <a:xfrm>
              <a:off x="77780" y="83484"/>
              <a:ext cx="1236623" cy="1236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700" tIns="25700" rIns="25700" bIns="2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Reflect</a:t>
              </a:r>
              <a:endParaRPr sz="1100"/>
            </a:p>
          </p:txBody>
        </p:sp>
        <p:sp>
          <p:nvSpPr>
            <p:cNvPr id="2874" name="Google Shape;2874;p84"/>
            <p:cNvSpPr/>
            <p:nvPr/>
          </p:nvSpPr>
          <p:spPr>
            <a:xfrm>
              <a:off x="-288" y="5414"/>
              <a:ext cx="3493825" cy="349382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4151" y="7878"/>
                  </a:moveTo>
                  <a:lnTo>
                    <a:pt x="44151" y="7878"/>
                  </a:lnTo>
                  <a:cubicBezTo>
                    <a:pt x="52273" y="5408"/>
                    <a:pt x="60860" y="4870"/>
                    <a:pt x="69226" y="6308"/>
                  </a:cubicBezTo>
                  <a:lnTo>
                    <a:pt x="70822" y="1060"/>
                  </a:lnTo>
                  <a:lnTo>
                    <a:pt x="74644" y="11840"/>
                  </a:lnTo>
                  <a:lnTo>
                    <a:pt x="65200" y="19548"/>
                  </a:lnTo>
                  <a:lnTo>
                    <a:pt x="66794" y="14306"/>
                  </a:lnTo>
                  <a:lnTo>
                    <a:pt x="66794" y="14306"/>
                  </a:lnTo>
                  <a:cubicBezTo>
                    <a:pt x="60022" y="13299"/>
                    <a:pt x="53111" y="13810"/>
                    <a:pt x="46560" y="15802"/>
                  </a:cubicBezTo>
                  <a:close/>
                </a:path>
              </a:pathLst>
            </a:custGeom>
            <a:solidFill>
              <a:srgbClr val="CF383B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5" name="Google Shape;2875;p84"/>
          <p:cNvSpPr txBox="1"/>
          <p:nvPr/>
        </p:nvSpPr>
        <p:spPr>
          <a:xfrm>
            <a:off x="816015" y="793304"/>
            <a:ext cx="2526175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Methodology</a:t>
            </a:r>
            <a:endParaRPr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0" name="Google Shape;2880;p85"/>
          <p:cNvSpPr txBox="1">
            <a:spLocks noGrp="1"/>
          </p:cNvSpPr>
          <p:nvPr>
            <p:ph type="body" idx="1"/>
          </p:nvPr>
        </p:nvSpPr>
        <p:spPr>
          <a:xfrm>
            <a:off x="424550" y="1912751"/>
            <a:ext cx="8235300" cy="27747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intervention lasted 8 weeks; at the beginning of the intervention the students engaged in the MAS and MRS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teacher introduced the concept of the Growth Zone Model; explaining each section and the importance of challenging ourselves in order to develop our skills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Students recorded feelings and emotions in reflective journals about their current mindset towards maths 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Each individual then set goals for the intervention - this entailed “</a:t>
            </a:r>
            <a:r>
              <a:rPr lang="en" i="1"/>
              <a:t>Mathalutions”</a:t>
            </a:r>
            <a:endParaRPr/>
          </a:p>
        </p:txBody>
      </p:sp>
      <p:sp>
        <p:nvSpPr>
          <p:cNvPr id="2881" name="Google Shape;2881;p85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Intervention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p86"/>
          <p:cNvSpPr txBox="1">
            <a:spLocks noGrp="1"/>
          </p:cNvSpPr>
          <p:nvPr>
            <p:ph type="body" idx="1"/>
          </p:nvPr>
        </p:nvSpPr>
        <p:spPr>
          <a:xfrm>
            <a:off x="424550" y="1084153"/>
            <a:ext cx="8235300" cy="36033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Students engaged in semi-structured interview and teacher observations 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Based on students needs targeted learning initiatives were implemented in the classroom for example scaffolded learning, collaboration and technology enhanced learning tools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The main message delivered throughout is that mistakes are learning opportunities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Growth Zone Challenges were used as a weekly incentive - not necessarily on the course curriculum 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Praising students for their effort as oppose to their ability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p87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 students will resit the intervention survey and any shifts in results will be noted 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Students will share their experiences highlighting success yet, also discussing moment of anxiety and coping mechanisms 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Each student will write down an area for further improvement beit content related or psychologically related </a:t>
            </a:r>
            <a:endParaRPr/>
          </a:p>
        </p:txBody>
      </p:sp>
      <p:sp>
        <p:nvSpPr>
          <p:cNvPr id="2892" name="Google Shape;2892;p87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final week of the intervention 	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" name="Google Shape;2897;p88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12 of 25 (48%) students scores showed they have felt/feel maths anxiety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3 of 25 scores showed that they were mathematically resilient </a:t>
            </a:r>
            <a:endParaRPr/>
          </a:p>
        </p:txBody>
      </p:sp>
      <p:sp>
        <p:nvSpPr>
          <p:cNvPr id="2898" name="Google Shape;2898;p88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Findings so far…</a:t>
            </a:r>
            <a:endParaRPr/>
          </a:p>
        </p:txBody>
      </p:sp>
      <p:sp>
        <p:nvSpPr>
          <p:cNvPr id="2899" name="Google Shape;2899;p88"/>
          <p:cNvSpPr txBox="1"/>
          <p:nvPr/>
        </p:nvSpPr>
        <p:spPr>
          <a:xfrm>
            <a:off x="424550" y="3456725"/>
            <a:ext cx="8067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Each student will write down an area for further improvement beit content related or psychologically related</a:t>
            </a:r>
            <a:endParaRPr/>
          </a:p>
        </p:txBody>
      </p:sp>
      <p:sp>
        <p:nvSpPr>
          <p:cNvPr id="2900" name="Google Shape;2900;p88"/>
          <p:cNvSpPr txBox="1">
            <a:spLocks noGrp="1"/>
          </p:cNvSpPr>
          <p:nvPr>
            <p:ph type="title"/>
          </p:nvPr>
        </p:nvSpPr>
        <p:spPr>
          <a:xfrm>
            <a:off x="246644" y="2994717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next …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p89"/>
          <p:cNvSpPr txBox="1">
            <a:spLocks noGrp="1"/>
          </p:cNvSpPr>
          <p:nvPr>
            <p:ph type="title"/>
          </p:nvPr>
        </p:nvSpPr>
        <p:spPr>
          <a:xfrm>
            <a:off x="449986" y="231291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Academic Year 2024/2025</a:t>
            </a:r>
            <a:endParaRPr/>
          </a:p>
        </p:txBody>
      </p:sp>
      <p:grpSp>
        <p:nvGrpSpPr>
          <p:cNvPr id="2906" name="Google Shape;2906;p89"/>
          <p:cNvGrpSpPr/>
          <p:nvPr/>
        </p:nvGrpSpPr>
        <p:grpSpPr>
          <a:xfrm>
            <a:off x="628650" y="1046079"/>
            <a:ext cx="8013762" cy="1287424"/>
            <a:chOff x="0" y="0"/>
            <a:chExt cx="10685016" cy="1716565"/>
          </a:xfrm>
        </p:grpSpPr>
        <p:sp>
          <p:nvSpPr>
            <p:cNvPr id="2907" name="Google Shape;2907;p89"/>
            <p:cNvSpPr/>
            <p:nvPr/>
          </p:nvSpPr>
          <p:spPr>
            <a:xfrm>
              <a:off x="0" y="514969"/>
              <a:ext cx="10685016" cy="686626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CF383B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89"/>
            <p:cNvSpPr/>
            <p:nvPr/>
          </p:nvSpPr>
          <p:spPr>
            <a:xfrm>
              <a:off x="4812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89"/>
            <p:cNvSpPr txBox="1"/>
            <p:nvPr/>
          </p:nvSpPr>
          <p:spPr>
            <a:xfrm>
              <a:off x="4812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Research Design</a:t>
              </a: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0" name="Google Shape;2910;p89"/>
            <p:cNvSpPr/>
            <p:nvPr/>
          </p:nvSpPr>
          <p:spPr>
            <a:xfrm>
              <a:off x="1076441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89"/>
            <p:cNvSpPr/>
            <p:nvPr/>
          </p:nvSpPr>
          <p:spPr>
            <a:xfrm>
              <a:off x="2435471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89"/>
            <p:cNvSpPr txBox="1"/>
            <p:nvPr/>
          </p:nvSpPr>
          <p:spPr>
            <a:xfrm>
              <a:off x="2435471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Term one = Cycle 1</a:t>
              </a: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3" name="Google Shape;2913;p89"/>
            <p:cNvSpPr/>
            <p:nvPr/>
          </p:nvSpPr>
          <p:spPr>
            <a:xfrm>
              <a:off x="3507099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89"/>
            <p:cNvSpPr/>
            <p:nvPr/>
          </p:nvSpPr>
          <p:spPr>
            <a:xfrm>
              <a:off x="4866130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89"/>
            <p:cNvSpPr txBox="1"/>
            <p:nvPr/>
          </p:nvSpPr>
          <p:spPr>
            <a:xfrm>
              <a:off x="4866130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Reflection</a:t>
              </a: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6" name="Google Shape;2916;p89"/>
            <p:cNvSpPr/>
            <p:nvPr/>
          </p:nvSpPr>
          <p:spPr>
            <a:xfrm>
              <a:off x="5937758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89"/>
            <p:cNvSpPr/>
            <p:nvPr/>
          </p:nvSpPr>
          <p:spPr>
            <a:xfrm>
              <a:off x="7296788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89"/>
            <p:cNvSpPr txBox="1"/>
            <p:nvPr/>
          </p:nvSpPr>
          <p:spPr>
            <a:xfrm>
              <a:off x="7296788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Term two = Cycle 2</a:t>
              </a:r>
              <a:endParaRPr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9" name="Google Shape;2919;p89"/>
            <p:cNvSpPr/>
            <p:nvPr/>
          </p:nvSpPr>
          <p:spPr>
            <a:xfrm>
              <a:off x="8368416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0" name="Google Shape;2920;p89"/>
          <p:cNvSpPr txBox="1"/>
          <p:nvPr/>
        </p:nvSpPr>
        <p:spPr>
          <a:xfrm>
            <a:off x="449986" y="14390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Year 2023/2024</a:t>
            </a:r>
            <a:endParaRPr sz="1100"/>
          </a:p>
        </p:txBody>
      </p:sp>
      <p:grpSp>
        <p:nvGrpSpPr>
          <p:cNvPr id="2921" name="Google Shape;2921;p89"/>
          <p:cNvGrpSpPr/>
          <p:nvPr/>
        </p:nvGrpSpPr>
        <p:grpSpPr>
          <a:xfrm>
            <a:off x="628650" y="3235673"/>
            <a:ext cx="8013762" cy="1287424"/>
            <a:chOff x="0" y="0"/>
            <a:chExt cx="10685016" cy="1716565"/>
          </a:xfrm>
        </p:grpSpPr>
        <p:sp>
          <p:nvSpPr>
            <p:cNvPr id="2922" name="Google Shape;2922;p89"/>
            <p:cNvSpPr/>
            <p:nvPr/>
          </p:nvSpPr>
          <p:spPr>
            <a:xfrm>
              <a:off x="0" y="514969"/>
              <a:ext cx="10685016" cy="686626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CF383B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89"/>
            <p:cNvSpPr/>
            <p:nvPr/>
          </p:nvSpPr>
          <p:spPr>
            <a:xfrm>
              <a:off x="4812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89"/>
            <p:cNvSpPr txBox="1"/>
            <p:nvPr/>
          </p:nvSpPr>
          <p:spPr>
            <a:xfrm>
              <a:off x="4812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50" tIns="101350" rIns="101350" bIns="10135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Alterations to design</a:t>
              </a:r>
              <a:endParaRPr sz="1100"/>
            </a:p>
          </p:txBody>
        </p:sp>
        <p:sp>
          <p:nvSpPr>
            <p:cNvPr id="2925" name="Google Shape;2925;p89"/>
            <p:cNvSpPr/>
            <p:nvPr/>
          </p:nvSpPr>
          <p:spPr>
            <a:xfrm>
              <a:off x="1076441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89"/>
            <p:cNvSpPr/>
            <p:nvPr/>
          </p:nvSpPr>
          <p:spPr>
            <a:xfrm>
              <a:off x="2435471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89"/>
            <p:cNvSpPr txBox="1"/>
            <p:nvPr/>
          </p:nvSpPr>
          <p:spPr>
            <a:xfrm>
              <a:off x="2435471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50" tIns="101350" rIns="101350" bIns="1013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Term one = Cycle 3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8" name="Google Shape;2928;p89"/>
            <p:cNvSpPr/>
            <p:nvPr/>
          </p:nvSpPr>
          <p:spPr>
            <a:xfrm>
              <a:off x="3507099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89"/>
            <p:cNvSpPr/>
            <p:nvPr/>
          </p:nvSpPr>
          <p:spPr>
            <a:xfrm>
              <a:off x="4866130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89"/>
            <p:cNvSpPr txBox="1"/>
            <p:nvPr/>
          </p:nvSpPr>
          <p:spPr>
            <a:xfrm>
              <a:off x="4866130" y="0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50" tIns="101350" rIns="101350" bIns="10135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Reflection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1" name="Google Shape;2931;p89"/>
            <p:cNvSpPr/>
            <p:nvPr/>
          </p:nvSpPr>
          <p:spPr>
            <a:xfrm>
              <a:off x="5937758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89"/>
            <p:cNvSpPr/>
            <p:nvPr/>
          </p:nvSpPr>
          <p:spPr>
            <a:xfrm>
              <a:off x="7296788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89"/>
            <p:cNvSpPr txBox="1"/>
            <p:nvPr/>
          </p:nvSpPr>
          <p:spPr>
            <a:xfrm>
              <a:off x="7296788" y="1029939"/>
              <a:ext cx="2314912" cy="686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50" tIns="101350" rIns="101350" bIns="1013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Term two = Cycle 4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4" name="Google Shape;2934;p89"/>
            <p:cNvSpPr/>
            <p:nvPr/>
          </p:nvSpPr>
          <p:spPr>
            <a:xfrm>
              <a:off x="8368416" y="772454"/>
              <a:ext cx="171656" cy="17165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" name="Google Shape;2939;p90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To minimise mathematical anxiety we essentially have to approach the issue from a whole school approach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Other subject teachers must reduce their use of negative connotation around mathematics as this is highly influential on their students </a:t>
            </a:r>
            <a:endParaRPr/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Perhaps the Growth Zone Model is something that can be implemented in non-exam subject as it is applicable to all subjects</a:t>
            </a:r>
            <a:endParaRPr/>
          </a:p>
          <a:p>
            <a:pPr marL="4572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0" name="Google Shape;2940;p90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can you take from today?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5" name="Google Shape;2945;p91"/>
          <p:cNvSpPr txBox="1">
            <a:spLocks noGrp="1"/>
          </p:cNvSpPr>
          <p:nvPr>
            <p:ph type="body" idx="1"/>
          </p:nvPr>
        </p:nvSpPr>
        <p:spPr>
          <a:xfrm>
            <a:off x="424550" y="1084603"/>
            <a:ext cx="8235300" cy="3603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It is important that we as teachers identify the more manageable parts of the course and identify the more challenging parts so students know that they are growing and developing their skills 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Constructive feedback on effort as oppose to ability 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Reflective practice beit on homework and tests - another crucial part of resilience is reflecting on the teachers comments </a:t>
            </a:r>
            <a:endParaRPr>
              <a:solidFill>
                <a:schemeClr val="dk1"/>
              </a:solidFill>
            </a:endParaRPr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Goal setting and robust individual student study plan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6" name="Google Shape;2716;p65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203200" lvl="0" indent="-209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"/>
              <a:t>Ciara Mc Kevitt, Mathematics and Applied Mathematics Teacher in Castleblayney Co Monaghan </a:t>
            </a:r>
            <a:endParaRPr/>
          </a:p>
          <a:p>
            <a:pPr marL="203200" lvl="0" indent="-209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•"/>
            </a:pPr>
            <a:r>
              <a:rPr lang="en"/>
              <a:t>Part-time PhD student in University of Galway, under the supervision of Associate Professor Cornelia Connolly </a:t>
            </a:r>
            <a:endParaRPr/>
          </a:p>
          <a:p>
            <a:pPr marL="203200" lvl="0" indent="-114300" algn="l" rtl="0"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</a:pPr>
            <a:endParaRPr/>
          </a:p>
          <a:p>
            <a:pPr marL="203200" lvl="0" indent="-114300" algn="l" rtl="0"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</a:pPr>
            <a:endParaRPr/>
          </a:p>
        </p:txBody>
      </p:sp>
      <p:sp>
        <p:nvSpPr>
          <p:cNvPr id="2717" name="Google Shape;2717;p65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am I?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Google Shape;2950;p92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Mathematical Resilience Network with Mary Immaculate College hosting a Mathematical Anxiety work for second level teachers in MIC Thurles on Saturday 9th March 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66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Char char="●"/>
            </a:pPr>
            <a:r>
              <a:rPr lang="en">
                <a:solidFill>
                  <a:schemeClr val="dk1"/>
                </a:solidFill>
              </a:rPr>
              <a:t>Educational Studies Association of Ireland Conference 2024 in Maynooth University on 4th, 5th and 6th April</a:t>
            </a:r>
            <a:endParaRPr/>
          </a:p>
        </p:txBody>
      </p:sp>
      <p:sp>
        <p:nvSpPr>
          <p:cNvPr id="2951" name="Google Shape;2951;p92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Upcoming conferences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6" name="Google Shape;2956;p93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300" cy="25461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Lee, Clare and Johnston-Wilder, Sue (2018). Getting into and staying in the Growth Zone. NRICH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Johnston-Wilder, Sue and Lee, Clare (2010). Developing mathematical resilience. In: BERA Annual Conference 2010, 1-4 Sep 2010, University of Warwick.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Richardson, F. C., &amp; Suinn, R. M. (1972). The Mathematics Anxiety Rating Scale: Psychometric data. Journal of Counseling Psychology, 19(6), 551–554.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7" name="Google Shape;2957;p93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Google Shape;2962;p94"/>
          <p:cNvSpPr txBox="1">
            <a:spLocks noGrp="1"/>
          </p:cNvSpPr>
          <p:nvPr>
            <p:ph type="title"/>
          </p:nvPr>
        </p:nvSpPr>
        <p:spPr>
          <a:xfrm>
            <a:off x="389142" y="1527525"/>
            <a:ext cx="68598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</a:t>
            </a:r>
            <a:r>
              <a:rPr lang="en" i="1"/>
              <a:t>you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 Feedback</a:t>
            </a:r>
            <a:endParaRPr/>
          </a:p>
        </p:txBody>
      </p:sp>
      <p:sp>
        <p:nvSpPr>
          <p:cNvPr id="2963" name="Google Shape;2963;p94"/>
          <p:cNvSpPr txBox="1">
            <a:spLocks noGrp="1"/>
          </p:cNvSpPr>
          <p:nvPr>
            <p:ph type="title"/>
          </p:nvPr>
        </p:nvSpPr>
        <p:spPr>
          <a:xfrm>
            <a:off x="133600" y="4542900"/>
            <a:ext cx="53181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chemeClr val="lt1"/>
                </a:solidFill>
                <a:highlight>
                  <a:srgbClr val="A80050"/>
                </a:highlight>
                <a:latin typeface="Roboto"/>
                <a:ea typeface="Roboto"/>
                <a:cs typeface="Roboto"/>
                <a:sym typeface="Roboto"/>
              </a:rPr>
              <a:t>     @mckevitt_ciara</a:t>
            </a:r>
            <a:endParaRPr sz="1650">
              <a:solidFill>
                <a:schemeClr val="lt1"/>
              </a:solidFill>
              <a:highlight>
                <a:srgbClr val="A80050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chemeClr val="lt1"/>
                </a:solidFill>
                <a:highlight>
                  <a:srgbClr val="A80050"/>
                </a:highlight>
                <a:latin typeface="Roboto"/>
                <a:ea typeface="Roboto"/>
                <a:cs typeface="Roboto"/>
                <a:sym typeface="Roboto"/>
              </a:rPr>
              <a:t>      c.mckevitt1@universityofgalway.ie</a:t>
            </a:r>
            <a:endParaRPr sz="1650">
              <a:solidFill>
                <a:schemeClr val="lt1"/>
              </a:solidFill>
              <a:highlight>
                <a:srgbClr val="A80050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64" name="Google Shape;2964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350" y="4585725"/>
            <a:ext cx="268250" cy="25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5" name="Google Shape;2965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350" y="4839600"/>
            <a:ext cx="268250" cy="252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" name="Google Shape;2722;p66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Mathematical Resilience and Mathematical Anxiety definitions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Mathematical Resilience Scale 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Mathematical Anxiety Scale 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Causes of Mathematical Anxiety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Growth Zone Model 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Study timeline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What is next</a:t>
            </a:r>
            <a:endParaRPr/>
          </a:p>
        </p:txBody>
      </p:sp>
      <p:sp>
        <p:nvSpPr>
          <p:cNvPr id="2723" name="Google Shape;2723;p66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Outline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p67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197" cy="2683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/>
              <a:t>Richardson and Suinn (1972) define mathematical anxiety as;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/>
              <a:t>“a feeling of tension and anxiety that interferes with the manipulation of numbers and the solving of mathematical problems in a wide variety of ordinary life and academic situations”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/>
              <a:t>Mathematics resilience is defined by Johnston-Wilder and Lee (2010) as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/>
              <a:t>“a positive affective stance to mathematics”. </a:t>
            </a:r>
            <a:endParaRPr/>
          </a:p>
        </p:txBody>
      </p:sp>
      <p:sp>
        <p:nvSpPr>
          <p:cNvPr id="2729" name="Google Shape;2729;p67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82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Mathematical Anxiety and Resilience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p6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</a:endParaRPr>
          </a:p>
        </p:txBody>
      </p:sp>
      <p:sp>
        <p:nvSpPr>
          <p:cNvPr id="2735" name="Google Shape;2735;p68"/>
          <p:cNvSpPr/>
          <p:nvPr/>
        </p:nvSpPr>
        <p:spPr>
          <a:xfrm>
            <a:off x="0" y="0"/>
            <a:ext cx="3614166" cy="5143500"/>
          </a:xfrm>
          <a:custGeom>
            <a:avLst/>
            <a:gdLst/>
            <a:ahLst/>
            <a:cxnLst/>
            <a:rect l="l" t="t" r="r" b="b"/>
            <a:pathLst>
              <a:path w="4818889" h="6858000" extrusionOk="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algn="l" rotWithShape="0">
              <a:srgbClr val="FFB1B1">
                <a:alpha val="49803"/>
              </a:srgbClr>
            </a:outerShdw>
          </a:effectLst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6" name="Google Shape;2736;p68"/>
          <p:cNvSpPr/>
          <p:nvPr/>
        </p:nvSpPr>
        <p:spPr>
          <a:xfrm>
            <a:off x="0" y="0"/>
            <a:ext cx="3608608" cy="5143500"/>
          </a:xfrm>
          <a:custGeom>
            <a:avLst/>
            <a:gdLst/>
            <a:ahLst/>
            <a:cxnLst/>
            <a:rect l="l" t="t" r="r" b="b"/>
            <a:pathLst>
              <a:path w="4811477" h="6858000" extrusionOk="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7" name="Google Shape;2737;p68"/>
          <p:cNvSpPr txBox="1">
            <a:spLocks noGrp="1"/>
          </p:cNvSpPr>
          <p:nvPr>
            <p:ph type="title"/>
          </p:nvPr>
        </p:nvSpPr>
        <p:spPr>
          <a:xfrm>
            <a:off x="466344" y="870966"/>
            <a:ext cx="2702052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Mathematical Resilience Scale (Kooken, et al., 2013)</a:t>
            </a:r>
            <a:endParaRPr/>
          </a:p>
        </p:txBody>
      </p:sp>
      <p:sp>
        <p:nvSpPr>
          <p:cNvPr id="2738" name="Google Shape;2738;p68"/>
          <p:cNvSpPr/>
          <p:nvPr/>
        </p:nvSpPr>
        <p:spPr>
          <a:xfrm>
            <a:off x="0" y="2311146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1575" tIns="20775" rIns="41575" bIns="207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39" name="Google Shape;2739;p68"/>
          <p:cNvGrpSpPr/>
          <p:nvPr/>
        </p:nvGrpSpPr>
        <p:grpSpPr>
          <a:xfrm>
            <a:off x="4639340" y="510299"/>
            <a:ext cx="3449767" cy="4129759"/>
            <a:chOff x="1454821" y="6173"/>
            <a:chExt cx="7584697" cy="9080371"/>
          </a:xfrm>
        </p:grpSpPr>
        <p:sp>
          <p:nvSpPr>
            <p:cNvPr id="2740" name="Google Shape;2740;p68"/>
            <p:cNvSpPr/>
            <p:nvPr/>
          </p:nvSpPr>
          <p:spPr>
            <a:xfrm rot="10800000">
              <a:off x="2060782" y="6173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68"/>
            <p:cNvSpPr txBox="1"/>
            <p:nvPr/>
          </p:nvSpPr>
          <p:spPr>
            <a:xfrm>
              <a:off x="2363762" y="6173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Developed in 2013 by Janice Kooken </a:t>
              </a:r>
              <a:endParaRPr sz="600"/>
            </a:p>
          </p:txBody>
        </p:sp>
        <p:sp>
          <p:nvSpPr>
            <p:cNvPr id="2742" name="Google Shape;2742;p68"/>
            <p:cNvSpPr/>
            <p:nvPr/>
          </p:nvSpPr>
          <p:spPr>
            <a:xfrm>
              <a:off x="1454821" y="6173"/>
              <a:ext cx="1211922" cy="1211922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68"/>
            <p:cNvSpPr/>
            <p:nvPr/>
          </p:nvSpPr>
          <p:spPr>
            <a:xfrm rot="10800000">
              <a:off x="2060782" y="1579863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68"/>
            <p:cNvSpPr txBox="1"/>
            <p:nvPr/>
          </p:nvSpPr>
          <p:spPr>
            <a:xfrm>
              <a:off x="2363762" y="1579863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23 item scale categorised into 3 sections; Value, Struggle and Growth</a:t>
              </a:r>
              <a:endParaRPr sz="600"/>
            </a:p>
          </p:txBody>
        </p:sp>
        <p:sp>
          <p:nvSpPr>
            <p:cNvPr id="2745" name="Google Shape;2745;p68"/>
            <p:cNvSpPr/>
            <p:nvPr/>
          </p:nvSpPr>
          <p:spPr>
            <a:xfrm>
              <a:off x="1454821" y="1579863"/>
              <a:ext cx="1211922" cy="1211922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68"/>
            <p:cNvSpPr/>
            <p:nvPr/>
          </p:nvSpPr>
          <p:spPr>
            <a:xfrm rot="10800000">
              <a:off x="2060782" y="3153553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68"/>
            <p:cNvSpPr txBox="1"/>
            <p:nvPr/>
          </p:nvSpPr>
          <p:spPr>
            <a:xfrm>
              <a:off x="2363762" y="3153553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5-point Likert scale; 1 being strongly disagree, 3 being undecided and 5 being strongly agree</a:t>
              </a:r>
              <a:endParaRPr sz="600"/>
            </a:p>
          </p:txBody>
        </p:sp>
        <p:sp>
          <p:nvSpPr>
            <p:cNvPr id="2748" name="Google Shape;2748;p68"/>
            <p:cNvSpPr/>
            <p:nvPr/>
          </p:nvSpPr>
          <p:spPr>
            <a:xfrm>
              <a:off x="1454821" y="3153553"/>
              <a:ext cx="1211922" cy="1211922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68"/>
            <p:cNvSpPr/>
            <p:nvPr/>
          </p:nvSpPr>
          <p:spPr>
            <a:xfrm rot="10800000">
              <a:off x="2060782" y="4727242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68"/>
            <p:cNvSpPr txBox="1"/>
            <p:nvPr/>
          </p:nvSpPr>
          <p:spPr>
            <a:xfrm>
              <a:off x="2363762" y="4727242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Half of the scores are reversed and summed together </a:t>
              </a:r>
              <a:endParaRPr sz="600"/>
            </a:p>
          </p:txBody>
        </p:sp>
        <p:sp>
          <p:nvSpPr>
            <p:cNvPr id="2751" name="Google Shape;2751;p68"/>
            <p:cNvSpPr/>
            <p:nvPr/>
          </p:nvSpPr>
          <p:spPr>
            <a:xfrm>
              <a:off x="1454821" y="4727242"/>
              <a:ext cx="1211922" cy="1211922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68"/>
            <p:cNvSpPr/>
            <p:nvPr/>
          </p:nvSpPr>
          <p:spPr>
            <a:xfrm rot="10800000">
              <a:off x="2060782" y="6300932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68"/>
            <p:cNvSpPr txBox="1"/>
            <p:nvPr/>
          </p:nvSpPr>
          <p:spPr>
            <a:xfrm>
              <a:off x="2363762" y="6300932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Each participant is awarded a score which indicates the level of resilience </a:t>
              </a:r>
              <a:endParaRPr sz="600"/>
            </a:p>
          </p:txBody>
        </p:sp>
        <p:sp>
          <p:nvSpPr>
            <p:cNvPr id="2754" name="Google Shape;2754;p68"/>
            <p:cNvSpPr/>
            <p:nvPr/>
          </p:nvSpPr>
          <p:spPr>
            <a:xfrm>
              <a:off x="1454821" y="6300932"/>
              <a:ext cx="1211922" cy="1211922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68"/>
            <p:cNvSpPr/>
            <p:nvPr/>
          </p:nvSpPr>
          <p:spPr>
            <a:xfrm rot="10800000">
              <a:off x="2060782" y="7874622"/>
              <a:ext cx="6978736" cy="1211922"/>
            </a:xfrm>
            <a:prstGeom prst="homePlate">
              <a:avLst>
                <a:gd name="adj" fmla="val 50000"/>
              </a:avLst>
            </a:prstGeom>
            <a:solidFill>
              <a:schemeClr val="dk2"/>
            </a:solid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68"/>
            <p:cNvSpPr txBox="1"/>
            <p:nvPr/>
          </p:nvSpPr>
          <p:spPr>
            <a:xfrm>
              <a:off x="2363762" y="7874622"/>
              <a:ext cx="6675756" cy="1211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050" tIns="43325" rIns="80875" bIns="43325" anchor="ctr" anchorCtr="0">
              <a:noAutofit/>
            </a:bodyPr>
            <a:lstStyle/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Lowest score is 23, highest score is 115</a:t>
              </a:r>
              <a:endParaRPr sz="600"/>
            </a:p>
          </p:txBody>
        </p:sp>
        <p:sp>
          <p:nvSpPr>
            <p:cNvPr id="2757" name="Google Shape;2757;p68"/>
            <p:cNvSpPr/>
            <p:nvPr/>
          </p:nvSpPr>
          <p:spPr>
            <a:xfrm>
              <a:off x="1454821" y="7874622"/>
              <a:ext cx="1211922" cy="1211922"/>
            </a:xfrm>
            <a:prstGeom prst="ellipse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69"/>
          <p:cNvSpPr txBox="1">
            <a:spLocks noGrp="1"/>
          </p:cNvSpPr>
          <p:nvPr>
            <p:ph type="body" idx="1"/>
          </p:nvPr>
        </p:nvSpPr>
        <p:spPr>
          <a:xfrm>
            <a:off x="426476" y="1274651"/>
            <a:ext cx="8235300" cy="26832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3" name="Google Shape;2763;p69"/>
          <p:cNvSpPr txBox="1">
            <a:spLocks noGrp="1"/>
          </p:cNvSpPr>
          <p:nvPr>
            <p:ph type="title"/>
          </p:nvPr>
        </p:nvSpPr>
        <p:spPr>
          <a:xfrm>
            <a:off x="390119" y="470470"/>
            <a:ext cx="6919800" cy="462000"/>
          </a:xfrm>
          <a:prstGeom prst="rect">
            <a:avLst/>
          </a:prstGeom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64" name="Google Shape;276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64"/>
            <a:ext cx="9144002" cy="514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p70"/>
          <p:cNvSpPr txBox="1">
            <a:spLocks noGrp="1"/>
          </p:cNvSpPr>
          <p:nvPr>
            <p:ph type="body" idx="1"/>
          </p:nvPr>
        </p:nvSpPr>
        <p:spPr>
          <a:xfrm>
            <a:off x="424547" y="2141468"/>
            <a:ext cx="8235197" cy="2546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Parent/Teacher involvement in the teaching and learning of mathematics 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Fear of wrongness and/or embarrassment during class time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Stereotypical pressure put on students' performance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Test Anxiety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Comparison of peers</a:t>
            </a:r>
            <a:endParaRPr/>
          </a:p>
          <a:p>
            <a:pPr marL="228600" lvl="0" indent="-234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AutoNum type="arabicPeriod"/>
            </a:pPr>
            <a:r>
              <a:rPr lang="en"/>
              <a:t>Perceived uselessness </a:t>
            </a:r>
            <a:endParaRPr/>
          </a:p>
          <a:p>
            <a:pPr marL="228600" lvl="0" indent="-139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Calibri"/>
              <a:buNone/>
            </a:pPr>
            <a:endParaRPr/>
          </a:p>
        </p:txBody>
      </p:sp>
      <p:sp>
        <p:nvSpPr>
          <p:cNvPr id="2770" name="Google Shape;2770;p70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7841811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Issues and Causes of Mathematical Anxiety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71"/>
          <p:cNvSpPr txBox="1">
            <a:spLocks noGrp="1"/>
          </p:cNvSpPr>
          <p:nvPr>
            <p:ph type="body" idx="1"/>
          </p:nvPr>
        </p:nvSpPr>
        <p:spPr>
          <a:xfrm>
            <a:off x="390122" y="1838493"/>
            <a:ext cx="8235300" cy="25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Offers a framework to understand emotions encountered when carrying out Maths tasks 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Consists of 3 different zones; comfort zone, growth zone and anxiety zone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Colours represent common feelings in each of the sections in the model 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Encourage students to identify how they feel during mathematical activities 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Encourage students to identify moments when they fell in the growth zone and discuss their feelings </a:t>
            </a:r>
            <a:endParaRPr/>
          </a:p>
          <a:p>
            <a:pPr marL="457200" lvl="0" indent="-266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</a:pPr>
            <a:r>
              <a:rPr lang="en"/>
              <a:t>Then do similar in each consecutive zones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6" name="Google Shape;2776;p71"/>
          <p:cNvSpPr txBox="1">
            <a:spLocks noGrp="1"/>
          </p:cNvSpPr>
          <p:nvPr>
            <p:ph type="title"/>
          </p:nvPr>
        </p:nvSpPr>
        <p:spPr>
          <a:xfrm>
            <a:off x="390119" y="1299192"/>
            <a:ext cx="7841811" cy="4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20775" rIns="41575" bIns="20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Growth Zone Model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alway Colour-way">
      <a:dk1>
        <a:srgbClr val="000000"/>
      </a:dk1>
      <a:lt1>
        <a:srgbClr val="FFFEFE"/>
      </a:lt1>
      <a:dk2>
        <a:srgbClr val="83003D"/>
      </a:dk2>
      <a:lt2>
        <a:srgbClr val="A70050"/>
      </a:lt2>
      <a:accent1>
        <a:srgbClr val="E5007E"/>
      </a:accent1>
      <a:accent2>
        <a:srgbClr val="007FA3"/>
      </a:accent2>
      <a:accent3>
        <a:srgbClr val="00BE6E"/>
      </a:accent3>
      <a:accent4>
        <a:srgbClr val="F48E2F"/>
      </a:accent4>
      <a:accent5>
        <a:srgbClr val="E20044"/>
      </a:accent5>
      <a:accent6>
        <a:srgbClr val="C4289B"/>
      </a:accent6>
      <a:hlink>
        <a:srgbClr val="A70050"/>
      </a:hlink>
      <a:folHlink>
        <a:srgbClr val="E5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1381</Words>
  <Application>Microsoft Macintosh PowerPoint</Application>
  <PresentationFormat>On-screen Show (16:9)</PresentationFormat>
  <Paragraphs>142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Calibri</vt:lpstr>
      <vt:lpstr>Spectral</vt:lpstr>
      <vt:lpstr>Arial</vt:lpstr>
      <vt:lpstr>Spectral Light</vt:lpstr>
      <vt:lpstr>Times New Roman</vt:lpstr>
      <vt:lpstr>Roboto</vt:lpstr>
      <vt:lpstr>Inter</vt:lpstr>
      <vt:lpstr>Simple Light</vt:lpstr>
      <vt:lpstr>Office Theme</vt:lpstr>
      <vt:lpstr>Office Theme</vt:lpstr>
      <vt:lpstr>IMTA National Meet 2024 Maynooth University February 2024</vt:lpstr>
      <vt:lpstr>The influence of the Growth Zone Model on students’ mathematical resilience </vt:lpstr>
      <vt:lpstr>Who am I?</vt:lpstr>
      <vt:lpstr>Presentation Outline</vt:lpstr>
      <vt:lpstr>Mathematical Anxiety and Resilience</vt:lpstr>
      <vt:lpstr>Mathematical Resilience Scale (Kooken, et al., 2013)</vt:lpstr>
      <vt:lpstr>PowerPoint Presentation</vt:lpstr>
      <vt:lpstr>Issues and Causes of Mathematical Anxiety</vt:lpstr>
      <vt:lpstr>Growth Zone Model </vt:lpstr>
      <vt:lpstr>PowerPoint Presentation</vt:lpstr>
      <vt:lpstr>PowerPoint Presentation</vt:lpstr>
      <vt:lpstr>PowerPoint Presentation</vt:lpstr>
      <vt:lpstr>What is a Tangram Puzzle?</vt:lpstr>
      <vt:lpstr>Growth Zone Challenge…</vt:lpstr>
      <vt:lpstr>Activity</vt:lpstr>
      <vt:lpstr>Activity</vt:lpstr>
      <vt:lpstr>PowerPoint Presentation</vt:lpstr>
      <vt:lpstr>PowerPoint Presentation</vt:lpstr>
      <vt:lpstr>PowerPoint Presentation</vt:lpstr>
      <vt:lpstr>Why did I pick Tangrams?</vt:lpstr>
      <vt:lpstr>PowerPoint Presentation</vt:lpstr>
      <vt:lpstr>  Table 3.1: Research Instruments and the Mixed Methods Approach in this Research Study</vt:lpstr>
      <vt:lpstr>Intervention </vt:lpstr>
      <vt:lpstr>PowerPoint Presentation</vt:lpstr>
      <vt:lpstr>The final week of the intervention  </vt:lpstr>
      <vt:lpstr>Findings so far…</vt:lpstr>
      <vt:lpstr>Academic Year 2024/2025</vt:lpstr>
      <vt:lpstr>What can you take from today?</vt:lpstr>
      <vt:lpstr>PowerPoint Presentation</vt:lpstr>
      <vt:lpstr>Upcoming conferences</vt:lpstr>
      <vt:lpstr>References </vt:lpstr>
      <vt:lpstr>Thank you Questions?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IMTA National Meet 2024 Maynooth University February 2024</dc:title>
  <cp:lastModifiedBy>louth</cp:lastModifiedBy>
  <cp:revision>1</cp:revision>
  <dcterms:modified xsi:type="dcterms:W3CDTF">2024-02-23T14:45:20Z</dcterms:modified>
</cp:coreProperties>
</file>